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92" r:id="rId3"/>
    <p:sldMasterId id="2147483672" r:id="rId4"/>
    <p:sldMasterId id="2147483684" r:id="rId5"/>
    <p:sldMasterId id="2147483696" r:id="rId6"/>
    <p:sldMasterId id="2147483840" r:id="rId7"/>
    <p:sldMasterId id="2147483804" r:id="rId8"/>
    <p:sldMasterId id="2147483732" r:id="rId9"/>
    <p:sldMasterId id="2147483816" r:id="rId10"/>
    <p:sldMasterId id="2147483756" r:id="rId11"/>
    <p:sldMasterId id="2147483828" r:id="rId12"/>
  </p:sldMasterIdLst>
  <p:notesMasterIdLst>
    <p:notesMasterId r:id="rId32"/>
  </p:notesMasterIdLst>
  <p:sldIdLst>
    <p:sldId id="256" r:id="rId13"/>
    <p:sldId id="273" r:id="rId14"/>
    <p:sldId id="259" r:id="rId15"/>
    <p:sldId id="260" r:id="rId16"/>
    <p:sldId id="277" r:id="rId17"/>
    <p:sldId id="275" r:id="rId18"/>
    <p:sldId id="261" r:id="rId19"/>
    <p:sldId id="262" r:id="rId20"/>
    <p:sldId id="263" r:id="rId21"/>
    <p:sldId id="284" r:id="rId22"/>
    <p:sldId id="285" r:id="rId23"/>
    <p:sldId id="265" r:id="rId24"/>
    <p:sldId id="266" r:id="rId25"/>
    <p:sldId id="286" r:id="rId26"/>
    <p:sldId id="274" r:id="rId27"/>
    <p:sldId id="281" r:id="rId28"/>
    <p:sldId id="282" r:id="rId29"/>
    <p:sldId id="283" r:id="rId30"/>
    <p:sldId id="27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8A"/>
    <a:srgbClr val="18506C"/>
    <a:srgbClr val="254AA5"/>
    <a:srgbClr val="FFCF00"/>
    <a:srgbClr val="BFBEBC"/>
    <a:srgbClr val="BFD200"/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08269-390C-49FB-A4B7-A5F45837AF8B}" v="80" dt="2021-04-22T09:09:30.473"/>
    <p1510:client id="{74C22301-4CE5-4B72-959F-287813302D4B}" v="215" dt="2021-04-22T06:31:43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58416-ABC7-4ED8-852F-9C031460385F}" type="datetimeFigureOut">
              <a:rPr lang="hu-HU" smtClean="0"/>
              <a:t>2021. 06. 30.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9F352-F89C-47AC-BAB4-4F26671DF7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870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9F352-F89C-47AC-BAB4-4F26671DF75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83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73DC79-58C6-4194-9E15-9AB89F37F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3573F95-3EF7-42DA-BF7A-3173BF2E1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8D22C8-D546-4F2E-99F8-98F589E8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E8D477-A093-49A8-BF97-51D625BA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729BF33-6D30-4F79-A8AC-C70EC5AC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7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6F8695-66B9-4D31-9423-0BDB4431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1CF20E8-6320-4122-9938-6C2C49FCE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E45E8CF-9CB1-4AFD-9EDD-C582D6A92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7963F9A-F027-43E3-8CB6-E6FD2253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B19DDD-28F7-452B-B980-478251D3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145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B4CAC-902D-4B34-92E0-618DDA1E3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0DFCC0-4549-48D7-8B14-B6AF37CBF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A82413-013C-4D4D-B007-E8206B7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B0881D-8311-4AAC-9A85-7419EA1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C8F45F-7080-4E69-BA8A-A054A13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8426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252E5F-178F-413B-8C7A-CD2E10D6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989C5-7FED-44D2-AE09-B3425F6D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79BDDF-DA29-4FA2-8463-571D824C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90D4FE-2585-49F2-9F53-859D9977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7A17A-E2F7-4F10-99D8-DBF5605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7056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63B884-8DA0-4664-82B2-6FEED6BD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22B673-FD0A-409B-A410-DB42413F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837C0B-A6A3-4AFA-853A-9F2B6D97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25EEC-F9DC-4B58-AAB5-AB09303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B36AB-24B2-4D7C-A15D-4555607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1861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1B4010-94B5-4E08-8626-42491E1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291E00-6E23-45EC-9097-8DE954832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F8CC1C-1A22-4FC9-8F2F-C8AF0F56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07CBFA-3E72-46D4-815A-E709F10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3BD7E-3468-42F3-BE9F-B6001152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565A881-1A50-4E89-8A11-C73839C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6595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667D8-2E14-46A9-AE86-5073B0FE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1C5812-FE07-4046-A0C4-76852878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2FF361-13B1-4FBA-8857-07197F4B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A0DFF6A-8E16-4B3F-96AE-124F98444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C9C6C3-C89B-49FD-8499-31999D54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548CE4-C13F-4E26-98B2-A202703F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D336A82-41EA-4D4F-990D-AF2C5F88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086E653-8FC4-4F9F-8E32-E187A4C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6928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D7EA8-8E09-4929-95DE-8C9A7A3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5E2AAC-FD17-4444-A5C7-012ED577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2E357-BB29-46E1-B5C9-43C72D2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DC678BF-7472-4208-91E5-7FF5483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232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340463A-6DA6-47D7-AC9B-0FED8EAF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E9AD294-CB1B-4A70-AD44-6179E6C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2B2ABB-BDC0-47B6-B043-CFA9498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202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6DEEB5-D663-4D84-8045-8FA44BF9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EB61A4-40BD-4111-8BE5-A27D4591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C8DFDB-B1DC-41A7-9906-6DB4591E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C0419B-79D4-4212-A0CF-C859E4F6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57049DA-467B-42A3-81EF-6B854B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9A089B-50FF-4A4C-A688-C4B3ABA2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7094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A9B59-F446-480D-AE67-24F09B11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5BA2D8-328A-4F72-8925-C4F5D994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5A900B-F7E9-42E1-A209-587582078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F630C4-DD2F-4BBA-B014-2F1CEB77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557764-3A58-4FDE-83AD-9CA8395E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0DE557-45D3-48A2-B0E3-A22E7BF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184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6CF9D6-282A-45D3-A771-79EF4A7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9405B7-E642-4D37-90B1-46CC24EBF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64BEDA-A021-4C5E-BB44-9C61F8C3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7D4F88-6146-4650-9236-88BCBF85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047A07-645B-4991-AA71-F1B5A26F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5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241EF55-6145-4919-9AC9-01D45A4CD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8C61BFC-5C16-44E2-88E3-84E794723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512A979-238C-4F42-9D71-B14BE535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ED1CCE-E2E3-497B-8BFE-20E82AC0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CD8B603-41B5-4003-B072-D1CBF37D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565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EFFAAC-942F-4D64-8DFE-B40D60E37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582D31-38B7-4164-A997-73228E8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2E047-C528-452F-98FE-ED56515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59948A-22F9-4B9D-88D2-166D39D1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0C54F-28DF-4864-92B1-2B0F4ED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075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73F02D-A38B-4A26-B930-D83429859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4D1277-C525-4657-B0F0-3DD2850BF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3B65C9-5678-479B-A9A4-64BDAF89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86CF5A-B350-4FB0-93B9-6D3C5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BD61DAA-1878-4422-BBB9-568E6F67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0542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467D55-3A63-4DD6-95BC-AED8AD45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681651-5B7D-442A-8A7B-99BC0542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7EC6E4-31CF-4ED5-9362-418B7A6B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E941A2-8130-434E-A53E-38BB3385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977776-42D0-42DF-9B4E-F42CB3AD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3194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BEF9A5-BA75-4211-B486-442EE9F9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7C0390-0A1A-4B85-97D4-93593394E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341A840-BBFF-471C-901A-3ECBD0F4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BE5BC0-BFCB-479D-A468-AC346355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3AD2ED-8122-4DED-B533-9CA721F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2143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40F193-3C16-477D-BB6E-B32994EB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295627-B4CF-440D-802C-4DE6FE242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F5BDC34-D036-40B2-973C-1C54A9C2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CEB68B-EEBB-40B2-825A-D63C2550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8699F0-DC4D-428E-A830-F61A8B52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3AC3064-7152-45BB-9501-7B5ADBF8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685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A714B-DEEC-4841-94BE-743DB86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C9CAF53-76A5-42C4-A0C7-F956A7103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B9436F-2E8F-463B-A180-476CB3CA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5145DEB-E34D-41B1-8707-481354DDE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46E6946-D060-402C-A2F1-27AF6871D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27B52BB-DD05-4778-A6F6-7D68DFAF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FF40B99-B127-40FC-938A-7BE04C3B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9B46EFA-E183-4E7D-9F54-BB31D2D8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825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33DA3-894B-4A10-A038-141A0693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26FE443-74D6-4FC1-A8E4-F7293EA9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78B0944-8494-428C-8480-14A473BB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F2838F0-429C-4904-B55D-B305CE4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513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2E85884-7E30-484C-B2F5-18A1566A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6C62C49-B7BF-4A51-AA28-47EA923E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5252154-3732-4D26-9D01-85A09896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9091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AE3F06-7B17-4B86-944C-E46E4800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6216BD-E5CB-4916-A311-C491D63F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DC0A6B-08AF-442B-BB11-DE9B3BC9D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B86CFD-CB43-4225-851D-12C9833A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A3BAB8-50EE-464D-AFD2-E279851C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FC65353-E6B5-4C97-B781-0C30A6FB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97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3AC7A1-3EBA-4F57-B7BB-174C141D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D786B42-DA73-47DC-BCAD-B9C074B88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21E14F-3BBD-4EBB-ACCD-EBB75B891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22756A6-3A96-4ED7-960E-A1048EB3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472935F-CA32-415D-9BEF-0267DDAF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F60F5B-ADC0-4858-9B19-E572BA43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5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B4CAC-902D-4B34-92E0-618DDA1E3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0DFCC0-4549-48D7-8B14-B6AF37CBF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A82413-013C-4D4D-B007-E8206B7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B0881D-8311-4AAC-9A85-7419EA1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C8F45F-7080-4E69-BA8A-A054A13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270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F58DAB-2267-4731-A3DF-043FBFF8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92C95D6-4E46-4649-B3C8-A6513C23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C497F8-8113-403F-8EDF-DCB7940F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A23E15-3878-4F6D-9E63-B9333721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47AC88-343E-4FC1-9900-3CB83E44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4662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D83EEDF-719A-4B1A-9CCB-68D28A25D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346773B-8AB3-49FD-9D0C-921FAAE3D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FE3826-7C02-4E9F-AEED-682D4006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BA7AD9-C0D0-42C6-973F-3A61D8A6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138005-262D-4282-AA97-409F856C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274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B4CAC-902D-4B34-92E0-618DDA1E3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0DFCC0-4549-48D7-8B14-B6AF37CBF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A82413-013C-4D4D-B007-E8206B7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B0881D-8311-4AAC-9A85-7419EA1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C8F45F-7080-4E69-BA8A-A054A13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057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252E5F-178F-413B-8C7A-CD2E10D6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989C5-7FED-44D2-AE09-B3425F6D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79BDDF-DA29-4FA2-8463-571D824C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90D4FE-2585-49F2-9F53-859D9977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7A17A-E2F7-4F10-99D8-DBF5605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83358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63B884-8DA0-4664-82B2-6FEED6BD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22B673-FD0A-409B-A410-DB42413F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837C0B-A6A3-4AFA-853A-9F2B6D97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25EEC-F9DC-4B58-AAB5-AB09303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B36AB-24B2-4D7C-A15D-4555607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6334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1B4010-94B5-4E08-8626-42491E1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291E00-6E23-45EC-9097-8DE954832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F8CC1C-1A22-4FC9-8F2F-C8AF0F56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07CBFA-3E72-46D4-815A-E709F10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3BD7E-3468-42F3-BE9F-B6001152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565A881-1A50-4E89-8A11-C73839C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2253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667D8-2E14-46A9-AE86-5073B0FE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1C5812-FE07-4046-A0C4-76852878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2FF361-13B1-4FBA-8857-07197F4B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A0DFF6A-8E16-4B3F-96AE-124F98444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C9C6C3-C89B-49FD-8499-31999D54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548CE4-C13F-4E26-98B2-A202703F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D336A82-41EA-4D4F-990D-AF2C5F88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086E653-8FC4-4F9F-8E32-E187A4C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39624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D7EA8-8E09-4929-95DE-8C9A7A3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5E2AAC-FD17-4444-A5C7-012ED577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2E357-BB29-46E1-B5C9-43C72D2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DC678BF-7472-4208-91E5-7FF5483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8457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340463A-6DA6-47D7-AC9B-0FED8EAF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E9AD294-CB1B-4A70-AD44-6179E6C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2B2ABB-BDC0-47B6-B043-CFA9498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0360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6DEEB5-D663-4D84-8045-8FA44BF9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EB61A4-40BD-4111-8BE5-A27D4591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C8DFDB-B1DC-41A7-9906-6DB4591E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C0419B-79D4-4212-A0CF-C859E4F6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57049DA-467B-42A3-81EF-6B854B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9A089B-50FF-4A4C-A688-C4B3ABA2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74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252E5F-178F-413B-8C7A-CD2E10D6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989C5-7FED-44D2-AE09-B3425F6D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79BDDF-DA29-4FA2-8463-571D824C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90D4FE-2585-49F2-9F53-859D9977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7A17A-E2F7-4F10-99D8-DBF5605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5094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A9B59-F446-480D-AE67-24F09B11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5BA2D8-328A-4F72-8925-C4F5D994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5A900B-F7E9-42E1-A209-587582078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F630C4-DD2F-4BBA-B014-2F1CEB77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557764-3A58-4FDE-83AD-9CA8395E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0DE557-45D3-48A2-B0E3-A22E7BF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0547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6CF9D6-282A-45D3-A771-79EF4A7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9405B7-E642-4D37-90B1-46CC24EBF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64BEDA-A021-4C5E-BB44-9C61F8C3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7D4F88-6146-4650-9236-88BCBF85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047A07-645B-4991-AA71-F1B5A26F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1136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EFFAAC-942F-4D64-8DFE-B40D60E37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582D31-38B7-4164-A997-73228E8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2E047-C528-452F-98FE-ED56515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59948A-22F9-4B9D-88D2-166D39D1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0C54F-28DF-4864-92B1-2B0F4ED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1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63B884-8DA0-4664-82B2-6FEED6BD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22B673-FD0A-409B-A410-DB42413F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837C0B-A6A3-4AFA-853A-9F2B6D97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25EEC-F9DC-4B58-AAB5-AB09303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B36AB-24B2-4D7C-A15D-4555607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63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1B4010-94B5-4E08-8626-42491E1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291E00-6E23-45EC-9097-8DE954832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F8CC1C-1A22-4FC9-8F2F-C8AF0F56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07CBFA-3E72-46D4-815A-E709F10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3BD7E-3468-42F3-BE9F-B6001152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565A881-1A50-4E89-8A11-C73839C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6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667D8-2E14-46A9-AE86-5073B0FE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1C5812-FE07-4046-A0C4-76852878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2FF361-13B1-4FBA-8857-07197F4B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A0DFF6A-8E16-4B3F-96AE-124F98444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C9C6C3-C89B-49FD-8499-31999D54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548CE4-C13F-4E26-98B2-A202703F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D336A82-41EA-4D4F-990D-AF2C5F88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086E653-8FC4-4F9F-8E32-E187A4C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71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D7EA8-8E09-4929-95DE-8C9A7A3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5E2AAC-FD17-4444-A5C7-012ED577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2E357-BB29-46E1-B5C9-43C72D2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DC678BF-7472-4208-91E5-7FF5483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20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340463A-6DA6-47D7-AC9B-0FED8EAF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E9AD294-CB1B-4A70-AD44-6179E6C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2B2ABB-BDC0-47B6-B043-CFA9498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40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6DEEB5-D663-4D84-8045-8FA44BF9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EB61A4-40BD-4111-8BE5-A27D4591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C8DFDB-B1DC-41A7-9906-6DB4591E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C0419B-79D4-4212-A0CF-C859E4F6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57049DA-467B-42A3-81EF-6B854B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9A089B-50FF-4A4C-A688-C4B3ABA2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F5C435-4BE1-4F91-8E21-CE23C378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D6D6FF-4AA7-4944-A24A-5289E0E91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FE56F4F-1042-4C3F-BB09-CF1FD1D4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BF3576-4F48-4168-BD11-ED10F651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865EC7E-3C15-41F4-B4E1-42EE792B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24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A9B59-F446-480D-AE67-24F09B11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5BA2D8-328A-4F72-8925-C4F5D994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5A900B-F7E9-42E1-A209-587582078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F630C4-DD2F-4BBA-B014-2F1CEB77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557764-3A58-4FDE-83AD-9CA8395E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0DE557-45D3-48A2-B0E3-A22E7BF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47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6CF9D6-282A-45D3-A771-79EF4A7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9405B7-E642-4D37-90B1-46CC24EBF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64BEDA-A021-4C5E-BB44-9C61F8C3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7D4F88-6146-4650-9236-88BCBF85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047A07-645B-4991-AA71-F1B5A26F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57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EFFAAC-942F-4D64-8DFE-B40D60E37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582D31-38B7-4164-A997-73228E8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2E047-C528-452F-98FE-ED56515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59948A-22F9-4B9D-88D2-166D39D1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0C54F-28DF-4864-92B1-2B0F4ED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61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B4CAC-902D-4B34-92E0-618DDA1E3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0DFCC0-4549-48D7-8B14-B6AF37CBF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A82413-013C-4D4D-B007-E8206B7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B0881D-8311-4AAC-9A85-7419EA1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C8F45F-7080-4E69-BA8A-A054A13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94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252E5F-178F-413B-8C7A-CD2E10D6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989C5-7FED-44D2-AE09-B3425F6D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79BDDF-DA29-4FA2-8463-571D824C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90D4FE-2585-49F2-9F53-859D9977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7A17A-E2F7-4F10-99D8-DBF5605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20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63B884-8DA0-4664-82B2-6FEED6BD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22B673-FD0A-409B-A410-DB42413F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837C0B-A6A3-4AFA-853A-9F2B6D97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25EEC-F9DC-4B58-AAB5-AB09303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B36AB-24B2-4D7C-A15D-4555607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05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1B4010-94B5-4E08-8626-42491E1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291E00-6E23-45EC-9097-8DE954832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F8CC1C-1A22-4FC9-8F2F-C8AF0F56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07CBFA-3E72-46D4-815A-E709F10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3BD7E-3468-42F3-BE9F-B6001152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565A881-1A50-4E89-8A11-C73839C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58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667D8-2E14-46A9-AE86-5073B0FE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1C5812-FE07-4046-A0C4-76852878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2FF361-13B1-4FBA-8857-07197F4B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A0DFF6A-8E16-4B3F-96AE-124F98444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C9C6C3-C89B-49FD-8499-31999D54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548CE4-C13F-4E26-98B2-A202703F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D336A82-41EA-4D4F-990D-AF2C5F88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086E653-8FC4-4F9F-8E32-E187A4C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19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D7EA8-8E09-4929-95DE-8C9A7A3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5E2AAC-FD17-4444-A5C7-012ED577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2E357-BB29-46E1-B5C9-43C72D2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DC678BF-7472-4208-91E5-7FF5483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41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340463A-6DA6-47D7-AC9B-0FED8EAF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E9AD294-CB1B-4A70-AD44-6179E6C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2B2ABB-BDC0-47B6-B043-CFA9498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24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8E684B-D060-4BE4-B315-1DD47A98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8224635-9D14-4BB1-A326-CD9353ECB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651950F-7F27-4E69-A1A0-EB24EF37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6F179D2-65E1-40C1-A953-C278CB6A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86E546-BD63-4664-A689-9C198686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163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6DEEB5-D663-4D84-8045-8FA44BF9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EB61A4-40BD-4111-8BE5-A27D4591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C8DFDB-B1DC-41A7-9906-6DB4591E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C0419B-79D4-4212-A0CF-C859E4F6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57049DA-467B-42A3-81EF-6B854B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9A089B-50FF-4A4C-A688-C4B3ABA2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75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A9B59-F446-480D-AE67-24F09B11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5BA2D8-328A-4F72-8925-C4F5D994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5A900B-F7E9-42E1-A209-587582078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F630C4-DD2F-4BBA-B014-2F1CEB77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557764-3A58-4FDE-83AD-9CA8395E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0DE557-45D3-48A2-B0E3-A22E7BF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24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6CF9D6-282A-45D3-A771-79EF4A7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9405B7-E642-4D37-90B1-46CC24EBF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64BEDA-A021-4C5E-BB44-9C61F8C3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7D4F88-6146-4650-9236-88BCBF85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047A07-645B-4991-AA71-F1B5A26F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47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EFFAAC-942F-4D64-8DFE-B40D60E37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582D31-38B7-4164-A997-73228E8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2E047-C528-452F-98FE-ED56515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59948A-22F9-4B9D-88D2-166D39D1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0C54F-28DF-4864-92B1-2B0F4ED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055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4EC46A-C178-40B4-B9B6-61A9E62D7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4B051AB-F56E-4E11-B26A-873E111B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78A7D9-BF43-43CE-B921-4BE2A428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1780BC0-8FF7-43CB-A6C8-E1FFFDED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D43E8A-0146-488C-962A-65730452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243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24B98D-4EAB-4D09-864D-93300C49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5151"/>
            <a:ext cx="10515600" cy="911665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FDC074-5A1E-42B0-803C-1565F9F2F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3019"/>
            <a:ext cx="10515600" cy="2045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1519F2-BAD2-41CB-A018-7FCAAADA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FB1863-4223-42B7-87CD-00B5C125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4A4D60-6120-4A8A-B89E-BD90A6C0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591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DBF8A3-9B02-47BD-81FE-A22FC03F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F392262-FF15-406F-99EC-D938B3CC4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613758E-99A9-44BA-BD9C-3457945A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956894D-2499-4872-8528-4ADE56E9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217F33-F5CE-45F8-85CF-CC77E785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56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23D0AD-9CBD-4F54-97F2-28CFB2F6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5151"/>
            <a:ext cx="10515600" cy="911665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54EAC8-817B-4B60-BB48-3FD2EC9DB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C7A8437-0AEA-4957-9BDF-16FBB6832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9F215C0-68F8-4A2C-8F9C-9367EBFB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BCF1AC1-4484-4EF8-B2B3-0AC22A32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D481DC0-A95A-49A2-9D44-31A4F471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6904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054994-1464-4313-B48B-CC3D65D3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519FA6B-0624-478B-859D-42BBBEA08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A92E59-78B1-466C-88B6-5FBD77F38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EB5E1CE-84C7-406B-95F3-479C245FB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FA6BAC0-4A5B-4835-99D5-F08190C7C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21ED4A3-9FF7-48A4-B19F-597F30FF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06EBE25-49A9-4A4B-A964-4DB68E6E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19A651C-FB3C-4B20-ACCF-D9D96C40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017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27F791-3DF6-4CA3-B367-B1781C0A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5151"/>
            <a:ext cx="10515600" cy="911665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B7BE80B-1649-4E9A-8FD6-1E91D5A9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B579430-85C1-4BCE-9FC2-A4127905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CE34A0-978C-42DF-92BF-F7F5F1C5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5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F5CD4A-E86A-469D-BAA4-3DCB884F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3BDA7A-4A82-4A85-89C1-4D32E9584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60B2A66-E1BE-492A-BCF3-50064380C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C5F83E3-6CD5-4D22-9FD1-A8B5AFA1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8AC3B07-C58E-43FD-B8FE-6F222161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4F6EDB3-331B-48B4-B41C-B75E1B5F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760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A922FD-7AC0-4E26-970A-DF911261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CA0E957-E7C3-42EB-8735-3E51700D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9CF12DC-6E27-4A14-B47F-F2D7F5E4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913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28EB3B-BB99-4A40-858D-14CEE8C14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4E74F1-255D-41D3-916A-170706B1C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946AEFB-7A73-4794-BF31-EE0981A41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00DB0B-1C66-4A57-A3D0-6ACEE3D9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51A758B-1391-434D-89C8-C21C5D6C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E8C0938-C223-4DE2-88B5-3BA57A3A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299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F477D2-7C9D-4915-9D9C-1D7F555D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1A3D14B-9A55-482B-9993-8980D83B7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B2679B3-8D0A-468F-8304-769C69101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822E1C7-B2AA-48F1-87B6-B1113E85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55CC399-C9E7-4BD0-94F6-F993FE21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DE10464-37F2-44D6-B5CF-C52A114C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75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EABAFE-BA4E-4BA2-8A62-FB7D8364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5151"/>
            <a:ext cx="10515600" cy="911665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AA85B8B-C545-4D4D-AD3F-3FA64EA78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483019"/>
            <a:ext cx="10515600" cy="20450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1B6AA1A-8F45-44A7-BEFB-5EAF727F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9D2D45-858F-40BC-87CF-B41FCF27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1BC40E-2A10-4D1B-9047-919BAD10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738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31C6F99-B060-4D19-946B-ABB8189A1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3D12D54-E4B8-4E4D-94F1-2CC34CC97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5A95A3-0B1D-416D-8178-C9860B2B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E0DF01-7DB3-4D78-BD47-40DF1384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B05774A-DAAB-42A3-8B7C-9CC42AE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116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AF4E6B-78AB-4A5F-B168-06DDB13F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99BF22C-56DD-4F0F-9A89-D42603131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CCDBF7-491F-4CF0-9110-057A641E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F4C44D-9359-4DEB-B7C5-63D9599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3A8342A-B3CD-426B-9DBA-19FD17CA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889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DCFD20-05E4-491B-A12C-23927411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29AAAE-D622-4B7D-BED6-339F4DE3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31B7CAE-42EE-4F76-925A-4B427612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34027B-B243-45E7-8D4E-C6A96F43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62F2C8-04D9-4B75-A576-7811A042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27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A49DB2-3A48-4BB5-9788-7006EBAD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1F4E2AE-AF2E-41F4-A026-95DEE5352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3E5956-EF54-466F-8A5B-FAA6E826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3EB630-18DD-41D2-9CB6-75B3F575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C4D50BB-61D9-4F71-B2F2-76C662DA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32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02E602-F9A3-41EB-B5F2-DC23D469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440374-1236-45EA-BBFA-B19D43C7A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19E335-8001-4DFA-BFC6-4C9CA1BE9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3C2EC4-72DF-4F96-9BD6-DF102DCB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B24EE2-E326-4AD8-A4E2-5AB7939F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7CDF334-4E8E-4BBC-8A78-96D4567A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715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789173-74CE-4370-9250-119AF94A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66FB187-D9EB-4560-B5E0-777EF493E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3F6BFF1-F7F8-4C56-A032-33AC66E68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6EA260E-7901-4384-A689-21B040FAE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0678F30-F9E3-477E-9278-2DCAC8604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EDCE56C-9901-4148-B001-594D2A8D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961E197-56D2-448E-90A1-C5C4CBF2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61A53A4-14CE-44F4-8862-47FCCFF1F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1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4817C4-DF74-450F-A7CF-7CE7AAF52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751B37-51D7-463F-8B88-E9F915A9E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4164D5C-4CCA-45D7-A90A-0D17749E5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9BB5550-B28B-45B8-A130-BE780A966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09BF9A0-B623-4486-9541-5F0179051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148A729-1018-45F0-B652-28948DBC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FDF1CA9-5DFD-402E-87BB-DE421002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D52E0D9-B0E7-40E9-8BDC-04ACF9CB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800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177EF5-C320-43F2-ADF2-D03DE793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121B901-C824-4D59-A802-7896E070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628ABFF-E703-49BE-905A-7EAB6DC9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FBC0C49-2964-4EE1-9BA9-85110942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855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3F6E07A-8D5E-4AE8-9A02-6EA3E2E4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F7B0D6D-DF4A-440D-9E7E-47B8D89E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98C17EB-293C-4782-B03E-0D4B773B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700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8C3077-5EAE-4386-99B6-87CBFBA14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EC3F00-9FA4-4ECF-8BE7-35F9F75A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8F4751C-4CCE-4FBC-A866-8FA7D7EF2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645C605-1D50-48D8-BC0E-9CB62369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907DD53-5D4F-4D61-A2C5-B9F3F507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81641F2-3D30-47CE-8149-29ACD17E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16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82DCC1-D41B-4BD0-AE3E-49EAB0AE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6575C0D-DE2C-48DD-8F87-6571575F8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F584797-159A-481A-AC11-F1170EEF0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6795111-4BE3-46E6-A35B-6BC3F29D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B90CA55-DC5C-4F99-B6D0-D8272B20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206AF7A-A300-4E26-80BA-8D62F2C5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2615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6ECC0C-3692-4F0A-854C-986A4F7B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7D9FF3B-5E35-4B7B-92AF-EA87C35ED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0FF491-8530-45EA-8FD0-ADB5DD80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629E787-9472-49EE-AE2D-004C8E6CA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49FAE35-1EFD-4DE7-885B-1B6C3372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19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CAA0211-D732-41C6-8E9C-6D3C6D08C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FF5F11E-06C8-44F1-97CB-E8FBAD164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16ED0C-2C91-4501-9011-027265C2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3CBC89-0F1D-4B7E-BB6E-09850BF4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D80A79-6BBF-4802-B303-2F281BD9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855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73F02D-A38B-4A26-B930-D83429859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4D1277-C525-4657-B0F0-3DD2850BF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3B65C9-5678-479B-A9A4-64BDAF89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86CF5A-B350-4FB0-93B9-6D3C5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BD61DAA-1878-4422-BBB9-568E6F67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807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467D55-3A63-4DD6-95BC-AED8AD45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681651-5B7D-442A-8A7B-99BC0542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7EC6E4-31CF-4ED5-9362-418B7A6B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E941A2-8130-434E-A53E-38BB3385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977776-42D0-42DF-9B4E-F42CB3AD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63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BEF9A5-BA75-4211-B486-442EE9F9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7C0390-0A1A-4B85-97D4-93593394E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341A840-BBFF-471C-901A-3ECBD0F4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BE5BC0-BFCB-479D-A468-AC346355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3AD2ED-8122-4DED-B533-9CA721F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644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40F193-3C16-477D-BB6E-B32994EB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295627-B4CF-440D-802C-4DE6FE242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F5BDC34-D036-40B2-973C-1C54A9C2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CEB68B-EEBB-40B2-825A-D63C2550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8699F0-DC4D-428E-A830-F61A8B52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3AC3064-7152-45BB-9501-7B5ADBF8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301F0F-E185-4D52-89ED-CAAA1897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DFFD4B6-55C1-42FF-892E-5F0FF322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D54459C-388C-4009-8FD4-598F1601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39B0B1F-6ACF-46C5-AA98-41DCDD7C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372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A714B-DEEC-4841-94BE-743DB86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C9CAF53-76A5-42C4-A0C7-F956A7103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B9436F-2E8F-463B-A180-476CB3CA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5145DEB-E34D-41B1-8707-481354DDE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46E6946-D060-402C-A2F1-27AF6871D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27B52BB-DD05-4778-A6F6-7D68DFAF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FF40B99-B127-40FC-938A-7BE04C3B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9B46EFA-E183-4E7D-9F54-BB31D2D8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126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33DA3-894B-4A10-A038-141A0693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26FE443-74D6-4FC1-A8E4-F7293EA9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78B0944-8494-428C-8480-14A473BB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F2838F0-429C-4904-B55D-B305CE4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4961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2E85884-7E30-484C-B2F5-18A1566A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6C62C49-B7BF-4A51-AA28-47EA923E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5252154-3732-4D26-9D01-85A09896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140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AE3F06-7B17-4B86-944C-E46E4800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6216BD-E5CB-4916-A311-C491D63F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DC0A6B-08AF-442B-BB11-DE9B3BC9D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B86CFD-CB43-4225-851D-12C9833A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A3BAB8-50EE-464D-AFD2-E279851C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FC65353-E6B5-4C97-B781-0C30A6FB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4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3AC7A1-3EBA-4F57-B7BB-174C141D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D786B42-DA73-47DC-BCAD-B9C074B88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21E14F-3BBD-4EBB-ACCD-EBB75B891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22756A6-3A96-4ED7-960E-A1048EB3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472935F-CA32-415D-9BEF-0267DDAF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F60F5B-ADC0-4858-9B19-E572BA43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410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F58DAB-2267-4731-A3DF-043FBFF8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92C95D6-4E46-4649-B3C8-A6513C23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C497F8-8113-403F-8EDF-DCB7940F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A23E15-3878-4F6D-9E63-B9333721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47AC88-343E-4FC1-9900-3CB83E44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186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D83EEDF-719A-4B1A-9CCB-68D28A25D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346773B-8AB3-49FD-9D0C-921FAAE3D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FE3826-7C02-4E9F-AEED-682D4006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BA7AD9-C0D0-42C6-973F-3A61D8A6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138005-262D-4282-AA97-409F856C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00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A483DD-79E3-4E08-9CC5-67F234646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C4C0EA0-0545-4681-955D-4F6C9D2B8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70FADA4-E0B0-49EB-9D21-226E5599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57373-143E-4F64-BC75-97F43ADE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3AAAED1-1F50-4140-9C14-F8AF585A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765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2972BE-3A85-4E81-8CCF-1080D1F7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129646-D4F2-4299-84A0-865D87786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89C82C-93A9-4450-B98A-ACBB6077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E326F93-C7F8-434F-B916-65044343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1BC73A3-A91B-4657-B2C4-C9DEF20B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6784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B3E19A-3AF2-4EC1-8164-FE8E4FB4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11E82AA-A486-46F6-8BA0-90DBB87A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B10D21B-02CE-4073-9E16-BF001104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394A37-7437-4CA3-BD9E-B32F7A0D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ABB933-035F-40DD-BE92-66CEA305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8E2AB-131D-4BDB-9E8F-5FCB1E89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D47637A-2EA4-449A-B74D-CD3984EA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4436983-5C68-470E-BDF7-31D273F2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031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CC5C7B-DFF1-4B19-9730-00F08425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0B13C8-FD24-4E85-BF07-5F5FF541B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8F93B9A-F403-456D-A385-C2AF9BC1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201596-4569-4F59-AB10-5F61057E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325008A-55E3-4C90-AEC0-C549D168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E5F246B-F760-434E-B934-40CBE80F5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117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64A18C-8A82-4DDB-8685-2AA7F46CB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06B318-B648-4233-A223-12F745BD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0136AF1-ABDF-4339-8F5A-6F3E8443E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98755C0-BA7B-4E49-B7C9-183406B18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410DC85-805A-405D-8545-E423179A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03D0F91-BAAA-4CDD-B22D-2DFC9D49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29D33F2-ED2C-4300-93BD-9B9EA179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75C2848-9400-4E30-ADA0-FF8CC07F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253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7020E0-A73F-4360-92E2-94BDDB09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E5DD98D-008D-425F-9409-C3024875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15DD56B-936B-4833-A10D-B3B3D3D6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DCCBBA5-BC98-4480-84AC-0A5B974A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150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0824671-93E1-42FF-8558-348B4A5C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F4AE3F-5579-417C-A975-FCE042B2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77414C-5560-45CE-A9E1-4F50F26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342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2D046A-E2D7-4162-8A16-4D7FFD17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9752C1-6F49-459F-9087-854DA3DD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37C1CD4-74F3-49BC-BB7D-6A41D0771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B780EA-6C41-48FD-8713-4166D3BE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50D73EE-0D1C-4480-92B9-A7A6ED7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8DD3675-5746-4218-AE06-716F9C75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433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9DC705-643D-4A2D-A716-230772C0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AD40965-2E93-4B15-AC90-D801C729E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AB0A47C-B2DB-4F90-8E4F-6656B1EE4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C9EACC3-3AC6-452A-A3CA-D7E6F8C2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7154FCE-5C56-4499-9338-1A92ED3A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DF592D2-001A-4618-A238-C584214D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850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E5E886-67CA-4C0A-9D15-024164E45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DE408CC-95A3-47FD-ADAA-691AC7BE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4BF703-D663-466A-BE1C-BC5871EA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04FE33E-76ED-4314-9E68-B7165008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E65E62-4362-4B73-91B2-56B08F35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800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AAEF62B-FFC2-41D6-BAE4-687F2BC8D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3D425CF-0B66-4CB7-88EE-54BB3F1C3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D9D638-76FF-4DCF-BB1F-60A736D9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2564C3-9DF2-48BC-AD2B-141F4EC0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161712F-1A11-4630-9A2C-38241168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386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B4CAC-902D-4B34-92E0-618DDA1E3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0DFCC0-4549-48D7-8B14-B6AF37CBF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A82413-013C-4D4D-B007-E8206B7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B0881D-8311-4AAC-9A85-7419EA15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C8F45F-7080-4E69-BA8A-A054A13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045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252E5F-178F-413B-8C7A-CD2E10D6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989C5-7FED-44D2-AE09-B3425F6D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79BDDF-DA29-4FA2-8463-571D824C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90D4FE-2585-49F2-9F53-859D9977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77A17A-E2F7-4F10-99D8-DBF5605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D9680E-5ADB-4110-B371-882517DF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64FA14-6793-4BA6-8132-D1B1AEA38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786262-BBFB-4470-897D-60780AF8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4648CCF-8E7D-4763-8884-BDE0B4FE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3E1E136-E27A-4324-B746-5BA3355B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EDAE9C0-5159-4D9F-BCCB-9678AE23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2872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63B884-8DA0-4664-82B2-6FEED6BD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422B673-FD0A-409B-A410-DB42413F2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837C0B-A6A3-4AFA-853A-9F2B6D97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25EEC-F9DC-4B58-AAB5-AB093038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B36AB-24B2-4D7C-A15D-4555607B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656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1B4010-94B5-4E08-8626-42491E12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291E00-6E23-45EC-9097-8DE954832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F8CC1C-1A22-4FC9-8F2F-C8AF0F56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607CBFA-3E72-46D4-815A-E709F10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23BD7E-3468-42F3-BE9F-B6001152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565A881-1A50-4E89-8A11-C73839C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533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667D8-2E14-46A9-AE86-5073B0FE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1C5812-FE07-4046-A0C4-768528786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D2FF361-13B1-4FBA-8857-07197F4B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A0DFF6A-8E16-4B3F-96AE-124F98444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AC9C6C3-C89B-49FD-8499-31999D54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548CE4-C13F-4E26-98B2-A202703F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D336A82-41EA-4D4F-990D-AF2C5F88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086E653-8FC4-4F9F-8E32-E187A4C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079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8D7EA8-8E09-4929-95DE-8C9A7A3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D5E2AAC-FD17-4444-A5C7-012ED577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202E357-BB29-46E1-B5C9-43C72D2E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DC678BF-7472-4208-91E5-7FF5483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874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340463A-6DA6-47D7-AC9B-0FED8EAF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E9AD294-CB1B-4A70-AD44-6179E6C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2B2ABB-BDC0-47B6-B043-CFA9498C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618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6DEEB5-D663-4D84-8045-8FA44BF9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EB61A4-40BD-4111-8BE5-A27D4591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C8DFDB-B1DC-41A7-9906-6DB4591E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C0419B-79D4-4212-A0CF-C859E4F6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57049DA-467B-42A3-81EF-6B854BCB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F9A089B-50FF-4A4C-A688-C4B3ABA2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525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A9B59-F446-480D-AE67-24F09B11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5BA2D8-328A-4F72-8925-C4F5D9943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A5A900B-F7E9-42E1-A209-587582078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CF630C4-DD2F-4BBA-B014-2F1CEB77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557764-3A58-4FDE-83AD-9CA8395E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80DE557-45D3-48A2-B0E3-A22E7BF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152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6CF9D6-282A-45D3-A771-79EF4A7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9405B7-E642-4D37-90B1-46CC24EBF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64BEDA-A021-4C5E-BB44-9C61F8C3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7D4F88-6146-4650-9236-88BCBF85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8047A07-645B-4991-AA71-F1B5A26F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7639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EFFAAC-942F-4D64-8DFE-B40D60E37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9582D31-38B7-4164-A997-73228E808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52E047-C528-452F-98FE-ED565156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D2A582-B622-4FB3-AD25-D4A7D34B53C3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59948A-22F9-4B9D-88D2-166D39D1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260C54F-28DF-4864-92B1-2B0F4ED5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7609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73F02D-A38B-4A26-B930-D83429859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4D1277-C525-4657-B0F0-3DD2850BF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3B65C9-5678-479B-A9A4-64BDAF89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86CF5A-B350-4FB0-93B9-6D3C5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BD61DAA-1878-4422-BBB9-568E6F67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23B9A8-8832-4C13-9308-40F5C4BC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5EB4C38-93AD-4995-A2BD-A2AC90065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ED72C9E-5FDE-4F24-B26C-ADA078A1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574EC0C-D888-45CA-978B-B2BF9CD4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36ADFAE-9E81-46EF-B42F-A863B9DC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F8CEF82-A2EF-42AE-8550-7299A9AA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796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467D55-3A63-4DD6-95BC-AED8AD45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681651-5B7D-442A-8A7B-99BC0542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7EC6E4-31CF-4ED5-9362-418B7A6B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E941A2-8130-434E-A53E-38BB3385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977776-42D0-42DF-9B4E-F42CB3AD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260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BEF9A5-BA75-4211-B486-442EE9F9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7C0390-0A1A-4B85-97D4-93593394E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341A840-BBFF-471C-901A-3ECBD0F4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BE5BC0-BFCB-479D-A468-AC346355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3AD2ED-8122-4DED-B533-9CA721F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315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40F193-3C16-477D-BB6E-B32994EB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295627-B4CF-440D-802C-4DE6FE242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F5BDC34-D036-40B2-973C-1C54A9C2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CEB68B-EEBB-40B2-825A-D63C2550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08699F0-DC4D-428E-A830-F61A8B52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3AC3064-7152-45BB-9501-7B5ADBF8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971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A714B-DEEC-4841-94BE-743DB861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C9CAF53-76A5-42C4-A0C7-F956A7103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B9436F-2E8F-463B-A180-476CB3CA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5145DEB-E34D-41B1-8707-481354DDE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46E6946-D060-402C-A2F1-27AF6871D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27B52BB-DD05-4778-A6F6-7D68DFAF8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FF40B99-B127-40FC-938A-7BE04C3B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9B46EFA-E183-4E7D-9F54-BB31D2D8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47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33DA3-894B-4A10-A038-141A0693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26FE443-74D6-4FC1-A8E4-F7293EA9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78B0944-8494-428C-8480-14A473BB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F2838F0-429C-4904-B55D-B305CE4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6098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2E85884-7E30-484C-B2F5-18A1566A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6C62C49-B7BF-4A51-AA28-47EA923E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5252154-3732-4D26-9D01-85A09896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8863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AE3F06-7B17-4B86-944C-E46E4800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6216BD-E5CB-4916-A311-C491D63F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DC0A6B-08AF-442B-BB11-DE9B3BC9D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B86CFD-CB43-4225-851D-12C9833A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A3BAB8-50EE-464D-AFD2-E279851C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FC65353-E6B5-4C97-B781-0C30A6FB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52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3AC7A1-3EBA-4F57-B7BB-174C141D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D786B42-DA73-47DC-BCAD-B9C074B88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21E14F-3BBD-4EBB-ACCD-EBB75B891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22756A6-3A96-4ED7-960E-A1048EB3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472935F-CA32-415D-9BEF-0267DDAF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F60F5B-ADC0-4858-9B19-E572BA43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2068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F58DAB-2267-4731-A3DF-043FBFF8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92C95D6-4E46-4649-B3C8-A6513C23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C497F8-8113-403F-8EDF-DCB7940F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A23E15-3878-4F6D-9E63-B9333721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47AC88-343E-4FC1-9900-3CB83E44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0686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D83EEDF-719A-4B1A-9CCB-68D28A25D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346773B-8AB3-49FD-9D0C-921FAAE3D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FE3826-7C02-4E9F-AEED-682D4006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0BA7AD9-C0D0-42C6-973F-3A61D8A6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138005-262D-4282-AA97-409F856C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1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>
            <a:extLst>
              <a:ext uri="{FF2B5EF4-FFF2-40B4-BE49-F238E27FC236}">
                <a16:creationId xmlns:a16="http://schemas.microsoft.com/office/drawing/2014/main" id="{C71C124C-55B8-43D4-A18E-8A75BA1EC6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" y="43"/>
            <a:ext cx="3200908" cy="1260000"/>
          </a:xfrm>
          <a:prstGeom prst="rect">
            <a:avLst/>
          </a:prstGeom>
        </p:spPr>
      </p:pic>
      <p:pic>
        <p:nvPicPr>
          <p:cNvPr id="16" name="Google Shape;89;p13">
            <a:extLst>
              <a:ext uri="{FF2B5EF4-FFF2-40B4-BE49-F238E27FC236}">
                <a16:creationId xmlns:a16="http://schemas.microsoft.com/office/drawing/2014/main" id="{30D30C17-B3B6-4339-BDF6-780D05E26CEA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8483600" y="2959100"/>
            <a:ext cx="3708400" cy="389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72DEA168-E7DA-4BAC-A898-41CC340C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463" y="2023179"/>
            <a:ext cx="58910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AED09C4-9D46-45A3-AD45-EDEC5D44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0463" y="4263465"/>
            <a:ext cx="5891074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B1DA3C-2DDD-45CA-BE97-3B40052F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81B8-ABCD-46CC-BD6D-1DBB75B8B1C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D0649E-3CC1-47E6-AD83-085AA7EFD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86CE578-6C2C-4BE7-B78C-521DD36B6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2BBA-FC8A-4196-B591-67FD57A01A40}" type="slidenum">
              <a:rPr lang="en-GB" smtClean="0"/>
              <a:t>‹#›</a:t>
            </a:fld>
            <a:endParaRPr lang="en-GB"/>
          </a:p>
        </p:txBody>
      </p:sp>
      <p:cxnSp>
        <p:nvCxnSpPr>
          <p:cNvPr id="70" name="Egyenes összekötő 69">
            <a:extLst>
              <a:ext uri="{FF2B5EF4-FFF2-40B4-BE49-F238E27FC236}">
                <a16:creationId xmlns:a16="http://schemas.microsoft.com/office/drawing/2014/main" id="{9CC33A8B-4CF0-4CD9-9C7C-F51EAD06FF94}"/>
              </a:ext>
            </a:extLst>
          </p:cNvPr>
          <p:cNvCxnSpPr>
            <a:cxnSpLocks/>
          </p:cNvCxnSpPr>
          <p:nvPr userDrawn="1"/>
        </p:nvCxnSpPr>
        <p:spPr>
          <a:xfrm>
            <a:off x="3402313" y="601200"/>
            <a:ext cx="83143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gyenes összekötő 71">
            <a:extLst>
              <a:ext uri="{FF2B5EF4-FFF2-40B4-BE49-F238E27FC236}">
                <a16:creationId xmlns:a16="http://schemas.microsoft.com/office/drawing/2014/main" id="{18BBBF53-9AA0-4E6F-A44D-0B55AD9D10CB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6351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3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98;p29">
            <a:extLst>
              <a:ext uri="{FF2B5EF4-FFF2-40B4-BE49-F238E27FC236}">
                <a16:creationId xmlns:a16="http://schemas.microsoft.com/office/drawing/2014/main" id="{E521DACF-24CD-4346-8CF7-DFD454A17F17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835C7FF6-AB60-4A2A-894D-8FB46DF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EAB907-A206-492E-9FDC-F54E76DF1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4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DDC5F6-910D-4752-8DF4-80012AC6F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B3DEE0-D29E-4585-ACB1-7B7F6694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D3D3CB2-4836-4CDE-A1A7-22F2648AB456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olyamatábra: Bekötés 32">
            <a:extLst>
              <a:ext uri="{FF2B5EF4-FFF2-40B4-BE49-F238E27FC236}">
                <a16:creationId xmlns:a16="http://schemas.microsoft.com/office/drawing/2014/main" id="{7A29FD55-2237-4E52-A830-8EBD2BEAF14F}"/>
              </a:ext>
            </a:extLst>
          </p:cNvPr>
          <p:cNvSpPr>
            <a:spLocks noChangeAspect="1"/>
          </p:cNvSpPr>
          <p:nvPr userDrawn="1"/>
        </p:nvSpPr>
        <p:spPr>
          <a:xfrm>
            <a:off x="11137800" y="296474"/>
            <a:ext cx="216000" cy="216000"/>
          </a:xfrm>
          <a:prstGeom prst="flowChartConnector">
            <a:avLst/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Kör: üres 7">
            <a:extLst>
              <a:ext uri="{FF2B5EF4-FFF2-40B4-BE49-F238E27FC236}">
                <a16:creationId xmlns:a16="http://schemas.microsoft.com/office/drawing/2014/main" id="{3F969092-935E-4C58-9A32-8CADCAFE5383}"/>
              </a:ext>
            </a:extLst>
          </p:cNvPr>
          <p:cNvSpPr/>
          <p:nvPr userDrawn="1"/>
        </p:nvSpPr>
        <p:spPr>
          <a:xfrm>
            <a:off x="10627740" y="296474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Kör: üres 36">
            <a:extLst>
              <a:ext uri="{FF2B5EF4-FFF2-40B4-BE49-F238E27FC236}">
                <a16:creationId xmlns:a16="http://schemas.microsoft.com/office/drawing/2014/main" id="{6065DF9D-6B8B-4D82-85B8-9088F17FBEB0}"/>
              </a:ext>
            </a:extLst>
          </p:cNvPr>
          <p:cNvSpPr/>
          <p:nvPr userDrawn="1"/>
        </p:nvSpPr>
        <p:spPr>
          <a:xfrm>
            <a:off x="10882770" y="288776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Kör: üres 37">
            <a:extLst>
              <a:ext uri="{FF2B5EF4-FFF2-40B4-BE49-F238E27FC236}">
                <a16:creationId xmlns:a16="http://schemas.microsoft.com/office/drawing/2014/main" id="{7E88B0C2-29BF-4275-BD88-C645FD2E98D1}"/>
              </a:ext>
            </a:extLst>
          </p:cNvPr>
          <p:cNvSpPr/>
          <p:nvPr userDrawn="1"/>
        </p:nvSpPr>
        <p:spPr>
          <a:xfrm>
            <a:off x="11395992" y="301847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FEDEF598-4A49-4C4C-B13C-6ED16F731B41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Kör: üres 21">
            <a:extLst>
              <a:ext uri="{FF2B5EF4-FFF2-40B4-BE49-F238E27FC236}">
                <a16:creationId xmlns:a16="http://schemas.microsoft.com/office/drawing/2014/main" id="{4DBEE54B-FAA2-49A5-B792-D715A56D74FC}"/>
              </a:ext>
            </a:extLst>
          </p:cNvPr>
          <p:cNvSpPr/>
          <p:nvPr userDrawn="1"/>
        </p:nvSpPr>
        <p:spPr>
          <a:xfrm>
            <a:off x="1379598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Kör: üres 23">
            <a:extLst>
              <a:ext uri="{FF2B5EF4-FFF2-40B4-BE49-F238E27FC236}">
                <a16:creationId xmlns:a16="http://schemas.microsoft.com/office/drawing/2014/main" id="{00F3B975-B482-43B3-A908-D3F5BAFAF6D6}"/>
              </a:ext>
            </a:extLst>
          </p:cNvPr>
          <p:cNvSpPr/>
          <p:nvPr userDrawn="1"/>
        </p:nvSpPr>
        <p:spPr>
          <a:xfrm>
            <a:off x="579600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Folyamatábra: Bekötés 24">
            <a:extLst>
              <a:ext uri="{FF2B5EF4-FFF2-40B4-BE49-F238E27FC236}">
                <a16:creationId xmlns:a16="http://schemas.microsoft.com/office/drawing/2014/main" id="{0FDC258F-37BA-42FF-8011-D73AFCF6EBBF}"/>
              </a:ext>
            </a:extLst>
          </p:cNvPr>
          <p:cNvSpPr>
            <a:spLocks noChangeAspect="1"/>
          </p:cNvSpPr>
          <p:nvPr userDrawn="1"/>
        </p:nvSpPr>
        <p:spPr>
          <a:xfrm>
            <a:off x="1113766" y="6356350"/>
            <a:ext cx="216000" cy="216000"/>
          </a:xfrm>
          <a:prstGeom prst="flowChartConnector">
            <a:avLst/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Kör: üres 26">
            <a:extLst>
              <a:ext uri="{FF2B5EF4-FFF2-40B4-BE49-F238E27FC236}">
                <a16:creationId xmlns:a16="http://schemas.microsoft.com/office/drawing/2014/main" id="{A9971300-A71B-4BA4-9649-E8AEBB7FC83C}"/>
              </a:ext>
            </a:extLst>
          </p:cNvPr>
          <p:cNvSpPr/>
          <p:nvPr userDrawn="1"/>
        </p:nvSpPr>
        <p:spPr>
          <a:xfrm>
            <a:off x="847935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7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BA2DC927-5C98-4D5A-A5F5-3322F8389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C72642-C324-41C4-B9B8-1F948067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BE073A-D2A5-456F-97E1-F11907A9C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BC771B6A-2BC1-4301-9FDF-C2A7F9FF0114}"/>
              </a:ext>
            </a:extLst>
          </p:cNvPr>
          <p:cNvSpPr>
            <a:spLocks noChangeAspect="1"/>
          </p:cNvSpPr>
          <p:nvPr userDrawn="1"/>
        </p:nvSpPr>
        <p:spPr>
          <a:xfrm>
            <a:off x="5105592" y="1027906"/>
            <a:ext cx="1980000" cy="1980000"/>
          </a:xfrm>
          <a:prstGeom prst="flowChartConnector">
            <a:avLst/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46D9AA2-2941-4CAC-9C75-3E7D96FE2E1A}"/>
              </a:ext>
            </a:extLst>
          </p:cNvPr>
          <p:cNvSpPr txBox="1"/>
          <p:nvPr userDrawn="1"/>
        </p:nvSpPr>
        <p:spPr>
          <a:xfrm>
            <a:off x="5105591" y="1356186"/>
            <a:ext cx="197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b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4</a:t>
            </a:r>
            <a:endParaRPr lang="en-GB" sz="8000" b="1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21B7DFDC-AAD2-4003-B4EA-1DBC3ADB81B3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E0E670AA-DED9-4CB1-90EF-D21B79ED69E7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ím helye 1">
            <a:extLst>
              <a:ext uri="{FF2B5EF4-FFF2-40B4-BE49-F238E27FC236}">
                <a16:creationId xmlns:a16="http://schemas.microsoft.com/office/drawing/2014/main" id="{30F8183D-5C93-452D-9D71-77B5F418F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311" y="3034320"/>
            <a:ext cx="8758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D3F6CCCD-75EF-46ED-B586-0FE1251E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311" y="4595458"/>
            <a:ext cx="8758561" cy="139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8124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Open Sans" panose="020B0604020202020204" charset="0"/>
          <a:ea typeface="Open Sans" panose="020B0604020202020204" charset="0"/>
          <a:cs typeface="Open Sans" panose="020B060402020202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98;p29">
            <a:extLst>
              <a:ext uri="{FF2B5EF4-FFF2-40B4-BE49-F238E27FC236}">
                <a16:creationId xmlns:a16="http://schemas.microsoft.com/office/drawing/2014/main" id="{E521DACF-24CD-4346-8CF7-DFD454A17F17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835C7FF6-AB60-4A2A-894D-8FB46DF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EAB907-A206-492E-9FDC-F54E76DF1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4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DDC5F6-910D-4752-8DF4-80012AC6F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B3DEE0-D29E-4585-ACB1-7B7F6694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D3D3CB2-4836-4CDE-A1A7-22F2648AB456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olyamatábra: Bekötés 32">
            <a:extLst>
              <a:ext uri="{FF2B5EF4-FFF2-40B4-BE49-F238E27FC236}">
                <a16:creationId xmlns:a16="http://schemas.microsoft.com/office/drawing/2014/main" id="{7A29FD55-2237-4E52-A830-8EBD2BEAF14F}"/>
              </a:ext>
            </a:extLst>
          </p:cNvPr>
          <p:cNvSpPr>
            <a:spLocks noChangeAspect="1"/>
          </p:cNvSpPr>
          <p:nvPr userDrawn="1"/>
        </p:nvSpPr>
        <p:spPr>
          <a:xfrm>
            <a:off x="11392830" y="288776"/>
            <a:ext cx="216000" cy="216000"/>
          </a:xfrm>
          <a:prstGeom prst="flowChartConnector">
            <a:avLst/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Kör: üres 7">
            <a:extLst>
              <a:ext uri="{FF2B5EF4-FFF2-40B4-BE49-F238E27FC236}">
                <a16:creationId xmlns:a16="http://schemas.microsoft.com/office/drawing/2014/main" id="{3F969092-935E-4C58-9A32-8CADCAFE5383}"/>
              </a:ext>
            </a:extLst>
          </p:cNvPr>
          <p:cNvSpPr/>
          <p:nvPr userDrawn="1"/>
        </p:nvSpPr>
        <p:spPr>
          <a:xfrm>
            <a:off x="10627740" y="296474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Kör: üres 36">
            <a:extLst>
              <a:ext uri="{FF2B5EF4-FFF2-40B4-BE49-F238E27FC236}">
                <a16:creationId xmlns:a16="http://schemas.microsoft.com/office/drawing/2014/main" id="{6065DF9D-6B8B-4D82-85B8-9088F17FBEB0}"/>
              </a:ext>
            </a:extLst>
          </p:cNvPr>
          <p:cNvSpPr/>
          <p:nvPr userDrawn="1"/>
        </p:nvSpPr>
        <p:spPr>
          <a:xfrm>
            <a:off x="10882770" y="288776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Kör: üres 37">
            <a:extLst>
              <a:ext uri="{FF2B5EF4-FFF2-40B4-BE49-F238E27FC236}">
                <a16:creationId xmlns:a16="http://schemas.microsoft.com/office/drawing/2014/main" id="{7E88B0C2-29BF-4275-BD88-C645FD2E98D1}"/>
              </a:ext>
            </a:extLst>
          </p:cNvPr>
          <p:cNvSpPr/>
          <p:nvPr userDrawn="1"/>
        </p:nvSpPr>
        <p:spPr>
          <a:xfrm>
            <a:off x="11137800" y="293755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23264982-1F97-4112-823D-417C71A5D662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Kör: üres 21">
            <a:extLst>
              <a:ext uri="{FF2B5EF4-FFF2-40B4-BE49-F238E27FC236}">
                <a16:creationId xmlns:a16="http://schemas.microsoft.com/office/drawing/2014/main" id="{A4147EBE-E739-4BAF-AE38-970D00C41093}"/>
              </a:ext>
            </a:extLst>
          </p:cNvPr>
          <p:cNvSpPr/>
          <p:nvPr userDrawn="1"/>
        </p:nvSpPr>
        <p:spPr>
          <a:xfrm>
            <a:off x="579600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Kör: üres 22">
            <a:extLst>
              <a:ext uri="{FF2B5EF4-FFF2-40B4-BE49-F238E27FC236}">
                <a16:creationId xmlns:a16="http://schemas.microsoft.com/office/drawing/2014/main" id="{3236BCAA-ABB5-4901-8913-055ABF24C131}"/>
              </a:ext>
            </a:extLst>
          </p:cNvPr>
          <p:cNvSpPr/>
          <p:nvPr userDrawn="1"/>
        </p:nvSpPr>
        <p:spPr>
          <a:xfrm>
            <a:off x="847935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Kör: üres 23">
            <a:extLst>
              <a:ext uri="{FF2B5EF4-FFF2-40B4-BE49-F238E27FC236}">
                <a16:creationId xmlns:a16="http://schemas.microsoft.com/office/drawing/2014/main" id="{43B497B5-7511-427D-A07E-35B3C5DB12AF}"/>
              </a:ext>
            </a:extLst>
          </p:cNvPr>
          <p:cNvSpPr/>
          <p:nvPr userDrawn="1"/>
        </p:nvSpPr>
        <p:spPr>
          <a:xfrm>
            <a:off x="1116270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Folyamatábra: Bekötés 24">
            <a:extLst>
              <a:ext uri="{FF2B5EF4-FFF2-40B4-BE49-F238E27FC236}">
                <a16:creationId xmlns:a16="http://schemas.microsoft.com/office/drawing/2014/main" id="{5DAC3814-62A8-4C7B-BD66-E573B51B1C17}"/>
              </a:ext>
            </a:extLst>
          </p:cNvPr>
          <p:cNvSpPr>
            <a:spLocks noChangeAspect="1"/>
          </p:cNvSpPr>
          <p:nvPr userDrawn="1"/>
        </p:nvSpPr>
        <p:spPr>
          <a:xfrm>
            <a:off x="1384605" y="6356350"/>
            <a:ext cx="216000" cy="216000"/>
          </a:xfrm>
          <a:prstGeom prst="flowChartConnector">
            <a:avLst/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9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98;p29">
            <a:extLst>
              <a:ext uri="{FF2B5EF4-FFF2-40B4-BE49-F238E27FC236}">
                <a16:creationId xmlns:a16="http://schemas.microsoft.com/office/drawing/2014/main" id="{E521DACF-24CD-4346-8CF7-DFD454A17F17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835C7FF6-AB60-4A2A-894D-8FB46DF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EAB907-A206-492E-9FDC-F54E76DF1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4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DDC5F6-910D-4752-8DF4-80012AC6F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B3DEE0-D29E-4585-ACB1-7B7F6694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D3D3CB2-4836-4CDE-A1A7-22F2648AB456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olyamatábra: Bekötés 31">
            <a:extLst>
              <a:ext uri="{FF2B5EF4-FFF2-40B4-BE49-F238E27FC236}">
                <a16:creationId xmlns:a16="http://schemas.microsoft.com/office/drawing/2014/main" id="{20B330A8-C26D-4D78-A23F-30B4B4A54B83}"/>
              </a:ext>
            </a:extLst>
          </p:cNvPr>
          <p:cNvSpPr>
            <a:spLocks noChangeAspect="1"/>
          </p:cNvSpPr>
          <p:nvPr userDrawn="1"/>
        </p:nvSpPr>
        <p:spPr>
          <a:xfrm>
            <a:off x="10621416" y="301110"/>
            <a:ext cx="216000" cy="216000"/>
          </a:xfrm>
          <a:prstGeom prst="flowChartConnector">
            <a:avLst/>
          </a:prstGeom>
          <a:solidFill>
            <a:srgbClr val="007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olyamatábra: Bekötés 32">
            <a:extLst>
              <a:ext uri="{FF2B5EF4-FFF2-40B4-BE49-F238E27FC236}">
                <a16:creationId xmlns:a16="http://schemas.microsoft.com/office/drawing/2014/main" id="{8DBAF660-91B0-43CD-815D-779EAD530CE0}"/>
              </a:ext>
            </a:extLst>
          </p:cNvPr>
          <p:cNvSpPr>
            <a:spLocks noChangeAspect="1"/>
          </p:cNvSpPr>
          <p:nvPr userDrawn="1"/>
        </p:nvSpPr>
        <p:spPr>
          <a:xfrm>
            <a:off x="10879608" y="301110"/>
            <a:ext cx="216000" cy="216000"/>
          </a:xfrm>
          <a:prstGeom prst="flowChartConnector">
            <a:avLst/>
          </a:prstGeom>
          <a:solidFill>
            <a:srgbClr val="B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olyamatábra: Bekötés 33">
            <a:extLst>
              <a:ext uri="{FF2B5EF4-FFF2-40B4-BE49-F238E27FC236}">
                <a16:creationId xmlns:a16="http://schemas.microsoft.com/office/drawing/2014/main" id="{487747B8-6B6A-4C37-97D4-26E5D25AD62E}"/>
              </a:ext>
            </a:extLst>
          </p:cNvPr>
          <p:cNvSpPr>
            <a:spLocks noChangeAspect="1"/>
          </p:cNvSpPr>
          <p:nvPr userDrawn="1"/>
        </p:nvSpPr>
        <p:spPr>
          <a:xfrm>
            <a:off x="11137800" y="301110"/>
            <a:ext cx="216000" cy="216000"/>
          </a:xfrm>
          <a:prstGeom prst="flowChartConnector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olyamatábra: Bekötés 34">
            <a:extLst>
              <a:ext uri="{FF2B5EF4-FFF2-40B4-BE49-F238E27FC236}">
                <a16:creationId xmlns:a16="http://schemas.microsoft.com/office/drawing/2014/main" id="{0291965D-76D8-4E70-8D7A-E8978FBF4C23}"/>
              </a:ext>
            </a:extLst>
          </p:cNvPr>
          <p:cNvSpPr>
            <a:spLocks noChangeAspect="1"/>
          </p:cNvSpPr>
          <p:nvPr userDrawn="1"/>
        </p:nvSpPr>
        <p:spPr>
          <a:xfrm>
            <a:off x="11395992" y="301110"/>
            <a:ext cx="216000" cy="216000"/>
          </a:xfrm>
          <a:prstGeom prst="flowChartConnector">
            <a:avLst/>
          </a:prstGeom>
          <a:solidFill>
            <a:srgbClr val="BFB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olyamatábra: Bekötés 35">
            <a:extLst>
              <a:ext uri="{FF2B5EF4-FFF2-40B4-BE49-F238E27FC236}">
                <a16:creationId xmlns:a16="http://schemas.microsoft.com/office/drawing/2014/main" id="{4FEDBDBF-D973-4FEE-AB3B-57A18EB9D51C}"/>
              </a:ext>
            </a:extLst>
          </p:cNvPr>
          <p:cNvSpPr>
            <a:spLocks noChangeAspect="1"/>
          </p:cNvSpPr>
          <p:nvPr userDrawn="1"/>
        </p:nvSpPr>
        <p:spPr>
          <a:xfrm>
            <a:off x="838200" y="6356350"/>
            <a:ext cx="216000" cy="216000"/>
          </a:xfrm>
          <a:prstGeom prst="flowChartConnector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79252BD0-3BF7-4128-AB19-29D783A4DC38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olyamatábra: Bekötés 40">
            <a:extLst>
              <a:ext uri="{FF2B5EF4-FFF2-40B4-BE49-F238E27FC236}">
                <a16:creationId xmlns:a16="http://schemas.microsoft.com/office/drawing/2014/main" id="{5E0FC537-DC4A-4BBA-A92D-AD1328608FE7}"/>
              </a:ext>
            </a:extLst>
          </p:cNvPr>
          <p:cNvSpPr>
            <a:spLocks noChangeAspect="1"/>
          </p:cNvSpPr>
          <p:nvPr userDrawn="1"/>
        </p:nvSpPr>
        <p:spPr>
          <a:xfrm>
            <a:off x="579600" y="6356350"/>
            <a:ext cx="216000" cy="216000"/>
          </a:xfrm>
          <a:prstGeom prst="flowChartConnector">
            <a:avLst/>
          </a:prstGeom>
          <a:solidFill>
            <a:srgbClr val="007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olyamatábra: Bekötés 41">
            <a:extLst>
              <a:ext uri="{FF2B5EF4-FFF2-40B4-BE49-F238E27FC236}">
                <a16:creationId xmlns:a16="http://schemas.microsoft.com/office/drawing/2014/main" id="{BEC90C93-F5A5-4561-8B6C-85657386988C}"/>
              </a:ext>
            </a:extLst>
          </p:cNvPr>
          <p:cNvSpPr>
            <a:spLocks noChangeAspect="1"/>
          </p:cNvSpPr>
          <p:nvPr userDrawn="1"/>
        </p:nvSpPr>
        <p:spPr>
          <a:xfrm>
            <a:off x="1096800" y="6356350"/>
            <a:ext cx="216000" cy="216000"/>
          </a:xfrm>
          <a:prstGeom prst="flowChartConnector">
            <a:avLst/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olyamatábra: Bekötés 42">
            <a:extLst>
              <a:ext uri="{FF2B5EF4-FFF2-40B4-BE49-F238E27FC236}">
                <a16:creationId xmlns:a16="http://schemas.microsoft.com/office/drawing/2014/main" id="{6A6F5E6A-AE8C-40C2-A8AA-4FD730099251}"/>
              </a:ext>
            </a:extLst>
          </p:cNvPr>
          <p:cNvSpPr>
            <a:spLocks noChangeAspect="1"/>
          </p:cNvSpPr>
          <p:nvPr userDrawn="1"/>
        </p:nvSpPr>
        <p:spPr>
          <a:xfrm>
            <a:off x="1352391" y="6356350"/>
            <a:ext cx="216000" cy="216000"/>
          </a:xfrm>
          <a:prstGeom prst="flowChartConnector">
            <a:avLst/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9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98;p29">
            <a:extLst>
              <a:ext uri="{FF2B5EF4-FFF2-40B4-BE49-F238E27FC236}">
                <a16:creationId xmlns:a16="http://schemas.microsoft.com/office/drawing/2014/main" id="{E521DACF-24CD-4346-8CF7-DFD454A17F17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835C7FF6-AB60-4A2A-894D-8FB46DF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EAB907-A206-492E-9FDC-F54E76DF1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4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DDC5F6-910D-4752-8DF4-80012AC6F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B3DEE0-D29E-4585-ACB1-7B7F6694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D3D3CB2-4836-4CDE-A1A7-22F2648AB456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olyamatábra: Bekötés 32">
            <a:extLst>
              <a:ext uri="{FF2B5EF4-FFF2-40B4-BE49-F238E27FC236}">
                <a16:creationId xmlns:a16="http://schemas.microsoft.com/office/drawing/2014/main" id="{7A29FD55-2237-4E52-A830-8EBD2BEAF14F}"/>
              </a:ext>
            </a:extLst>
          </p:cNvPr>
          <p:cNvSpPr>
            <a:spLocks noChangeAspect="1"/>
          </p:cNvSpPr>
          <p:nvPr userDrawn="1"/>
        </p:nvSpPr>
        <p:spPr>
          <a:xfrm>
            <a:off x="10621416" y="301110"/>
            <a:ext cx="216000" cy="216000"/>
          </a:xfrm>
          <a:prstGeom prst="flowChartConnector">
            <a:avLst/>
          </a:prstGeom>
          <a:solidFill>
            <a:srgbClr val="007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Kör: üres 7">
            <a:extLst>
              <a:ext uri="{FF2B5EF4-FFF2-40B4-BE49-F238E27FC236}">
                <a16:creationId xmlns:a16="http://schemas.microsoft.com/office/drawing/2014/main" id="{3F969092-935E-4C58-9A32-8CADCAFE5383}"/>
              </a:ext>
            </a:extLst>
          </p:cNvPr>
          <p:cNvSpPr/>
          <p:nvPr userDrawn="1"/>
        </p:nvSpPr>
        <p:spPr>
          <a:xfrm>
            <a:off x="10879608" y="301110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Folyamatábra: Bekötés 35">
            <a:extLst>
              <a:ext uri="{FF2B5EF4-FFF2-40B4-BE49-F238E27FC236}">
                <a16:creationId xmlns:a16="http://schemas.microsoft.com/office/drawing/2014/main" id="{675208CD-1D77-454F-97AC-1EBAF7231CD5}"/>
              </a:ext>
            </a:extLst>
          </p:cNvPr>
          <p:cNvSpPr>
            <a:spLocks noChangeAspect="1"/>
          </p:cNvSpPr>
          <p:nvPr userDrawn="1"/>
        </p:nvSpPr>
        <p:spPr>
          <a:xfrm>
            <a:off x="579600" y="6356350"/>
            <a:ext cx="216000" cy="216000"/>
          </a:xfrm>
          <a:prstGeom prst="flowChartConnector">
            <a:avLst/>
          </a:prstGeom>
          <a:solidFill>
            <a:srgbClr val="007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Kör: üres 36">
            <a:extLst>
              <a:ext uri="{FF2B5EF4-FFF2-40B4-BE49-F238E27FC236}">
                <a16:creationId xmlns:a16="http://schemas.microsoft.com/office/drawing/2014/main" id="{6065DF9D-6B8B-4D82-85B8-9088F17FBEB0}"/>
              </a:ext>
            </a:extLst>
          </p:cNvPr>
          <p:cNvSpPr/>
          <p:nvPr userDrawn="1"/>
        </p:nvSpPr>
        <p:spPr>
          <a:xfrm>
            <a:off x="11137800" y="301110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Kör: üres 37">
            <a:extLst>
              <a:ext uri="{FF2B5EF4-FFF2-40B4-BE49-F238E27FC236}">
                <a16:creationId xmlns:a16="http://schemas.microsoft.com/office/drawing/2014/main" id="{7E88B0C2-29BF-4275-BD88-C645FD2E98D1}"/>
              </a:ext>
            </a:extLst>
          </p:cNvPr>
          <p:cNvSpPr/>
          <p:nvPr userDrawn="1"/>
        </p:nvSpPr>
        <p:spPr>
          <a:xfrm>
            <a:off x="11395992" y="301847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Kör: üres 38">
            <a:extLst>
              <a:ext uri="{FF2B5EF4-FFF2-40B4-BE49-F238E27FC236}">
                <a16:creationId xmlns:a16="http://schemas.microsoft.com/office/drawing/2014/main" id="{398D7DF9-BC0D-4A76-A9BC-4780D26E977B}"/>
              </a:ext>
            </a:extLst>
          </p:cNvPr>
          <p:cNvSpPr/>
          <p:nvPr userDrawn="1"/>
        </p:nvSpPr>
        <p:spPr>
          <a:xfrm>
            <a:off x="842928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Kör: üres 39">
            <a:extLst>
              <a:ext uri="{FF2B5EF4-FFF2-40B4-BE49-F238E27FC236}">
                <a16:creationId xmlns:a16="http://schemas.microsoft.com/office/drawing/2014/main" id="{474E8D07-6FE4-47CC-986F-7ED2A86FCFF4}"/>
              </a:ext>
            </a:extLst>
          </p:cNvPr>
          <p:cNvSpPr/>
          <p:nvPr userDrawn="1"/>
        </p:nvSpPr>
        <p:spPr>
          <a:xfrm>
            <a:off x="1111263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Kör: üres 40">
            <a:extLst>
              <a:ext uri="{FF2B5EF4-FFF2-40B4-BE49-F238E27FC236}">
                <a16:creationId xmlns:a16="http://schemas.microsoft.com/office/drawing/2014/main" id="{B4530067-8812-4B87-8804-9C95D72C61A4}"/>
              </a:ext>
            </a:extLst>
          </p:cNvPr>
          <p:cNvSpPr/>
          <p:nvPr userDrawn="1"/>
        </p:nvSpPr>
        <p:spPr>
          <a:xfrm>
            <a:off x="1379598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2" name="Egyenes összekötő 41">
            <a:extLst>
              <a:ext uri="{FF2B5EF4-FFF2-40B4-BE49-F238E27FC236}">
                <a16:creationId xmlns:a16="http://schemas.microsoft.com/office/drawing/2014/main" id="{B789B8FF-2E8B-4473-A8ED-B2A374B6CCD6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4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1A1B2830-7CEF-4FE0-B9D9-C7856AC3D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8C2E-461C-4BAA-BB2D-74FB40551D9A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2589EA-5E32-49B4-9DA3-214581581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F4C949C-3273-409F-883F-F103BD3CC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0806-1AA3-4973-B8B2-05848A033F9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20710C1B-2A26-4A91-B60A-C1988EA5441D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olyamatábra: Bekötés 10">
            <a:extLst>
              <a:ext uri="{FF2B5EF4-FFF2-40B4-BE49-F238E27FC236}">
                <a16:creationId xmlns:a16="http://schemas.microsoft.com/office/drawing/2014/main" id="{C3C106FB-C992-406A-A672-B430CD0C80F7}"/>
              </a:ext>
            </a:extLst>
          </p:cNvPr>
          <p:cNvSpPr>
            <a:spLocks noChangeAspect="1"/>
          </p:cNvSpPr>
          <p:nvPr userDrawn="1"/>
        </p:nvSpPr>
        <p:spPr>
          <a:xfrm>
            <a:off x="1173986" y="1020559"/>
            <a:ext cx="1188000" cy="1188000"/>
          </a:xfrm>
          <a:prstGeom prst="flowChartConnector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lyamatábra: Bekötés 11">
            <a:extLst>
              <a:ext uri="{FF2B5EF4-FFF2-40B4-BE49-F238E27FC236}">
                <a16:creationId xmlns:a16="http://schemas.microsoft.com/office/drawing/2014/main" id="{B6502817-E7ED-4D8E-A165-81C31AE4AC34}"/>
              </a:ext>
            </a:extLst>
          </p:cNvPr>
          <p:cNvSpPr>
            <a:spLocks noChangeAspect="1"/>
          </p:cNvSpPr>
          <p:nvPr userDrawn="1"/>
        </p:nvSpPr>
        <p:spPr>
          <a:xfrm>
            <a:off x="4059263" y="1020559"/>
            <a:ext cx="1188000" cy="1188000"/>
          </a:xfrm>
          <a:prstGeom prst="flowChartConnector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olyamatábra: Bekötés 12">
            <a:extLst>
              <a:ext uri="{FF2B5EF4-FFF2-40B4-BE49-F238E27FC236}">
                <a16:creationId xmlns:a16="http://schemas.microsoft.com/office/drawing/2014/main" id="{963AAB1C-502E-4DF5-BA13-58A8283974C0}"/>
              </a:ext>
            </a:extLst>
          </p:cNvPr>
          <p:cNvSpPr>
            <a:spLocks noChangeAspect="1"/>
          </p:cNvSpPr>
          <p:nvPr userDrawn="1"/>
        </p:nvSpPr>
        <p:spPr>
          <a:xfrm>
            <a:off x="6944540" y="1020559"/>
            <a:ext cx="1188000" cy="1188000"/>
          </a:xfrm>
          <a:prstGeom prst="flowChartConnector">
            <a:avLst/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lyamatábra: Bekötés 13">
            <a:extLst>
              <a:ext uri="{FF2B5EF4-FFF2-40B4-BE49-F238E27FC236}">
                <a16:creationId xmlns:a16="http://schemas.microsoft.com/office/drawing/2014/main" id="{30EBAE47-F076-4B34-B51A-ED603C292F1B}"/>
              </a:ext>
            </a:extLst>
          </p:cNvPr>
          <p:cNvSpPr>
            <a:spLocks noChangeAspect="1"/>
          </p:cNvSpPr>
          <p:nvPr userDrawn="1"/>
        </p:nvSpPr>
        <p:spPr>
          <a:xfrm>
            <a:off x="9829817" y="1020559"/>
            <a:ext cx="1188000" cy="1188000"/>
          </a:xfrm>
          <a:prstGeom prst="flowChartConnector">
            <a:avLst/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34361CB-25FB-495C-A125-75B706374AC6}"/>
              </a:ext>
            </a:extLst>
          </p:cNvPr>
          <p:cNvSpPr txBox="1"/>
          <p:nvPr userDrawn="1"/>
        </p:nvSpPr>
        <p:spPr>
          <a:xfrm>
            <a:off x="1173986" y="1199060"/>
            <a:ext cx="11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</a:t>
            </a:r>
            <a:endParaRPr lang="en-GB" sz="48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68C2020F-9736-4802-A8F0-C456AF9DB7AF}"/>
              </a:ext>
            </a:extLst>
          </p:cNvPr>
          <p:cNvSpPr txBox="1"/>
          <p:nvPr userDrawn="1"/>
        </p:nvSpPr>
        <p:spPr>
          <a:xfrm>
            <a:off x="4059263" y="1199059"/>
            <a:ext cx="11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</a:t>
            </a:r>
            <a:endParaRPr lang="en-GB" sz="48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F7B337EE-4030-4D80-96CB-47928E3C17D1}"/>
              </a:ext>
            </a:extLst>
          </p:cNvPr>
          <p:cNvSpPr txBox="1"/>
          <p:nvPr userDrawn="1"/>
        </p:nvSpPr>
        <p:spPr>
          <a:xfrm>
            <a:off x="6965400" y="1199059"/>
            <a:ext cx="11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3</a:t>
            </a:r>
            <a:endParaRPr lang="en-GB" sz="48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5528433D-5D43-4CCC-A20E-F77F5026DFBA}"/>
              </a:ext>
            </a:extLst>
          </p:cNvPr>
          <p:cNvSpPr txBox="1"/>
          <p:nvPr userDrawn="1"/>
        </p:nvSpPr>
        <p:spPr>
          <a:xfrm>
            <a:off x="9829817" y="1199058"/>
            <a:ext cx="11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4</a:t>
            </a:r>
            <a:endParaRPr lang="en-GB" sz="48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B4E35BE1-8BEE-4ED5-9368-D12486DE66EF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B04A3A9-5938-42E9-9588-A780E936A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311" y="3034320"/>
            <a:ext cx="8758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1CA4F74-9808-4398-9E5F-BB6706969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311" y="4595458"/>
            <a:ext cx="8758561" cy="139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625B0A5-24CD-4B28-98C7-7E175F0A6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0883-CE49-4889-B3EA-9AEA5F90A86F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80D80A-5517-4D9F-9B41-616C85BF9F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27609D1-FDAD-4E58-A7DE-A013367BC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73ECE-719F-4981-AF29-7A5E0530F9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8FC330BA-4C64-456C-AE19-9BD8E86E8070}"/>
              </a:ext>
            </a:extLst>
          </p:cNvPr>
          <p:cNvSpPr>
            <a:spLocks noChangeAspect="1"/>
          </p:cNvSpPr>
          <p:nvPr userDrawn="1"/>
        </p:nvSpPr>
        <p:spPr>
          <a:xfrm>
            <a:off x="5105592" y="1027906"/>
            <a:ext cx="1980000" cy="1980000"/>
          </a:xfrm>
          <a:prstGeom prst="flowChartConnector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81683FD5-2135-4B84-A9B6-E331639DD467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680A26D6-EF9D-47E7-8BD0-0DF93D29FBDF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7C91039-6D9C-4983-972A-EF24838BC0DE}"/>
              </a:ext>
            </a:extLst>
          </p:cNvPr>
          <p:cNvSpPr txBox="1"/>
          <p:nvPr userDrawn="1"/>
        </p:nvSpPr>
        <p:spPr>
          <a:xfrm>
            <a:off x="5105591" y="1356186"/>
            <a:ext cx="197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b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</a:t>
            </a:r>
            <a:endParaRPr lang="en-GB" sz="8000" b="1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2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Open Sans" panose="020B0604020202020204" charset="0"/>
          <a:ea typeface="Open Sans" panose="020B0604020202020204" charset="0"/>
          <a:cs typeface="Open Sans" panose="020B060402020202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BA2DC927-5C98-4D5A-A5F5-3322F8389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C72642-C324-41C4-B9B8-1F948067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BE073A-D2A5-456F-97E1-F11907A9C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BC771B6A-2BC1-4301-9FDF-C2A7F9FF0114}"/>
              </a:ext>
            </a:extLst>
          </p:cNvPr>
          <p:cNvSpPr>
            <a:spLocks noChangeAspect="1"/>
          </p:cNvSpPr>
          <p:nvPr userDrawn="1"/>
        </p:nvSpPr>
        <p:spPr>
          <a:xfrm>
            <a:off x="5105592" y="1027906"/>
            <a:ext cx="1980000" cy="1980000"/>
          </a:xfrm>
          <a:prstGeom prst="flowChartConnector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46D9AA2-2941-4CAC-9C75-3E7D96FE2E1A}"/>
              </a:ext>
            </a:extLst>
          </p:cNvPr>
          <p:cNvSpPr txBox="1"/>
          <p:nvPr userDrawn="1"/>
        </p:nvSpPr>
        <p:spPr>
          <a:xfrm>
            <a:off x="5105591" y="1356186"/>
            <a:ext cx="197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</a:t>
            </a:r>
            <a:endParaRPr lang="en-GB" sz="8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21B7DFDC-AAD2-4003-B4EA-1DBC3ADB81B3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E0E670AA-DED9-4CB1-90EF-D21B79ED69E7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ím helye 1">
            <a:extLst>
              <a:ext uri="{FF2B5EF4-FFF2-40B4-BE49-F238E27FC236}">
                <a16:creationId xmlns:a16="http://schemas.microsoft.com/office/drawing/2014/main" id="{30F8183D-5C93-452D-9D71-77B5F418F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311" y="3034320"/>
            <a:ext cx="8758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D3F6CCCD-75EF-46ED-B586-0FE1251E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311" y="4595458"/>
            <a:ext cx="8758561" cy="139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3062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Open Sans" panose="020B0604020202020204" charset="0"/>
          <a:ea typeface="Open Sans" panose="020B0604020202020204" charset="0"/>
          <a:cs typeface="Open Sans" panose="020B060402020202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298;p29">
            <a:extLst>
              <a:ext uri="{FF2B5EF4-FFF2-40B4-BE49-F238E27FC236}">
                <a16:creationId xmlns:a16="http://schemas.microsoft.com/office/drawing/2014/main" id="{CC7A0491-23C2-434C-BE2D-479CC7D59430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DED563D3-B354-43E4-8D1D-807492D070E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FD200">
              <a:alpha val="80000"/>
            </a:srgbClr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A17D46-2FB3-4E7D-B85A-435B10C3F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397B-50EC-43BF-A41C-542FC64E41CD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C135FF7-7DF3-4AA5-8B64-ED917902C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1D8BD4A-E3F1-413D-A660-E49540076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DE3F-82A5-42BE-98B1-2440F6DA7AE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lyamatábra: Bekötés 8">
            <a:extLst>
              <a:ext uri="{FF2B5EF4-FFF2-40B4-BE49-F238E27FC236}">
                <a16:creationId xmlns:a16="http://schemas.microsoft.com/office/drawing/2014/main" id="{FF8155B8-EA63-4BCE-A90B-0208801DEDEC}"/>
              </a:ext>
            </a:extLst>
          </p:cNvPr>
          <p:cNvSpPr>
            <a:spLocks noChangeAspect="1"/>
          </p:cNvSpPr>
          <p:nvPr userDrawn="1"/>
        </p:nvSpPr>
        <p:spPr>
          <a:xfrm>
            <a:off x="1962897" y="1449000"/>
            <a:ext cx="1980000" cy="1980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98;p29">
            <a:extLst>
              <a:ext uri="{FF2B5EF4-FFF2-40B4-BE49-F238E27FC236}">
                <a16:creationId xmlns:a16="http://schemas.microsoft.com/office/drawing/2014/main" id="{E521DACF-24CD-4346-8CF7-DFD454A17F17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3">
            <a:alphaModFix/>
          </a:blip>
          <a:srcRect t="2333" r="16967" b="1982"/>
          <a:stretch/>
        </p:blipFill>
        <p:spPr>
          <a:xfrm>
            <a:off x="9387113" y="3978000"/>
            <a:ext cx="2804887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helye 1">
            <a:extLst>
              <a:ext uri="{FF2B5EF4-FFF2-40B4-BE49-F238E27FC236}">
                <a16:creationId xmlns:a16="http://schemas.microsoft.com/office/drawing/2014/main" id="{835C7FF6-AB60-4A2A-894D-8FB46DF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00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4EAB907-A206-492E-9FDC-F54E76DF1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40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DDC5F6-910D-4752-8DF4-80012AC6F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6B3DEE0-D29E-4585-ACB1-7B7F6694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C9EF-C64C-4255-892D-0FF2DE81CE4A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D3D3CB2-4836-4CDE-A1A7-22F2648AB456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olyamatábra: Bekötés 32">
            <a:extLst>
              <a:ext uri="{FF2B5EF4-FFF2-40B4-BE49-F238E27FC236}">
                <a16:creationId xmlns:a16="http://schemas.microsoft.com/office/drawing/2014/main" id="{7A29FD55-2237-4E52-A830-8EBD2BEAF14F}"/>
              </a:ext>
            </a:extLst>
          </p:cNvPr>
          <p:cNvSpPr>
            <a:spLocks noChangeAspect="1"/>
          </p:cNvSpPr>
          <p:nvPr userDrawn="1"/>
        </p:nvSpPr>
        <p:spPr>
          <a:xfrm>
            <a:off x="10879608" y="301110"/>
            <a:ext cx="216000" cy="216000"/>
          </a:xfrm>
          <a:prstGeom prst="flowChartConnector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Kör: üres 7">
            <a:extLst>
              <a:ext uri="{FF2B5EF4-FFF2-40B4-BE49-F238E27FC236}">
                <a16:creationId xmlns:a16="http://schemas.microsoft.com/office/drawing/2014/main" id="{3F969092-935E-4C58-9A32-8CADCAFE5383}"/>
              </a:ext>
            </a:extLst>
          </p:cNvPr>
          <p:cNvSpPr/>
          <p:nvPr userDrawn="1"/>
        </p:nvSpPr>
        <p:spPr>
          <a:xfrm>
            <a:off x="10627740" y="296474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Kör: üres 36">
            <a:extLst>
              <a:ext uri="{FF2B5EF4-FFF2-40B4-BE49-F238E27FC236}">
                <a16:creationId xmlns:a16="http://schemas.microsoft.com/office/drawing/2014/main" id="{6065DF9D-6B8B-4D82-85B8-9088F17FBEB0}"/>
              </a:ext>
            </a:extLst>
          </p:cNvPr>
          <p:cNvSpPr/>
          <p:nvPr userDrawn="1"/>
        </p:nvSpPr>
        <p:spPr>
          <a:xfrm>
            <a:off x="11137800" y="301110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Kör: üres 37">
            <a:extLst>
              <a:ext uri="{FF2B5EF4-FFF2-40B4-BE49-F238E27FC236}">
                <a16:creationId xmlns:a16="http://schemas.microsoft.com/office/drawing/2014/main" id="{7E88B0C2-29BF-4275-BD88-C645FD2E98D1}"/>
              </a:ext>
            </a:extLst>
          </p:cNvPr>
          <p:cNvSpPr/>
          <p:nvPr userDrawn="1"/>
        </p:nvSpPr>
        <p:spPr>
          <a:xfrm>
            <a:off x="11395992" y="301847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9BB12B7-2AD5-4F29-A95A-D210E0C1D5A2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803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olyamatábra: Bekötés 19">
            <a:extLst>
              <a:ext uri="{FF2B5EF4-FFF2-40B4-BE49-F238E27FC236}">
                <a16:creationId xmlns:a16="http://schemas.microsoft.com/office/drawing/2014/main" id="{53671583-C4F6-4100-9521-F98483D86273}"/>
              </a:ext>
            </a:extLst>
          </p:cNvPr>
          <p:cNvSpPr>
            <a:spLocks noChangeAspect="1"/>
          </p:cNvSpPr>
          <p:nvPr userDrawn="1"/>
        </p:nvSpPr>
        <p:spPr>
          <a:xfrm>
            <a:off x="842928" y="6356350"/>
            <a:ext cx="216000" cy="216000"/>
          </a:xfrm>
          <a:prstGeom prst="flowChartConnector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Kör: üres 20">
            <a:extLst>
              <a:ext uri="{FF2B5EF4-FFF2-40B4-BE49-F238E27FC236}">
                <a16:creationId xmlns:a16="http://schemas.microsoft.com/office/drawing/2014/main" id="{098D141C-4439-4A1D-B1B4-66C434357C7F}"/>
              </a:ext>
            </a:extLst>
          </p:cNvPr>
          <p:cNvSpPr/>
          <p:nvPr userDrawn="1"/>
        </p:nvSpPr>
        <p:spPr>
          <a:xfrm>
            <a:off x="1379598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BFBEBC"/>
          </a:solidFill>
          <a:ln>
            <a:solidFill>
              <a:srgbClr val="BFB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Kör: üres 21">
            <a:extLst>
              <a:ext uri="{FF2B5EF4-FFF2-40B4-BE49-F238E27FC236}">
                <a16:creationId xmlns:a16="http://schemas.microsoft.com/office/drawing/2014/main" id="{DB7C14A2-C137-4C66-A895-427689A691D9}"/>
              </a:ext>
            </a:extLst>
          </p:cNvPr>
          <p:cNvSpPr/>
          <p:nvPr userDrawn="1"/>
        </p:nvSpPr>
        <p:spPr>
          <a:xfrm>
            <a:off x="1111263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Kör: üres 22">
            <a:extLst>
              <a:ext uri="{FF2B5EF4-FFF2-40B4-BE49-F238E27FC236}">
                <a16:creationId xmlns:a16="http://schemas.microsoft.com/office/drawing/2014/main" id="{F0B7AFA8-559A-4241-9B55-59389BC22050}"/>
              </a:ext>
            </a:extLst>
          </p:cNvPr>
          <p:cNvSpPr/>
          <p:nvPr userDrawn="1"/>
        </p:nvSpPr>
        <p:spPr>
          <a:xfrm>
            <a:off x="579600" y="6356350"/>
            <a:ext cx="216000" cy="216000"/>
          </a:xfrm>
          <a:prstGeom prst="donut">
            <a:avLst>
              <a:gd name="adj" fmla="val 10686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3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BA2DC927-5C98-4D5A-A5F5-3322F8389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4E90-0101-4F99-A114-923062BEEC72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C72642-C324-41C4-B9B8-1F948067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BE073A-D2A5-456F-97E1-F11907A9C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CA02-A33B-4694-9A5C-BEE7A4D467C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BC771B6A-2BC1-4301-9FDF-C2A7F9FF0114}"/>
              </a:ext>
            </a:extLst>
          </p:cNvPr>
          <p:cNvSpPr>
            <a:spLocks noChangeAspect="1"/>
          </p:cNvSpPr>
          <p:nvPr userDrawn="1"/>
        </p:nvSpPr>
        <p:spPr>
          <a:xfrm>
            <a:off x="5105592" y="1027906"/>
            <a:ext cx="1980000" cy="1980000"/>
          </a:xfrm>
          <a:prstGeom prst="flowChartConnector">
            <a:avLst/>
          </a:prstGeom>
          <a:solidFill>
            <a:srgbClr val="FFCF00"/>
          </a:solidFill>
          <a:ln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46D9AA2-2941-4CAC-9C75-3E7D96FE2E1A}"/>
              </a:ext>
            </a:extLst>
          </p:cNvPr>
          <p:cNvSpPr txBox="1"/>
          <p:nvPr userDrawn="1"/>
        </p:nvSpPr>
        <p:spPr>
          <a:xfrm>
            <a:off x="5105591" y="1356186"/>
            <a:ext cx="197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b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3</a:t>
            </a:r>
            <a:endParaRPr lang="en-GB" sz="8000" b="1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21B7DFDC-AAD2-4003-B4EA-1DBC3ADB81B3}"/>
              </a:ext>
            </a:extLst>
          </p:cNvPr>
          <p:cNvCxnSpPr>
            <a:cxnSpLocks/>
          </p:cNvCxnSpPr>
          <p:nvPr userDrawn="1"/>
        </p:nvCxnSpPr>
        <p:spPr>
          <a:xfrm>
            <a:off x="580007" y="599635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E0E670AA-DED9-4CB1-90EF-D21B79ED69E7}"/>
              </a:ext>
            </a:extLst>
          </p:cNvPr>
          <p:cNvCxnSpPr>
            <a:cxnSpLocks/>
          </p:cNvCxnSpPr>
          <p:nvPr userDrawn="1"/>
        </p:nvCxnSpPr>
        <p:spPr>
          <a:xfrm>
            <a:off x="579600" y="6228000"/>
            <a:ext cx="110319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ím helye 1">
            <a:extLst>
              <a:ext uri="{FF2B5EF4-FFF2-40B4-BE49-F238E27FC236}">
                <a16:creationId xmlns:a16="http://schemas.microsoft.com/office/drawing/2014/main" id="{30F8183D-5C93-452D-9D71-77B5F418F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311" y="3034320"/>
            <a:ext cx="8758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D3F6CCCD-75EF-46ED-B586-0FE1251E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311" y="4595458"/>
            <a:ext cx="8758561" cy="139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2924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Open Sans" panose="020B0604020202020204" charset="0"/>
          <a:ea typeface="Open Sans" panose="020B0604020202020204" charset="0"/>
          <a:cs typeface="Open Sans" panose="020B060402020202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DB665E-6D90-44DD-A043-24BAB5AFE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281" y="1546587"/>
            <a:ext cx="10176769" cy="1655762"/>
          </a:xfrm>
        </p:spPr>
        <p:txBody>
          <a:bodyPr>
            <a:noAutofit/>
          </a:bodyPr>
          <a:lstStyle/>
          <a:p>
            <a:pPr algn="l"/>
            <a:r>
              <a:rPr lang="en-US" sz="5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TalentMagnet</a:t>
            </a:r>
            <a:r>
              <a:rPr lang="en-US" sz="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573A49C-D58D-41F9-B32E-FBA55D602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81" y="3506090"/>
            <a:ext cx="10594447" cy="140929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D.T1.1.5 Slide deck on the main findings of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 Baseline Study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240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004939" y="1788327"/>
            <a:ext cx="4666518" cy="1100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6229976" y="1188735"/>
            <a:ext cx="5105272" cy="2343074"/>
            <a:chOff x="6220725" y="1028739"/>
            <a:chExt cx="5105272" cy="2367605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6220725" y="1106713"/>
              <a:ext cx="5105272" cy="2289631"/>
              <a:chOff x="919340" y="1830655"/>
              <a:chExt cx="5040000" cy="1938244"/>
            </a:xfrm>
          </p:grpSpPr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2C10200D-DE28-4640-957D-33F39DF4EEB2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1908000"/>
              </a:xfrm>
              <a:prstGeom prst="rect">
                <a:avLst/>
              </a:prstGeom>
              <a:noFill/>
              <a:ln w="38100">
                <a:solidFill>
                  <a:srgbClr val="BFD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  <p:sp>
            <p:nvSpPr>
              <p:cNvPr id="9" name="Rectangle 3">
                <a:extLst>
                  <a:ext uri="{FF2B5EF4-FFF2-40B4-BE49-F238E27FC236}">
                    <a16:creationId xmlns:a16="http://schemas.microsoft.com/office/drawing/2014/main" id="{53DF4739-608F-4381-8BC8-0436668768E3}"/>
                  </a:ext>
                </a:extLst>
              </p:cNvPr>
              <p:cNvSpPr/>
              <p:nvPr/>
            </p:nvSpPr>
            <p:spPr>
              <a:xfrm rot="10800000">
                <a:off x="919340" y="1830655"/>
                <a:ext cx="5040000" cy="540000"/>
              </a:xfrm>
              <a:prstGeom prst="rect">
                <a:avLst/>
              </a:prstGeom>
              <a:solidFill>
                <a:srgbClr val="BFD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</p:grpSp>
        <p:sp>
          <p:nvSpPr>
            <p:cNvPr id="21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6793249" y="1028739"/>
              <a:ext cx="3941465" cy="6162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</a:rPr>
                <a:t>Partner-level situation analysis</a:t>
              </a:r>
            </a:p>
          </p:txBody>
        </p:sp>
        <p:sp>
          <p:nvSpPr>
            <p:cNvPr id="25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6430721" y="1990790"/>
              <a:ext cx="4666518" cy="110005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algn="ctr">
                <a:lnSpc>
                  <a:spcPct val="100000"/>
                </a:lnSpc>
                <a:spcBef>
                  <a:spcPct val="0"/>
                </a:spcBef>
                <a:buNone/>
                <a:defRPr sz="1400" b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r>
                <a:rPr lang="en-US" dirty="0" err="1"/>
                <a:t>Analysed</a:t>
              </a:r>
              <a:r>
                <a:rPr lang="en-US" dirty="0"/>
                <a:t> the statistical data and publicly available information in partner cities, covering four key areas (demography and society; economy and labor market; education; quality of life indicators).</a:t>
              </a:r>
            </a:p>
            <a:p>
              <a:endParaRPr lang="en-US" dirty="0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809000" y="3733565"/>
            <a:ext cx="5235870" cy="1908000"/>
            <a:chOff x="821368" y="3548185"/>
            <a:chExt cx="5235870" cy="1908000"/>
          </a:xfrm>
        </p:grpSpPr>
        <p:grpSp>
          <p:nvGrpSpPr>
            <p:cNvPr id="10" name="Csoportba foglalás 9"/>
            <p:cNvGrpSpPr/>
            <p:nvPr/>
          </p:nvGrpSpPr>
          <p:grpSpPr>
            <a:xfrm rot="10800000">
              <a:off x="821368" y="3548185"/>
              <a:ext cx="5235870" cy="1908000"/>
              <a:chOff x="919340" y="1860899"/>
              <a:chExt cx="5040000" cy="1908000"/>
            </a:xfrm>
          </p:grpSpPr>
          <p:sp>
            <p:nvSpPr>
              <p:cNvPr id="11" name="Rectangle 2">
                <a:extLst>
                  <a:ext uri="{FF2B5EF4-FFF2-40B4-BE49-F238E27FC236}">
                    <a16:creationId xmlns:a16="http://schemas.microsoft.com/office/drawing/2014/main" id="{2C10200D-DE28-4640-957D-33F39DF4EEB2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1908000"/>
              </a:xfrm>
              <a:prstGeom prst="rect">
                <a:avLst/>
              </a:prstGeom>
              <a:noFill/>
              <a:ln w="38100">
                <a:solidFill>
                  <a:srgbClr val="FFC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53DF4739-608F-4381-8BC8-0436668768E3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540000"/>
              </a:xfrm>
              <a:prstGeom prst="rect">
                <a:avLst/>
              </a:prstGeom>
              <a:solidFill>
                <a:srgbClr val="FFC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</p:grpSp>
        <p:sp>
          <p:nvSpPr>
            <p:cNvPr id="22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1468570" y="4755673"/>
              <a:ext cx="3941465" cy="6162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</a:rPr>
                <a:t>Young talents survey</a:t>
              </a:r>
            </a:p>
          </p:txBody>
        </p:sp>
        <p:sp>
          <p:nvSpPr>
            <p:cNvPr id="26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1182279" y="3952156"/>
              <a:ext cx="4666518" cy="110005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algn="ctr">
                <a:lnSpc>
                  <a:spcPct val="100000"/>
                </a:lnSpc>
                <a:spcBef>
                  <a:spcPct val="0"/>
                </a:spcBef>
                <a:buNone/>
                <a:defRPr sz="1400" b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r>
                <a:rPr lang="en-US" dirty="0"/>
                <a:t>It collected information about the living conditions of hometown and the place of destination, potential migration reasons and aspirations of young talents. </a:t>
              </a:r>
            </a:p>
            <a:p>
              <a:r>
                <a:rPr lang="en-US" dirty="0"/>
                <a:t>Its aim was to compare the living conditions and identify push and pull factors.</a:t>
              </a:r>
            </a:p>
            <a:p>
              <a:endParaRPr lang="en-US" dirty="0"/>
            </a:p>
          </p:txBody>
        </p:sp>
      </p:grpSp>
      <p:grpSp>
        <p:nvGrpSpPr>
          <p:cNvPr id="34" name="Csoportba foglalás 33"/>
          <p:cNvGrpSpPr/>
          <p:nvPr/>
        </p:nvGrpSpPr>
        <p:grpSpPr>
          <a:xfrm>
            <a:off x="6197340" y="3733565"/>
            <a:ext cx="5105272" cy="1908000"/>
            <a:chOff x="6220725" y="3548185"/>
            <a:chExt cx="5105272" cy="1908000"/>
          </a:xfrm>
        </p:grpSpPr>
        <p:grpSp>
          <p:nvGrpSpPr>
            <p:cNvPr id="16" name="Csoportba foglalás 15"/>
            <p:cNvGrpSpPr/>
            <p:nvPr/>
          </p:nvGrpSpPr>
          <p:grpSpPr>
            <a:xfrm rot="10800000">
              <a:off x="6220725" y="3548185"/>
              <a:ext cx="5105272" cy="1908000"/>
              <a:chOff x="919340" y="1860899"/>
              <a:chExt cx="5040000" cy="1908000"/>
            </a:xfrm>
          </p:grpSpPr>
          <p:sp>
            <p:nvSpPr>
              <p:cNvPr id="17" name="Rectangle 2">
                <a:extLst>
                  <a:ext uri="{FF2B5EF4-FFF2-40B4-BE49-F238E27FC236}">
                    <a16:creationId xmlns:a16="http://schemas.microsoft.com/office/drawing/2014/main" id="{2C10200D-DE28-4640-957D-33F39DF4EEB2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1908000"/>
              </a:xfrm>
              <a:prstGeom prst="rect">
                <a:avLst/>
              </a:prstGeom>
              <a:noFill/>
              <a:ln w="38100">
                <a:solidFill>
                  <a:srgbClr val="BFBE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:a16="http://schemas.microsoft.com/office/drawing/2014/main" id="{53DF4739-608F-4381-8BC8-0436668768E3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540000"/>
              </a:xfrm>
              <a:prstGeom prst="rect">
                <a:avLst/>
              </a:prstGeom>
              <a:solidFill>
                <a:srgbClr val="BFBE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/>
              </a:p>
            </p:txBody>
          </p:sp>
        </p:grpSp>
        <p:sp>
          <p:nvSpPr>
            <p:cNvPr id="23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6802628" y="4744100"/>
              <a:ext cx="3941465" cy="6162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</a:rPr>
                <a:t>Private sector survey</a:t>
              </a:r>
            </a:p>
          </p:txBody>
        </p:sp>
        <p:sp>
          <p:nvSpPr>
            <p:cNvPr id="27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6472738" y="3733565"/>
              <a:ext cx="4666518" cy="110005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algn="ctr">
                <a:lnSpc>
                  <a:spcPct val="100000"/>
                </a:lnSpc>
                <a:spcBef>
                  <a:spcPct val="0"/>
                </a:spcBef>
                <a:buNone/>
                <a:defRPr sz="1400" b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r>
                <a:rPr lang="en-US" dirty="0"/>
                <a:t>It collected the opinion of the private sector with a questionnaire including company/business-specific questions (e.g. approach to challenges) and talent-specific questions (e.g. strategies in recruitment and talent attraction).</a:t>
              </a:r>
            </a:p>
          </p:txBody>
        </p:sp>
      </p:grpSp>
      <p:grpSp>
        <p:nvGrpSpPr>
          <p:cNvPr id="31" name="Csoportba foglalás 30"/>
          <p:cNvGrpSpPr/>
          <p:nvPr/>
        </p:nvGrpSpPr>
        <p:grpSpPr>
          <a:xfrm>
            <a:off x="821367" y="1142439"/>
            <a:ext cx="5235871" cy="2389368"/>
            <a:chOff x="821367" y="1006975"/>
            <a:chExt cx="5235871" cy="2389368"/>
          </a:xfrm>
        </p:grpSpPr>
        <p:grpSp>
          <p:nvGrpSpPr>
            <p:cNvPr id="4" name="Csoportba foglalás 3"/>
            <p:cNvGrpSpPr/>
            <p:nvPr/>
          </p:nvGrpSpPr>
          <p:grpSpPr>
            <a:xfrm>
              <a:off x="821367" y="1142441"/>
              <a:ext cx="5235871" cy="2253902"/>
              <a:chOff x="919340" y="1860899"/>
              <a:chExt cx="5040000" cy="1908000"/>
            </a:xfrm>
          </p:grpSpPr>
          <p:sp>
            <p:nvSpPr>
              <p:cNvPr id="5" name="Rectangle 2">
                <a:extLst>
                  <a:ext uri="{FF2B5EF4-FFF2-40B4-BE49-F238E27FC236}">
                    <a16:creationId xmlns:a16="http://schemas.microsoft.com/office/drawing/2014/main" id="{2C10200D-DE28-4640-957D-33F39DF4EEB2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1908000"/>
              </a:xfrm>
              <a:prstGeom prst="rect">
                <a:avLst/>
              </a:prstGeom>
              <a:noFill/>
              <a:ln w="38100">
                <a:solidFill>
                  <a:srgbClr val="007B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53DF4739-608F-4381-8BC8-0436668768E3}"/>
                  </a:ext>
                </a:extLst>
              </p:cNvPr>
              <p:cNvSpPr/>
              <p:nvPr/>
            </p:nvSpPr>
            <p:spPr>
              <a:xfrm rot="10800000">
                <a:off x="919340" y="1860899"/>
                <a:ext cx="5040000" cy="540000"/>
              </a:xfrm>
              <a:prstGeom prst="rect">
                <a:avLst/>
              </a:prstGeom>
              <a:solidFill>
                <a:srgbClr val="007B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27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1370635" y="1006975"/>
              <a:ext cx="3941465" cy="61622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chemeClr val="bg1"/>
                  </a:solidFill>
                </a:rPr>
                <a:t>Survey among target groups</a:t>
              </a:r>
            </a:p>
          </p:txBody>
        </p:sp>
        <p:sp>
          <p:nvSpPr>
            <p:cNvPr id="29" name="Cím 3">
              <a:extLst>
                <a:ext uri="{FF2B5EF4-FFF2-40B4-BE49-F238E27FC236}">
                  <a16:creationId xmlns:a16="http://schemas.microsoft.com/office/drawing/2014/main" id="{2BEB6635-E23C-46A9-B78B-2A67E0C5926F}"/>
                </a:ext>
              </a:extLst>
            </p:cNvPr>
            <p:cNvSpPr txBox="1">
              <a:spLocks/>
            </p:cNvSpPr>
            <p:nvPr/>
          </p:nvSpPr>
          <p:spPr>
            <a:xfrm>
              <a:off x="961396" y="2248271"/>
              <a:ext cx="4945045" cy="110005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Identified the current strengths and weaknesses in the cities, regions, and countries in four key areas (education, labor market, housing market and quality of life) important for the </a:t>
              </a:r>
              <a:r>
                <a:rPr lang="en-US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TalentMagnet</a:t>
              </a:r>
              <a:r>
                <a:rPr lang="en-US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project, and crucial for attracting and retaining talents.</a:t>
              </a:r>
            </a:p>
            <a:p>
              <a:pPr>
                <a:lnSpc>
                  <a:spcPct val="100000"/>
                </a:lnSpc>
              </a:pPr>
              <a:endParaRPr 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396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92882"/>
              </p:ext>
            </p:extLst>
          </p:nvPr>
        </p:nvGraphicFramePr>
        <p:xfrm>
          <a:off x="1922783" y="1001485"/>
          <a:ext cx="8327572" cy="4842731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4163786">
                  <a:extLst>
                    <a:ext uri="{9D8B030D-6E8A-4147-A177-3AD203B41FA5}">
                      <a16:colId xmlns:a16="http://schemas.microsoft.com/office/drawing/2014/main" val="2806934838"/>
                    </a:ext>
                  </a:extLst>
                </a:gridCol>
                <a:gridCol w="4163786">
                  <a:extLst>
                    <a:ext uri="{9D8B030D-6E8A-4147-A177-3AD203B41FA5}">
                      <a16:colId xmlns:a16="http://schemas.microsoft.com/office/drawing/2014/main" val="1227110775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Open Sans" panose="020B0604020202020204"/>
                        </a:rPr>
                        <a:t>SPECIFIC NEEDS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Open Sans"/>
                        <a:ea typeface="Open Sans"/>
                      </a:endParaRPr>
                    </a:p>
                  </a:txBody>
                  <a:tcPr marL="46578" marR="46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342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YOUNG TALENTS</a:t>
                      </a:r>
                      <a:endParaRPr lang="hu-HU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/>
                        <a:ea typeface="Open Sans"/>
                      </a:endParaRPr>
                    </a:p>
                  </a:txBody>
                  <a:tcPr marL="46578" marR="46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PRIVATE SECTOR</a:t>
                      </a:r>
                      <a:endParaRPr lang="hu-HU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/>
                        <a:ea typeface="Open Sans"/>
                      </a:endParaRPr>
                    </a:p>
                  </a:txBody>
                  <a:tcPr marL="46578" marR="46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155559"/>
                  </a:ext>
                </a:extLst>
              </a:tr>
              <a:tr h="3942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 Quality </a:t>
                      </a: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job opportunities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Prospering business environment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Attractive corporate culture enabling flexibility and work-life balance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Personal and career development opportunities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Innovative formal and non-formal education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Affordable and more diverse housing options</a:t>
                      </a:r>
                      <a:endParaRPr lang="hu-H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/>
                        <a:ea typeface="Open Sans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More qualified / highly skilled young talents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More home office / remote / international employees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Higher mobility and greater diversity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Development of innovative approaches to young talent acquisition, including employer branding strategies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Increase of business effectiveness to meet the pay demands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6096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Open Sans" panose="020B0604020202020204"/>
                        </a:rPr>
                        <a:t> </a:t>
                      </a:r>
                      <a:endParaRPr lang="hu-H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Open Sans"/>
                        <a:ea typeface="Open Sans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539575"/>
                  </a:ext>
                </a:extLst>
              </a:tr>
            </a:tbl>
          </a:graphicData>
        </a:graphic>
      </p:graphicFrame>
      <p:pic>
        <p:nvPicPr>
          <p:cNvPr id="5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02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3">
            <a:extLst>
              <a:ext uri="{FF2B5EF4-FFF2-40B4-BE49-F238E27FC236}">
                <a16:creationId xmlns:a16="http://schemas.microsoft.com/office/drawing/2014/main" id="{EA327BD9-55ED-4F9A-80DC-FE22BE975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9113" y="3076204"/>
            <a:ext cx="7273771" cy="1041971"/>
          </a:xfrm>
        </p:spPr>
        <p:txBody>
          <a:bodyPr>
            <a:normAutofit/>
          </a:bodyPr>
          <a:lstStyle/>
          <a:p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 OF THE ART</a:t>
            </a:r>
            <a:endParaRPr lang="en-GB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36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6027" y="947056"/>
            <a:ext cx="9056914" cy="4887686"/>
          </a:xfrm>
          <a:prstGeom prst="rect">
            <a:avLst/>
          </a:prstGeom>
        </p:spPr>
      </p:pic>
      <p:sp>
        <p:nvSpPr>
          <p:cNvPr id="8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521934" y="5526629"/>
            <a:ext cx="6782381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u-HU" sz="14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hu-HU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Global Talent Competitiveness Index (GTCI) 2020 Report</a:t>
            </a:r>
          </a:p>
        </p:txBody>
      </p:sp>
    </p:spTree>
    <p:extLst>
      <p:ext uri="{BB962C8B-B14F-4D97-AF65-F5344CB8AC3E}">
        <p14:creationId xmlns:p14="http://schemas.microsoft.com/office/powerpoint/2010/main" val="33642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580975" y="818197"/>
            <a:ext cx="8782043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practices and capitalization</a:t>
            </a: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DD625B90-50C3-46EF-8C79-F65F5C1C3A0C}"/>
              </a:ext>
            </a:extLst>
          </p:cNvPr>
          <p:cNvGrpSpPr/>
          <p:nvPr/>
        </p:nvGrpSpPr>
        <p:grpSpPr>
          <a:xfrm>
            <a:off x="3688020" y="1543712"/>
            <a:ext cx="4567952" cy="4568122"/>
            <a:chOff x="6985437" y="1529647"/>
            <a:chExt cx="4988394" cy="4988580"/>
          </a:xfrm>
        </p:grpSpPr>
        <p:sp>
          <p:nvSpPr>
            <p:cNvPr id="34" name="Freeform: Shape 40">
              <a:extLst>
                <a:ext uri="{FF2B5EF4-FFF2-40B4-BE49-F238E27FC236}">
                  <a16:creationId xmlns:a16="http://schemas.microsoft.com/office/drawing/2014/main" id="{62F9E68A-BA7A-4513-A92A-4EC96B18270E}"/>
                </a:ext>
              </a:extLst>
            </p:cNvPr>
            <p:cNvSpPr/>
            <p:nvPr/>
          </p:nvSpPr>
          <p:spPr>
            <a:xfrm>
              <a:off x="6985437" y="1529647"/>
              <a:ext cx="4988394" cy="4988580"/>
            </a:xfrm>
            <a:custGeom>
              <a:avLst/>
              <a:gdLst>
                <a:gd name="connsiteX0" fmla="*/ 3888362 w 3888361"/>
                <a:gd name="connsiteY0" fmla="*/ 3792 h 3888506"/>
                <a:gd name="connsiteX1" fmla="*/ 28324 w 3888361"/>
                <a:gd name="connsiteY1" fmla="*/ 3792 h 3888506"/>
                <a:gd name="connsiteX2" fmla="*/ 13145 w 3888361"/>
                <a:gd name="connsiteY2" fmla="*/ 3753 h 3888506"/>
                <a:gd name="connsiteX3" fmla="*/ 3325 w 3888361"/>
                <a:gd name="connsiteY3" fmla="*/ 13573 h 3888506"/>
                <a:gd name="connsiteX4" fmla="*/ 3364 w 3888361"/>
                <a:gd name="connsiteY4" fmla="*/ 28752 h 3888506"/>
                <a:gd name="connsiteX5" fmla="*/ 3364 w 3888361"/>
                <a:gd name="connsiteY5" fmla="*/ 3888359 h 3888506"/>
                <a:gd name="connsiteX6" fmla="*/ 313 w 3888361"/>
                <a:gd name="connsiteY6" fmla="*/ 3886834 h 3888506"/>
                <a:gd name="connsiteX7" fmla="*/ 352 w 3888361"/>
                <a:gd name="connsiteY7" fmla="*/ 3874706 h 3888506"/>
                <a:gd name="connsiteX8" fmla="*/ 0 w 3888361"/>
                <a:gd name="connsiteY8" fmla="*/ 15177 h 3888506"/>
                <a:gd name="connsiteX9" fmla="*/ 14749 w 3888361"/>
                <a:gd name="connsiteY9" fmla="*/ 428 h 3888506"/>
                <a:gd name="connsiteX10" fmla="*/ 3874708 w 3888361"/>
                <a:gd name="connsiteY10" fmla="*/ 975 h 3888506"/>
                <a:gd name="connsiteX11" fmla="*/ 3888362 w 3888361"/>
                <a:gd name="connsiteY11" fmla="*/ 3792 h 388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8361" h="3888506">
                  <a:moveTo>
                    <a:pt x="3888362" y="3792"/>
                  </a:moveTo>
                  <a:cubicBezTo>
                    <a:pt x="2601683" y="3792"/>
                    <a:pt x="1315004" y="3792"/>
                    <a:pt x="28324" y="3792"/>
                  </a:cubicBezTo>
                  <a:cubicBezTo>
                    <a:pt x="23278" y="3792"/>
                    <a:pt x="18192" y="4027"/>
                    <a:pt x="13145" y="3753"/>
                  </a:cubicBezTo>
                  <a:cubicBezTo>
                    <a:pt x="6025" y="3362"/>
                    <a:pt x="2934" y="6492"/>
                    <a:pt x="3325" y="13573"/>
                  </a:cubicBezTo>
                  <a:cubicBezTo>
                    <a:pt x="3599" y="18619"/>
                    <a:pt x="3364" y="23666"/>
                    <a:pt x="3364" y="28752"/>
                  </a:cubicBezTo>
                  <a:cubicBezTo>
                    <a:pt x="3364" y="1315275"/>
                    <a:pt x="3364" y="2601797"/>
                    <a:pt x="3364" y="3888359"/>
                  </a:cubicBezTo>
                  <a:cubicBezTo>
                    <a:pt x="2426" y="3887694"/>
                    <a:pt x="196" y="3889885"/>
                    <a:pt x="313" y="3886834"/>
                  </a:cubicBezTo>
                  <a:cubicBezTo>
                    <a:pt x="430" y="3882804"/>
                    <a:pt x="352" y="3878735"/>
                    <a:pt x="352" y="3874706"/>
                  </a:cubicBezTo>
                  <a:cubicBezTo>
                    <a:pt x="352" y="2588222"/>
                    <a:pt x="352" y="1301699"/>
                    <a:pt x="0" y="15177"/>
                  </a:cubicBezTo>
                  <a:cubicBezTo>
                    <a:pt x="0" y="2853"/>
                    <a:pt x="2465" y="428"/>
                    <a:pt x="14749" y="428"/>
                  </a:cubicBezTo>
                  <a:cubicBezTo>
                    <a:pt x="1301389" y="780"/>
                    <a:pt x="2588068" y="780"/>
                    <a:pt x="3874708" y="975"/>
                  </a:cubicBezTo>
                  <a:cubicBezTo>
                    <a:pt x="3879168" y="975"/>
                    <a:pt x="3884997" y="-2546"/>
                    <a:pt x="3888362" y="3792"/>
                  </a:cubicBezTo>
                  <a:close/>
                </a:path>
              </a:pathLst>
            </a:custGeom>
            <a:solidFill>
              <a:srgbClr val="FFFFFF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Unicode MS"/>
              </a:endParaRPr>
            </a:p>
          </p:txBody>
        </p:sp>
        <p:sp>
          <p:nvSpPr>
            <p:cNvPr id="35" name="Freeform: Shape 41">
              <a:extLst>
                <a:ext uri="{FF2B5EF4-FFF2-40B4-BE49-F238E27FC236}">
                  <a16:creationId xmlns:a16="http://schemas.microsoft.com/office/drawing/2014/main" id="{F7D1D061-8011-44A8-991D-D961D3976845}"/>
                </a:ext>
              </a:extLst>
            </p:cNvPr>
            <p:cNvSpPr/>
            <p:nvPr/>
          </p:nvSpPr>
          <p:spPr>
            <a:xfrm>
              <a:off x="7324666" y="1749780"/>
              <a:ext cx="4275973" cy="3557384"/>
            </a:xfrm>
            <a:custGeom>
              <a:avLst/>
              <a:gdLst>
                <a:gd name="connsiteX0" fmla="*/ 363678 w 3333042"/>
                <a:gd name="connsiteY0" fmla="*/ 2703239 h 2772915"/>
                <a:gd name="connsiteX1" fmla="*/ 295488 w 3333042"/>
                <a:gd name="connsiteY1" fmla="*/ 2614941 h 2772915"/>
                <a:gd name="connsiteX2" fmla="*/ 171511 w 3333042"/>
                <a:gd name="connsiteY2" fmla="*/ 2405326 h 2772915"/>
                <a:gd name="connsiteX3" fmla="*/ 56806 w 3333042"/>
                <a:gd name="connsiteY3" fmla="*/ 2099784 h 2772915"/>
                <a:gd name="connsiteX4" fmla="*/ 15963 w 3333042"/>
                <a:gd name="connsiteY4" fmla="*/ 1900341 h 2772915"/>
                <a:gd name="connsiteX5" fmla="*/ 2153 w 3333042"/>
                <a:gd name="connsiteY5" fmla="*/ 1747101 h 2772915"/>
                <a:gd name="connsiteX6" fmla="*/ 353 w 3333042"/>
                <a:gd name="connsiteY6" fmla="*/ 1629070 h 2772915"/>
                <a:gd name="connsiteX7" fmla="*/ 14359 w 3333042"/>
                <a:gd name="connsiteY7" fmla="*/ 1448679 h 2772915"/>
                <a:gd name="connsiteX8" fmla="*/ 45382 w 3333042"/>
                <a:gd name="connsiteY8" fmla="*/ 1276543 h 2772915"/>
                <a:gd name="connsiteX9" fmla="*/ 66234 w 3333042"/>
                <a:gd name="connsiteY9" fmla="*/ 1261324 h 2772915"/>
                <a:gd name="connsiteX10" fmla="*/ 862912 w 3333042"/>
                <a:gd name="connsiteY10" fmla="*/ 1261559 h 2772915"/>
                <a:gd name="connsiteX11" fmla="*/ 941117 w 3333042"/>
                <a:gd name="connsiteY11" fmla="*/ 1202094 h 2772915"/>
                <a:gd name="connsiteX12" fmla="*/ 875509 w 3333042"/>
                <a:gd name="connsiteY12" fmla="*/ 1118960 h 2772915"/>
                <a:gd name="connsiteX13" fmla="*/ 667616 w 3333042"/>
                <a:gd name="connsiteY13" fmla="*/ 1118960 h 2772915"/>
                <a:gd name="connsiteX14" fmla="*/ 112202 w 3333042"/>
                <a:gd name="connsiteY14" fmla="*/ 1118960 h 2772915"/>
                <a:gd name="connsiteX15" fmla="*/ 99058 w 3333042"/>
                <a:gd name="connsiteY15" fmla="*/ 1099829 h 2772915"/>
                <a:gd name="connsiteX16" fmla="*/ 229177 w 3333042"/>
                <a:gd name="connsiteY16" fmla="*/ 823472 h 2772915"/>
                <a:gd name="connsiteX17" fmla="*/ 378466 w 3333042"/>
                <a:gd name="connsiteY17" fmla="*/ 609045 h 2772915"/>
                <a:gd name="connsiteX18" fmla="*/ 505025 w 3333042"/>
                <a:gd name="connsiteY18" fmla="*/ 472549 h 2772915"/>
                <a:gd name="connsiteX19" fmla="*/ 527442 w 3333042"/>
                <a:gd name="connsiteY19" fmla="*/ 466446 h 2772915"/>
                <a:gd name="connsiteX20" fmla="*/ 1107111 w 3333042"/>
                <a:gd name="connsiteY20" fmla="*/ 466407 h 2772915"/>
                <a:gd name="connsiteX21" fmla="*/ 1179995 w 3333042"/>
                <a:gd name="connsiteY21" fmla="*/ 415588 h 2772915"/>
                <a:gd name="connsiteX22" fmla="*/ 1113840 w 3333042"/>
                <a:gd name="connsiteY22" fmla="*/ 323847 h 2772915"/>
                <a:gd name="connsiteX23" fmla="*/ 702591 w 3333042"/>
                <a:gd name="connsiteY23" fmla="*/ 323808 h 2772915"/>
                <a:gd name="connsiteX24" fmla="*/ 686042 w 3333042"/>
                <a:gd name="connsiteY24" fmla="*/ 323808 h 2772915"/>
                <a:gd name="connsiteX25" fmla="*/ 684790 w 3333042"/>
                <a:gd name="connsiteY25" fmla="*/ 319739 h 2772915"/>
                <a:gd name="connsiteX26" fmla="*/ 1479551 w 3333042"/>
                <a:gd name="connsiteY26" fmla="*/ 10950 h 2772915"/>
                <a:gd name="connsiteX27" fmla="*/ 2323332 w 3333042"/>
                <a:gd name="connsiteY27" fmla="*/ 134145 h 2772915"/>
                <a:gd name="connsiteX28" fmla="*/ 2997362 w 3333042"/>
                <a:gd name="connsiteY28" fmla="*/ 661469 h 2772915"/>
                <a:gd name="connsiteX29" fmla="*/ 2979914 w 3333042"/>
                <a:gd name="connsiteY29" fmla="*/ 663699 h 2772915"/>
                <a:gd name="connsiteX30" fmla="*/ 2353182 w 3333042"/>
                <a:gd name="connsiteY30" fmla="*/ 663581 h 2772915"/>
                <a:gd name="connsiteX31" fmla="*/ 2278185 w 3333042"/>
                <a:gd name="connsiteY31" fmla="*/ 721912 h 2772915"/>
                <a:gd name="connsiteX32" fmla="*/ 2344653 w 3333042"/>
                <a:gd name="connsiteY32" fmla="*/ 806337 h 2772915"/>
                <a:gd name="connsiteX33" fmla="*/ 2532829 w 3333042"/>
                <a:gd name="connsiteY33" fmla="*/ 806415 h 2772915"/>
                <a:gd name="connsiteX34" fmla="*/ 3077601 w 3333042"/>
                <a:gd name="connsiteY34" fmla="*/ 806063 h 2772915"/>
                <a:gd name="connsiteX35" fmla="*/ 3105182 w 3333042"/>
                <a:gd name="connsiteY35" fmla="*/ 821829 h 2772915"/>
                <a:gd name="connsiteX36" fmla="*/ 3244026 w 3333042"/>
                <a:gd name="connsiteY36" fmla="*/ 1124007 h 2772915"/>
                <a:gd name="connsiteX37" fmla="*/ 3316792 w 3333042"/>
                <a:gd name="connsiteY37" fmla="*/ 1421333 h 2772915"/>
                <a:gd name="connsiteX38" fmla="*/ 3329937 w 3333042"/>
                <a:gd name="connsiteY38" fmla="*/ 1550318 h 2772915"/>
                <a:gd name="connsiteX39" fmla="*/ 3332715 w 3333042"/>
                <a:gd name="connsiteY39" fmla="*/ 1584862 h 2772915"/>
                <a:gd name="connsiteX40" fmla="*/ 3321878 w 3333042"/>
                <a:gd name="connsiteY40" fmla="*/ 1595503 h 2772915"/>
                <a:gd name="connsiteX41" fmla="*/ 3309750 w 3333042"/>
                <a:gd name="connsiteY41" fmla="*/ 1595464 h 2772915"/>
                <a:gd name="connsiteX42" fmla="*/ 2723979 w 3333042"/>
                <a:gd name="connsiteY42" fmla="*/ 1595464 h 2772915"/>
                <a:gd name="connsiteX43" fmla="*/ 2652972 w 3333042"/>
                <a:gd name="connsiteY43" fmla="*/ 1642136 h 2772915"/>
                <a:gd name="connsiteX44" fmla="*/ 2720223 w 3333042"/>
                <a:gd name="connsiteY44" fmla="*/ 1738220 h 2772915"/>
                <a:gd name="connsiteX45" fmla="*/ 3313584 w 3333042"/>
                <a:gd name="connsiteY45" fmla="*/ 1737711 h 2772915"/>
                <a:gd name="connsiteX46" fmla="*/ 3332793 w 3333042"/>
                <a:gd name="connsiteY46" fmla="*/ 1757077 h 2772915"/>
                <a:gd name="connsiteX47" fmla="*/ 3318631 w 3333042"/>
                <a:gd name="connsiteY47" fmla="*/ 1898033 h 2772915"/>
                <a:gd name="connsiteX48" fmla="*/ 3286825 w 3333042"/>
                <a:gd name="connsiteY48" fmla="*/ 2065435 h 2772915"/>
                <a:gd name="connsiteX49" fmla="*/ 3230411 w 3333042"/>
                <a:gd name="connsiteY49" fmla="*/ 2248917 h 2772915"/>
                <a:gd name="connsiteX50" fmla="*/ 3163865 w 3333042"/>
                <a:gd name="connsiteY50" fmla="*/ 2403135 h 2772915"/>
                <a:gd name="connsiteX51" fmla="*/ 2975689 w 3333042"/>
                <a:gd name="connsiteY51" fmla="*/ 2700501 h 2772915"/>
                <a:gd name="connsiteX52" fmla="*/ 2914267 w 3333042"/>
                <a:gd name="connsiteY52" fmla="*/ 2772915 h 2772915"/>
                <a:gd name="connsiteX53" fmla="*/ 2908282 w 3333042"/>
                <a:gd name="connsiteY53" fmla="*/ 2756484 h 2772915"/>
                <a:gd name="connsiteX54" fmla="*/ 2908047 w 3333042"/>
                <a:gd name="connsiteY54" fmla="*/ 2735241 h 2772915"/>
                <a:gd name="connsiteX55" fmla="*/ 2908047 w 3333042"/>
                <a:gd name="connsiteY55" fmla="*/ 1961684 h 2772915"/>
                <a:gd name="connsiteX56" fmla="*/ 2877884 w 3333042"/>
                <a:gd name="connsiteY56" fmla="*/ 1935864 h 2772915"/>
                <a:gd name="connsiteX57" fmla="*/ 2739862 w 3333042"/>
                <a:gd name="connsiteY57" fmla="*/ 1955738 h 2772915"/>
                <a:gd name="connsiteX58" fmla="*/ 2600823 w 3333042"/>
                <a:gd name="connsiteY58" fmla="*/ 1933438 h 2772915"/>
                <a:gd name="connsiteX59" fmla="*/ 2531577 w 3333042"/>
                <a:gd name="connsiteY59" fmla="*/ 1925418 h 2772915"/>
                <a:gd name="connsiteX60" fmla="*/ 2516946 w 3333042"/>
                <a:gd name="connsiteY60" fmla="*/ 1922210 h 2772915"/>
                <a:gd name="connsiteX61" fmla="*/ 2508378 w 3333042"/>
                <a:gd name="connsiteY61" fmla="*/ 1875538 h 2772915"/>
                <a:gd name="connsiteX62" fmla="*/ 2502705 w 3333042"/>
                <a:gd name="connsiteY62" fmla="*/ 1745457 h 2772915"/>
                <a:gd name="connsiteX63" fmla="*/ 2466361 w 3333042"/>
                <a:gd name="connsiteY63" fmla="*/ 1798507 h 2772915"/>
                <a:gd name="connsiteX64" fmla="*/ 2433773 w 3333042"/>
                <a:gd name="connsiteY64" fmla="*/ 1799759 h 2772915"/>
                <a:gd name="connsiteX65" fmla="*/ 2391912 w 3333042"/>
                <a:gd name="connsiteY65" fmla="*/ 1753243 h 2772915"/>
                <a:gd name="connsiteX66" fmla="*/ 2393008 w 3333042"/>
                <a:gd name="connsiteY66" fmla="*/ 1785244 h 2772915"/>
                <a:gd name="connsiteX67" fmla="*/ 2396529 w 3333042"/>
                <a:gd name="connsiteY67" fmla="*/ 1895607 h 2772915"/>
                <a:gd name="connsiteX68" fmla="*/ 2390386 w 3333042"/>
                <a:gd name="connsiteY68" fmla="*/ 1916498 h 2772915"/>
                <a:gd name="connsiteX69" fmla="*/ 2279945 w 3333042"/>
                <a:gd name="connsiteY69" fmla="*/ 1920450 h 2772915"/>
                <a:gd name="connsiteX70" fmla="*/ 2274429 w 3333042"/>
                <a:gd name="connsiteY70" fmla="*/ 1907696 h 2772915"/>
                <a:gd name="connsiteX71" fmla="*/ 2171695 w 3333042"/>
                <a:gd name="connsiteY71" fmla="*/ 1768852 h 2772915"/>
                <a:gd name="connsiteX72" fmla="*/ 2167548 w 3333042"/>
                <a:gd name="connsiteY72" fmla="*/ 1766974 h 2772915"/>
                <a:gd name="connsiteX73" fmla="*/ 2167314 w 3333042"/>
                <a:gd name="connsiteY73" fmla="*/ 1735012 h 2772915"/>
                <a:gd name="connsiteX74" fmla="*/ 2194347 w 3333042"/>
                <a:gd name="connsiteY74" fmla="*/ 1734660 h 2772915"/>
                <a:gd name="connsiteX75" fmla="*/ 2229243 w 3333042"/>
                <a:gd name="connsiteY75" fmla="*/ 1714199 h 2772915"/>
                <a:gd name="connsiteX76" fmla="*/ 2274116 w 3333042"/>
                <a:gd name="connsiteY76" fmla="*/ 1535216 h 2772915"/>
                <a:gd name="connsiteX77" fmla="*/ 2241567 w 3333042"/>
                <a:gd name="connsiteY77" fmla="*/ 1243680 h 2772915"/>
                <a:gd name="connsiteX78" fmla="*/ 2067357 w 3333042"/>
                <a:gd name="connsiteY78" fmla="*/ 973466 h 2772915"/>
                <a:gd name="connsiteX79" fmla="*/ 1693548 w 3333042"/>
                <a:gd name="connsiteY79" fmla="*/ 796791 h 2772915"/>
                <a:gd name="connsiteX80" fmla="*/ 1648284 w 3333042"/>
                <a:gd name="connsiteY80" fmla="*/ 792879 h 2772915"/>
                <a:gd name="connsiteX81" fmla="*/ 1485732 w 3333042"/>
                <a:gd name="connsiteY81" fmla="*/ 818973 h 2772915"/>
                <a:gd name="connsiteX82" fmla="*/ 1203194 w 3333042"/>
                <a:gd name="connsiteY82" fmla="*/ 986806 h 2772915"/>
                <a:gd name="connsiteX83" fmla="*/ 1012827 w 3333042"/>
                <a:gd name="connsiteY83" fmla="*/ 1369653 h 2772915"/>
                <a:gd name="connsiteX84" fmla="*/ 1056370 w 3333042"/>
                <a:gd name="connsiteY84" fmla="*/ 1716077 h 2772915"/>
                <a:gd name="connsiteX85" fmla="*/ 1089545 w 3333042"/>
                <a:gd name="connsiteY85" fmla="*/ 1735521 h 2772915"/>
                <a:gd name="connsiteX86" fmla="*/ 1119630 w 3333042"/>
                <a:gd name="connsiteY86" fmla="*/ 1734855 h 2772915"/>
                <a:gd name="connsiteX87" fmla="*/ 1125655 w 3333042"/>
                <a:gd name="connsiteY87" fmla="*/ 1760676 h 2772915"/>
                <a:gd name="connsiteX88" fmla="*/ 1109732 w 3333042"/>
                <a:gd name="connsiteY88" fmla="*/ 1767757 h 2772915"/>
                <a:gd name="connsiteX89" fmla="*/ 1001325 w 3333042"/>
                <a:gd name="connsiteY89" fmla="*/ 1908478 h 2772915"/>
                <a:gd name="connsiteX90" fmla="*/ 996200 w 3333042"/>
                <a:gd name="connsiteY90" fmla="*/ 1923031 h 2772915"/>
                <a:gd name="connsiteX91" fmla="*/ 973783 w 3333042"/>
                <a:gd name="connsiteY91" fmla="*/ 1924909 h 2772915"/>
                <a:gd name="connsiteX92" fmla="*/ 863499 w 3333042"/>
                <a:gd name="connsiteY92" fmla="*/ 1919550 h 2772915"/>
                <a:gd name="connsiteX93" fmla="*/ 750202 w 3333042"/>
                <a:gd name="connsiteY93" fmla="*/ 1918924 h 2772915"/>
                <a:gd name="connsiteX94" fmla="*/ 489063 w 3333042"/>
                <a:gd name="connsiteY94" fmla="*/ 1935551 h 2772915"/>
                <a:gd name="connsiteX95" fmla="*/ 439535 w 3333042"/>
                <a:gd name="connsiteY95" fmla="*/ 1940558 h 2772915"/>
                <a:gd name="connsiteX96" fmla="*/ 388442 w 3333042"/>
                <a:gd name="connsiteY96" fmla="*/ 1934299 h 2772915"/>
                <a:gd name="connsiteX97" fmla="*/ 370133 w 3333042"/>
                <a:gd name="connsiteY97" fmla="*/ 1950808 h 2772915"/>
                <a:gd name="connsiteX98" fmla="*/ 370055 w 3333042"/>
                <a:gd name="connsiteY98" fmla="*/ 1969000 h 2772915"/>
                <a:gd name="connsiteX99" fmla="*/ 369898 w 3333042"/>
                <a:gd name="connsiteY99" fmla="*/ 2672998 h 2772915"/>
                <a:gd name="connsiteX100" fmla="*/ 363678 w 3333042"/>
                <a:gd name="connsiteY100" fmla="*/ 2703239 h 277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333042" h="2772915">
                  <a:moveTo>
                    <a:pt x="363678" y="2703239"/>
                  </a:moveTo>
                  <a:cubicBezTo>
                    <a:pt x="336997" y="2676832"/>
                    <a:pt x="316888" y="2645378"/>
                    <a:pt x="295488" y="2614941"/>
                  </a:cubicBezTo>
                  <a:cubicBezTo>
                    <a:pt x="248699" y="2548316"/>
                    <a:pt x="207347" y="2478367"/>
                    <a:pt x="171511" y="2405326"/>
                  </a:cubicBezTo>
                  <a:cubicBezTo>
                    <a:pt x="123391" y="2307248"/>
                    <a:pt x="84856" y="2205570"/>
                    <a:pt x="56806" y="2099784"/>
                  </a:cubicBezTo>
                  <a:cubicBezTo>
                    <a:pt x="39358" y="2033981"/>
                    <a:pt x="25235" y="1967591"/>
                    <a:pt x="15963" y="1900341"/>
                  </a:cubicBezTo>
                  <a:cubicBezTo>
                    <a:pt x="8960" y="1849600"/>
                    <a:pt x="4500" y="1798507"/>
                    <a:pt x="2153" y="1747101"/>
                  </a:cubicBezTo>
                  <a:cubicBezTo>
                    <a:pt x="353" y="1707705"/>
                    <a:pt x="-547" y="1668348"/>
                    <a:pt x="353" y="1629070"/>
                  </a:cubicBezTo>
                  <a:cubicBezTo>
                    <a:pt x="1761" y="1568744"/>
                    <a:pt x="6339" y="1508614"/>
                    <a:pt x="14359" y="1448679"/>
                  </a:cubicBezTo>
                  <a:cubicBezTo>
                    <a:pt x="22105" y="1390778"/>
                    <a:pt x="33528" y="1333661"/>
                    <a:pt x="45382" y="1276543"/>
                  </a:cubicBezTo>
                  <a:cubicBezTo>
                    <a:pt x="48043" y="1263672"/>
                    <a:pt x="54302" y="1261324"/>
                    <a:pt x="66234" y="1261324"/>
                  </a:cubicBezTo>
                  <a:cubicBezTo>
                    <a:pt x="331793" y="1261637"/>
                    <a:pt x="597353" y="1261598"/>
                    <a:pt x="862912" y="1261559"/>
                  </a:cubicBezTo>
                  <a:cubicBezTo>
                    <a:pt x="904616" y="1261559"/>
                    <a:pt x="932040" y="1240746"/>
                    <a:pt x="941117" y="1202094"/>
                  </a:cubicBezTo>
                  <a:cubicBezTo>
                    <a:pt x="950662" y="1161485"/>
                    <a:pt x="916705" y="1118960"/>
                    <a:pt x="875509" y="1118960"/>
                  </a:cubicBezTo>
                  <a:cubicBezTo>
                    <a:pt x="806225" y="1118960"/>
                    <a:pt x="736900" y="1118960"/>
                    <a:pt x="667616" y="1118960"/>
                  </a:cubicBezTo>
                  <a:cubicBezTo>
                    <a:pt x="482491" y="1118960"/>
                    <a:pt x="297327" y="1118960"/>
                    <a:pt x="112202" y="1118960"/>
                  </a:cubicBezTo>
                  <a:cubicBezTo>
                    <a:pt x="92524" y="1118960"/>
                    <a:pt x="92172" y="1118803"/>
                    <a:pt x="99058" y="1099829"/>
                  </a:cubicBezTo>
                  <a:cubicBezTo>
                    <a:pt x="133915" y="1003707"/>
                    <a:pt x="177614" y="911809"/>
                    <a:pt x="229177" y="823472"/>
                  </a:cubicBezTo>
                  <a:cubicBezTo>
                    <a:pt x="273267" y="747928"/>
                    <a:pt x="323734" y="677039"/>
                    <a:pt x="378466" y="609045"/>
                  </a:cubicBezTo>
                  <a:cubicBezTo>
                    <a:pt x="417431" y="560652"/>
                    <a:pt x="460583" y="515974"/>
                    <a:pt x="505025" y="472549"/>
                  </a:cubicBezTo>
                  <a:cubicBezTo>
                    <a:pt x="511911" y="465820"/>
                    <a:pt x="519461" y="466446"/>
                    <a:pt x="527442" y="466446"/>
                  </a:cubicBezTo>
                  <a:cubicBezTo>
                    <a:pt x="720665" y="466446"/>
                    <a:pt x="913888" y="466446"/>
                    <a:pt x="1107111" y="466407"/>
                  </a:cubicBezTo>
                  <a:cubicBezTo>
                    <a:pt x="1141812" y="466407"/>
                    <a:pt x="1169667" y="446846"/>
                    <a:pt x="1179995" y="415588"/>
                  </a:cubicBezTo>
                  <a:cubicBezTo>
                    <a:pt x="1194705" y="371145"/>
                    <a:pt x="1160786" y="323886"/>
                    <a:pt x="1113840" y="323847"/>
                  </a:cubicBezTo>
                  <a:cubicBezTo>
                    <a:pt x="976757" y="323729"/>
                    <a:pt x="839674" y="323808"/>
                    <a:pt x="702591" y="323808"/>
                  </a:cubicBezTo>
                  <a:cubicBezTo>
                    <a:pt x="697074" y="323808"/>
                    <a:pt x="691558" y="323808"/>
                    <a:pt x="686042" y="323808"/>
                  </a:cubicBezTo>
                  <a:cubicBezTo>
                    <a:pt x="685612" y="322438"/>
                    <a:pt x="685221" y="321069"/>
                    <a:pt x="684790" y="319739"/>
                  </a:cubicBezTo>
                  <a:cubicBezTo>
                    <a:pt x="922729" y="148190"/>
                    <a:pt x="1186841" y="43773"/>
                    <a:pt x="1479551" y="10950"/>
                  </a:cubicBezTo>
                  <a:cubicBezTo>
                    <a:pt x="1771791" y="-21834"/>
                    <a:pt x="2053391" y="18931"/>
                    <a:pt x="2323332" y="134145"/>
                  </a:cubicBezTo>
                  <a:cubicBezTo>
                    <a:pt x="2594251" y="249750"/>
                    <a:pt x="2817989" y="426972"/>
                    <a:pt x="2997362" y="661469"/>
                  </a:cubicBezTo>
                  <a:cubicBezTo>
                    <a:pt x="2990790" y="665303"/>
                    <a:pt x="2985195" y="663699"/>
                    <a:pt x="2979914" y="663699"/>
                  </a:cubicBezTo>
                  <a:cubicBezTo>
                    <a:pt x="2771003" y="663816"/>
                    <a:pt x="2562092" y="664011"/>
                    <a:pt x="2353182" y="663581"/>
                  </a:cubicBezTo>
                  <a:cubicBezTo>
                    <a:pt x="2317502" y="663503"/>
                    <a:pt x="2284053" y="691162"/>
                    <a:pt x="2278185" y="721912"/>
                  </a:cubicBezTo>
                  <a:cubicBezTo>
                    <a:pt x="2270204" y="763694"/>
                    <a:pt x="2301815" y="806141"/>
                    <a:pt x="2344653" y="806337"/>
                  </a:cubicBezTo>
                  <a:cubicBezTo>
                    <a:pt x="2407365" y="806611"/>
                    <a:pt x="2470117" y="806415"/>
                    <a:pt x="2532829" y="806415"/>
                  </a:cubicBezTo>
                  <a:cubicBezTo>
                    <a:pt x="2714433" y="806415"/>
                    <a:pt x="2896037" y="806572"/>
                    <a:pt x="3077601" y="806063"/>
                  </a:cubicBezTo>
                  <a:cubicBezTo>
                    <a:pt x="3091216" y="806024"/>
                    <a:pt x="3098688" y="810562"/>
                    <a:pt x="3105182" y="821829"/>
                  </a:cubicBezTo>
                  <a:cubicBezTo>
                    <a:pt x="3160853" y="918264"/>
                    <a:pt x="3207564" y="1018690"/>
                    <a:pt x="3244026" y="1124007"/>
                  </a:cubicBezTo>
                  <a:cubicBezTo>
                    <a:pt x="3277553" y="1220911"/>
                    <a:pt x="3301339" y="1320124"/>
                    <a:pt x="3316792" y="1421333"/>
                  </a:cubicBezTo>
                  <a:cubicBezTo>
                    <a:pt x="3323326" y="1464015"/>
                    <a:pt x="3328920" y="1506931"/>
                    <a:pt x="3329937" y="1550318"/>
                  </a:cubicBezTo>
                  <a:cubicBezTo>
                    <a:pt x="3330211" y="1561741"/>
                    <a:pt x="3332832" y="1573204"/>
                    <a:pt x="3332715" y="1584862"/>
                  </a:cubicBezTo>
                  <a:cubicBezTo>
                    <a:pt x="3332637" y="1592687"/>
                    <a:pt x="3329663" y="1596051"/>
                    <a:pt x="3321878" y="1595503"/>
                  </a:cubicBezTo>
                  <a:cubicBezTo>
                    <a:pt x="3317849" y="1595229"/>
                    <a:pt x="3313780" y="1595464"/>
                    <a:pt x="3309750" y="1595464"/>
                  </a:cubicBezTo>
                  <a:cubicBezTo>
                    <a:pt x="3114493" y="1595464"/>
                    <a:pt x="2919236" y="1595464"/>
                    <a:pt x="2723979" y="1595464"/>
                  </a:cubicBezTo>
                  <a:cubicBezTo>
                    <a:pt x="2690725" y="1595464"/>
                    <a:pt x="2662010" y="1613617"/>
                    <a:pt x="2652972" y="1642136"/>
                  </a:cubicBezTo>
                  <a:cubicBezTo>
                    <a:pt x="2635954" y="1695577"/>
                    <a:pt x="2674529" y="1738298"/>
                    <a:pt x="2720223" y="1738220"/>
                  </a:cubicBezTo>
                  <a:cubicBezTo>
                    <a:pt x="2918023" y="1737868"/>
                    <a:pt x="3115784" y="1738259"/>
                    <a:pt x="3313584" y="1737711"/>
                  </a:cubicBezTo>
                  <a:cubicBezTo>
                    <a:pt x="3328959" y="1737672"/>
                    <a:pt x="3334319" y="1741506"/>
                    <a:pt x="3332793" y="1757077"/>
                  </a:cubicBezTo>
                  <a:cubicBezTo>
                    <a:pt x="3328216" y="1804062"/>
                    <a:pt x="3325086" y="1851165"/>
                    <a:pt x="3318631" y="1898033"/>
                  </a:cubicBezTo>
                  <a:cubicBezTo>
                    <a:pt x="3310846" y="1954407"/>
                    <a:pt x="3299931" y="2010156"/>
                    <a:pt x="3286825" y="2065435"/>
                  </a:cubicBezTo>
                  <a:cubicBezTo>
                    <a:pt x="3272037" y="2127796"/>
                    <a:pt x="3252750" y="2188826"/>
                    <a:pt x="3230411" y="2248917"/>
                  </a:cubicBezTo>
                  <a:cubicBezTo>
                    <a:pt x="3210850" y="2301458"/>
                    <a:pt x="3188707" y="2352903"/>
                    <a:pt x="3163865" y="2403135"/>
                  </a:cubicBezTo>
                  <a:cubicBezTo>
                    <a:pt x="3111598" y="2508843"/>
                    <a:pt x="3049160" y="2608173"/>
                    <a:pt x="2975689" y="2700501"/>
                  </a:cubicBezTo>
                  <a:cubicBezTo>
                    <a:pt x="2955971" y="2725304"/>
                    <a:pt x="2936450" y="2750264"/>
                    <a:pt x="2914267" y="2772915"/>
                  </a:cubicBezTo>
                  <a:cubicBezTo>
                    <a:pt x="2908595" y="2768768"/>
                    <a:pt x="2908673" y="2762509"/>
                    <a:pt x="2908282" y="2756484"/>
                  </a:cubicBezTo>
                  <a:cubicBezTo>
                    <a:pt x="2907812" y="2749403"/>
                    <a:pt x="2908047" y="2742322"/>
                    <a:pt x="2908047" y="2735241"/>
                  </a:cubicBezTo>
                  <a:cubicBezTo>
                    <a:pt x="2908047" y="2477389"/>
                    <a:pt x="2908047" y="2219536"/>
                    <a:pt x="2908047" y="1961684"/>
                  </a:cubicBezTo>
                  <a:cubicBezTo>
                    <a:pt x="2908047" y="1931130"/>
                    <a:pt x="2908008" y="1931169"/>
                    <a:pt x="2877884" y="1935864"/>
                  </a:cubicBezTo>
                  <a:cubicBezTo>
                    <a:pt x="2831955" y="1942984"/>
                    <a:pt x="2786183" y="1951121"/>
                    <a:pt x="2739862" y="1955738"/>
                  </a:cubicBezTo>
                  <a:cubicBezTo>
                    <a:pt x="2693072" y="1951238"/>
                    <a:pt x="2647495" y="1938876"/>
                    <a:pt x="2600823" y="1933438"/>
                  </a:cubicBezTo>
                  <a:cubicBezTo>
                    <a:pt x="2577741" y="1930739"/>
                    <a:pt x="2554698" y="1927765"/>
                    <a:pt x="2531577" y="1925418"/>
                  </a:cubicBezTo>
                  <a:cubicBezTo>
                    <a:pt x="2526570" y="1924909"/>
                    <a:pt x="2521445" y="1924909"/>
                    <a:pt x="2516946" y="1922210"/>
                  </a:cubicBezTo>
                  <a:cubicBezTo>
                    <a:pt x="2507400" y="1907931"/>
                    <a:pt x="2509004" y="1891382"/>
                    <a:pt x="2508378" y="1875538"/>
                  </a:cubicBezTo>
                  <a:cubicBezTo>
                    <a:pt x="2506774" y="1832816"/>
                    <a:pt x="2504896" y="1790135"/>
                    <a:pt x="2502705" y="1745457"/>
                  </a:cubicBezTo>
                  <a:cubicBezTo>
                    <a:pt x="2490382" y="1764940"/>
                    <a:pt x="2477941" y="1781410"/>
                    <a:pt x="2466361" y="1798507"/>
                  </a:cubicBezTo>
                  <a:cubicBezTo>
                    <a:pt x="2454625" y="1815799"/>
                    <a:pt x="2447504" y="1816111"/>
                    <a:pt x="2433773" y="1799759"/>
                  </a:cubicBezTo>
                  <a:cubicBezTo>
                    <a:pt x="2420862" y="1784345"/>
                    <a:pt x="2406113" y="1770730"/>
                    <a:pt x="2391912" y="1753243"/>
                  </a:cubicBezTo>
                  <a:cubicBezTo>
                    <a:pt x="2389291" y="1765723"/>
                    <a:pt x="2393164" y="1775503"/>
                    <a:pt x="2393008" y="1785244"/>
                  </a:cubicBezTo>
                  <a:cubicBezTo>
                    <a:pt x="2392342" y="1822097"/>
                    <a:pt x="2396529" y="1858793"/>
                    <a:pt x="2396529" y="1895607"/>
                  </a:cubicBezTo>
                  <a:cubicBezTo>
                    <a:pt x="2396529" y="1903001"/>
                    <a:pt x="2397507" y="1911021"/>
                    <a:pt x="2390386" y="1916498"/>
                  </a:cubicBezTo>
                  <a:cubicBezTo>
                    <a:pt x="2353651" y="1919902"/>
                    <a:pt x="2316955" y="1925144"/>
                    <a:pt x="2279945" y="1920450"/>
                  </a:cubicBezTo>
                  <a:cubicBezTo>
                    <a:pt x="2273960" y="1918024"/>
                    <a:pt x="2274547" y="1912743"/>
                    <a:pt x="2274429" y="1907696"/>
                  </a:cubicBezTo>
                  <a:cubicBezTo>
                    <a:pt x="2272551" y="1829452"/>
                    <a:pt x="2245205" y="1792521"/>
                    <a:pt x="2171695" y="1768852"/>
                  </a:cubicBezTo>
                  <a:cubicBezTo>
                    <a:pt x="2170248" y="1768383"/>
                    <a:pt x="2168918" y="1767679"/>
                    <a:pt x="2167548" y="1766974"/>
                  </a:cubicBezTo>
                  <a:cubicBezTo>
                    <a:pt x="2156516" y="1754416"/>
                    <a:pt x="2156477" y="1746357"/>
                    <a:pt x="2167314" y="1735012"/>
                  </a:cubicBezTo>
                  <a:cubicBezTo>
                    <a:pt x="2176272" y="1732156"/>
                    <a:pt x="2185310" y="1733447"/>
                    <a:pt x="2194347" y="1734660"/>
                  </a:cubicBezTo>
                  <a:cubicBezTo>
                    <a:pt x="2218368" y="1737907"/>
                    <a:pt x="2220089" y="1737125"/>
                    <a:pt x="2229243" y="1714199"/>
                  </a:cubicBezTo>
                  <a:cubicBezTo>
                    <a:pt x="2252247" y="1656572"/>
                    <a:pt x="2267387" y="1596873"/>
                    <a:pt x="2274116" y="1535216"/>
                  </a:cubicBezTo>
                  <a:cubicBezTo>
                    <a:pt x="2284953" y="1435690"/>
                    <a:pt x="2274116" y="1338394"/>
                    <a:pt x="2241567" y="1243680"/>
                  </a:cubicBezTo>
                  <a:cubicBezTo>
                    <a:pt x="2205692" y="1139381"/>
                    <a:pt x="2147753" y="1048658"/>
                    <a:pt x="2067357" y="973466"/>
                  </a:cubicBezTo>
                  <a:cubicBezTo>
                    <a:pt x="1961963" y="874878"/>
                    <a:pt x="1836734" y="816196"/>
                    <a:pt x="1693548" y="796791"/>
                  </a:cubicBezTo>
                  <a:cubicBezTo>
                    <a:pt x="1678603" y="794757"/>
                    <a:pt x="1663502" y="792331"/>
                    <a:pt x="1648284" y="792879"/>
                  </a:cubicBezTo>
                  <a:cubicBezTo>
                    <a:pt x="1592496" y="791627"/>
                    <a:pt x="1538625" y="803324"/>
                    <a:pt x="1485732" y="818973"/>
                  </a:cubicBezTo>
                  <a:cubicBezTo>
                    <a:pt x="1377560" y="851053"/>
                    <a:pt x="1282416" y="906293"/>
                    <a:pt x="1203194" y="986806"/>
                  </a:cubicBezTo>
                  <a:cubicBezTo>
                    <a:pt x="1098230" y="1093452"/>
                    <a:pt x="1033522" y="1220716"/>
                    <a:pt x="1012827" y="1369653"/>
                  </a:cubicBezTo>
                  <a:cubicBezTo>
                    <a:pt x="996239" y="1489131"/>
                    <a:pt x="1012162" y="1604345"/>
                    <a:pt x="1056370" y="1716077"/>
                  </a:cubicBezTo>
                  <a:cubicBezTo>
                    <a:pt x="1064272" y="1736107"/>
                    <a:pt x="1067754" y="1738024"/>
                    <a:pt x="1089545" y="1735521"/>
                  </a:cubicBezTo>
                  <a:cubicBezTo>
                    <a:pt x="1099560" y="1734386"/>
                    <a:pt x="1109497" y="1731765"/>
                    <a:pt x="1119630" y="1734855"/>
                  </a:cubicBezTo>
                  <a:cubicBezTo>
                    <a:pt x="1130349" y="1741467"/>
                    <a:pt x="1128667" y="1750935"/>
                    <a:pt x="1125655" y="1760676"/>
                  </a:cubicBezTo>
                  <a:cubicBezTo>
                    <a:pt x="1121977" y="1766661"/>
                    <a:pt x="1115561" y="1766818"/>
                    <a:pt x="1109732" y="1767757"/>
                  </a:cubicBezTo>
                  <a:cubicBezTo>
                    <a:pt x="1040799" y="1778750"/>
                    <a:pt x="994166" y="1839663"/>
                    <a:pt x="1001325" y="1908478"/>
                  </a:cubicBezTo>
                  <a:cubicBezTo>
                    <a:pt x="1001912" y="1914034"/>
                    <a:pt x="1002342" y="1919745"/>
                    <a:pt x="996200" y="1923031"/>
                  </a:cubicBezTo>
                  <a:cubicBezTo>
                    <a:pt x="988924" y="1926083"/>
                    <a:pt x="981334" y="1925457"/>
                    <a:pt x="973783" y="1924909"/>
                  </a:cubicBezTo>
                  <a:cubicBezTo>
                    <a:pt x="937087" y="1922210"/>
                    <a:pt x="900391" y="1919315"/>
                    <a:pt x="863499" y="1919550"/>
                  </a:cubicBezTo>
                  <a:cubicBezTo>
                    <a:pt x="825746" y="1919824"/>
                    <a:pt x="787994" y="1918533"/>
                    <a:pt x="750202" y="1918924"/>
                  </a:cubicBezTo>
                  <a:cubicBezTo>
                    <a:pt x="662804" y="1919902"/>
                    <a:pt x="575875" y="1926200"/>
                    <a:pt x="489063" y="1935551"/>
                  </a:cubicBezTo>
                  <a:cubicBezTo>
                    <a:pt x="472593" y="1937311"/>
                    <a:pt x="456084" y="1939385"/>
                    <a:pt x="439535" y="1940558"/>
                  </a:cubicBezTo>
                  <a:cubicBezTo>
                    <a:pt x="422165" y="1941223"/>
                    <a:pt x="405538" y="1935981"/>
                    <a:pt x="388442" y="1934299"/>
                  </a:cubicBezTo>
                  <a:cubicBezTo>
                    <a:pt x="371541" y="1932656"/>
                    <a:pt x="370563" y="1933399"/>
                    <a:pt x="370133" y="1950808"/>
                  </a:cubicBezTo>
                  <a:cubicBezTo>
                    <a:pt x="369976" y="1956872"/>
                    <a:pt x="370055" y="1962936"/>
                    <a:pt x="370055" y="1969000"/>
                  </a:cubicBezTo>
                  <a:cubicBezTo>
                    <a:pt x="370055" y="2203653"/>
                    <a:pt x="370094" y="2438345"/>
                    <a:pt x="369898" y="2672998"/>
                  </a:cubicBezTo>
                  <a:cubicBezTo>
                    <a:pt x="369781" y="2683404"/>
                    <a:pt x="372754" y="2694672"/>
                    <a:pt x="363678" y="2703239"/>
                  </a:cubicBezTo>
                  <a:close/>
                </a:path>
              </a:pathLst>
            </a:custGeom>
            <a:solidFill>
              <a:srgbClr val="4BACC6">
                <a:lumMod val="20000"/>
                <a:lumOff val="80000"/>
              </a:srgbClr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Unicode MS"/>
              </a:endParaRPr>
            </a:p>
          </p:txBody>
        </p:sp>
        <p:sp>
          <p:nvSpPr>
            <p:cNvPr id="36" name="Freeform: Shape 48">
              <a:extLst>
                <a:ext uri="{FF2B5EF4-FFF2-40B4-BE49-F238E27FC236}">
                  <a16:creationId xmlns:a16="http://schemas.microsoft.com/office/drawing/2014/main" id="{1C3B8A6D-0E64-410A-995C-FCA7CF2D5D91}"/>
                </a:ext>
              </a:extLst>
            </p:cNvPr>
            <p:cNvSpPr/>
            <p:nvPr/>
          </p:nvSpPr>
          <p:spPr>
            <a:xfrm>
              <a:off x="9158122" y="1875641"/>
              <a:ext cx="537434" cy="472868"/>
            </a:xfrm>
            <a:custGeom>
              <a:avLst/>
              <a:gdLst>
                <a:gd name="connsiteX0" fmla="*/ 208028 w 418920"/>
                <a:gd name="connsiteY0" fmla="*/ 368223 h 368592"/>
                <a:gd name="connsiteX1" fmla="*/ 141325 w 418920"/>
                <a:gd name="connsiteY1" fmla="*/ 368536 h 368592"/>
                <a:gd name="connsiteX2" fmla="*/ 127906 w 418920"/>
                <a:gd name="connsiteY2" fmla="*/ 353865 h 368592"/>
                <a:gd name="connsiteX3" fmla="*/ 167067 w 418920"/>
                <a:gd name="connsiteY3" fmla="*/ 261029 h 368592"/>
                <a:gd name="connsiteX4" fmla="*/ 206072 w 418920"/>
                <a:gd name="connsiteY4" fmla="*/ 218660 h 368592"/>
                <a:gd name="connsiteX5" fmla="*/ 211823 w 418920"/>
                <a:gd name="connsiteY5" fmla="*/ 165259 h 368592"/>
                <a:gd name="connsiteX6" fmla="*/ 159008 w 418920"/>
                <a:gd name="connsiteY6" fmla="*/ 167488 h 368592"/>
                <a:gd name="connsiteX7" fmla="*/ 147115 w 418920"/>
                <a:gd name="connsiteY7" fmla="*/ 186502 h 368592"/>
                <a:gd name="connsiteX8" fmla="*/ 129784 w 418920"/>
                <a:gd name="connsiteY8" fmla="*/ 195069 h 368592"/>
                <a:gd name="connsiteX9" fmla="*/ 9797 w 418920"/>
                <a:gd name="connsiteY9" fmla="*/ 150588 h 368592"/>
                <a:gd name="connsiteX10" fmla="*/ 2208 w 418920"/>
                <a:gd name="connsiteY10" fmla="*/ 132592 h 368592"/>
                <a:gd name="connsiteX11" fmla="*/ 161277 w 418920"/>
                <a:gd name="connsiteY11" fmla="*/ 4820 h 368592"/>
                <a:gd name="connsiteX12" fmla="*/ 321051 w 418920"/>
                <a:gd name="connsiteY12" fmla="*/ 22816 h 368592"/>
                <a:gd name="connsiteX13" fmla="*/ 418895 w 418920"/>
                <a:gd name="connsiteY13" fmla="*/ 163224 h 368592"/>
                <a:gd name="connsiteX14" fmla="*/ 380086 w 418920"/>
                <a:gd name="connsiteY14" fmla="*/ 247454 h 368592"/>
                <a:gd name="connsiteX15" fmla="*/ 322225 w 418920"/>
                <a:gd name="connsiteY15" fmla="*/ 303124 h 368592"/>
                <a:gd name="connsiteX16" fmla="*/ 288893 w 418920"/>
                <a:gd name="connsiteY16" fmla="*/ 362433 h 368592"/>
                <a:gd name="connsiteX17" fmla="*/ 279269 w 418920"/>
                <a:gd name="connsiteY17" fmla="*/ 368184 h 368592"/>
                <a:gd name="connsiteX18" fmla="*/ 208028 w 418920"/>
                <a:gd name="connsiteY18" fmla="*/ 368223 h 36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8920" h="368592">
                  <a:moveTo>
                    <a:pt x="208028" y="368223"/>
                  </a:moveTo>
                  <a:cubicBezTo>
                    <a:pt x="185768" y="368223"/>
                    <a:pt x="163507" y="367401"/>
                    <a:pt x="141325" y="368536"/>
                  </a:cubicBezTo>
                  <a:cubicBezTo>
                    <a:pt x="129002" y="369162"/>
                    <a:pt x="127202" y="364584"/>
                    <a:pt x="127906" y="353865"/>
                  </a:cubicBezTo>
                  <a:cubicBezTo>
                    <a:pt x="130215" y="318225"/>
                    <a:pt x="144103" y="287671"/>
                    <a:pt x="167067" y="261029"/>
                  </a:cubicBezTo>
                  <a:cubicBezTo>
                    <a:pt x="179586" y="246515"/>
                    <a:pt x="193240" y="232939"/>
                    <a:pt x="206072" y="218660"/>
                  </a:cubicBezTo>
                  <a:cubicBezTo>
                    <a:pt x="221682" y="201290"/>
                    <a:pt x="223951" y="178873"/>
                    <a:pt x="211823" y="165259"/>
                  </a:cubicBezTo>
                  <a:cubicBezTo>
                    <a:pt x="197230" y="148788"/>
                    <a:pt x="175792" y="149688"/>
                    <a:pt x="159008" y="167488"/>
                  </a:cubicBezTo>
                  <a:cubicBezTo>
                    <a:pt x="153766" y="173044"/>
                    <a:pt x="148328" y="179264"/>
                    <a:pt x="147115" y="186502"/>
                  </a:cubicBezTo>
                  <a:cubicBezTo>
                    <a:pt x="145042" y="198825"/>
                    <a:pt x="139682" y="198864"/>
                    <a:pt x="129784" y="195069"/>
                  </a:cubicBezTo>
                  <a:cubicBezTo>
                    <a:pt x="89958" y="179812"/>
                    <a:pt x="50093" y="164633"/>
                    <a:pt x="9797" y="150588"/>
                  </a:cubicBezTo>
                  <a:cubicBezTo>
                    <a:pt x="-1548" y="146637"/>
                    <a:pt x="-1470" y="142137"/>
                    <a:pt x="2208" y="132592"/>
                  </a:cubicBezTo>
                  <a:cubicBezTo>
                    <a:pt x="30415" y="58925"/>
                    <a:pt x="85264" y="17652"/>
                    <a:pt x="161277" y="4820"/>
                  </a:cubicBezTo>
                  <a:cubicBezTo>
                    <a:pt x="215696" y="-4374"/>
                    <a:pt x="270036" y="-1479"/>
                    <a:pt x="321051" y="22816"/>
                  </a:cubicBezTo>
                  <a:cubicBezTo>
                    <a:pt x="380047" y="50944"/>
                    <a:pt x="417330" y="95152"/>
                    <a:pt x="418895" y="163224"/>
                  </a:cubicBezTo>
                  <a:cubicBezTo>
                    <a:pt x="419677" y="197143"/>
                    <a:pt x="402542" y="224059"/>
                    <a:pt x="380086" y="247454"/>
                  </a:cubicBezTo>
                  <a:cubicBezTo>
                    <a:pt x="361542" y="266741"/>
                    <a:pt x="341160" y="284228"/>
                    <a:pt x="322225" y="303124"/>
                  </a:cubicBezTo>
                  <a:cubicBezTo>
                    <a:pt x="305637" y="319633"/>
                    <a:pt x="290966" y="337747"/>
                    <a:pt x="288893" y="362433"/>
                  </a:cubicBezTo>
                  <a:cubicBezTo>
                    <a:pt x="288267" y="370140"/>
                    <a:pt x="283338" y="368145"/>
                    <a:pt x="279269" y="368184"/>
                  </a:cubicBezTo>
                  <a:cubicBezTo>
                    <a:pt x="255561" y="368301"/>
                    <a:pt x="231814" y="368223"/>
                    <a:pt x="208028" y="368223"/>
                  </a:cubicBezTo>
                  <a:close/>
                </a:path>
              </a:pathLst>
            </a:custGeom>
            <a:solidFill>
              <a:srgbClr val="4BACC6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Unicode MS"/>
              </a:endParaRPr>
            </a:p>
          </p:txBody>
        </p:sp>
        <p:sp>
          <p:nvSpPr>
            <p:cNvPr id="37" name="Freeform: Shape 49">
              <a:extLst>
                <a:ext uri="{FF2B5EF4-FFF2-40B4-BE49-F238E27FC236}">
                  <a16:creationId xmlns:a16="http://schemas.microsoft.com/office/drawing/2014/main" id="{FDF5D38B-B85C-4068-9421-33E6EC80F999}"/>
                </a:ext>
              </a:extLst>
            </p:cNvPr>
            <p:cNvSpPr/>
            <p:nvPr/>
          </p:nvSpPr>
          <p:spPr>
            <a:xfrm>
              <a:off x="9309567" y="2391146"/>
              <a:ext cx="252105" cy="253008"/>
            </a:xfrm>
            <a:custGeom>
              <a:avLst/>
              <a:gdLst>
                <a:gd name="connsiteX0" fmla="*/ 0 w 196511"/>
                <a:gd name="connsiteY0" fmla="*/ 98432 h 197215"/>
                <a:gd name="connsiteX1" fmla="*/ 97648 w 196511"/>
                <a:gd name="connsiteY1" fmla="*/ 1 h 197215"/>
                <a:gd name="connsiteX2" fmla="*/ 196509 w 196511"/>
                <a:gd name="connsiteY2" fmla="*/ 99175 h 197215"/>
                <a:gd name="connsiteX3" fmla="*/ 96905 w 196511"/>
                <a:gd name="connsiteY3" fmla="*/ 197215 h 197215"/>
                <a:gd name="connsiteX4" fmla="*/ 0 w 196511"/>
                <a:gd name="connsiteY4" fmla="*/ 98432 h 19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511" h="197215">
                  <a:moveTo>
                    <a:pt x="0" y="98432"/>
                  </a:moveTo>
                  <a:cubicBezTo>
                    <a:pt x="118" y="44092"/>
                    <a:pt x="43621" y="275"/>
                    <a:pt x="97648" y="1"/>
                  </a:cubicBezTo>
                  <a:cubicBezTo>
                    <a:pt x="151832" y="-273"/>
                    <a:pt x="196901" y="44952"/>
                    <a:pt x="196509" y="99175"/>
                  </a:cubicBezTo>
                  <a:cubicBezTo>
                    <a:pt x="196118" y="153985"/>
                    <a:pt x="152028" y="197371"/>
                    <a:pt x="96905" y="197215"/>
                  </a:cubicBezTo>
                  <a:cubicBezTo>
                    <a:pt x="42995" y="197058"/>
                    <a:pt x="-117" y="153124"/>
                    <a:pt x="0" y="98432"/>
                  </a:cubicBezTo>
                  <a:close/>
                </a:path>
              </a:pathLst>
            </a:custGeom>
            <a:solidFill>
              <a:srgbClr val="4BACC6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 Unicode MS"/>
              </a:endParaRPr>
            </a:p>
          </p:txBody>
        </p:sp>
        <p:grpSp>
          <p:nvGrpSpPr>
            <p:cNvPr id="38" name="Group 69">
              <a:extLst>
                <a:ext uri="{FF2B5EF4-FFF2-40B4-BE49-F238E27FC236}">
                  <a16:creationId xmlns:a16="http://schemas.microsoft.com/office/drawing/2014/main" id="{D066BEC3-46C1-4905-A309-70CAEC266DE4}"/>
                </a:ext>
              </a:extLst>
            </p:cNvPr>
            <p:cNvGrpSpPr/>
            <p:nvPr/>
          </p:nvGrpSpPr>
          <p:grpSpPr>
            <a:xfrm>
              <a:off x="7791230" y="3971619"/>
              <a:ext cx="3272111" cy="2378437"/>
              <a:chOff x="7791230" y="3971619"/>
              <a:chExt cx="3272111" cy="2378437"/>
            </a:xfrm>
          </p:grpSpPr>
          <p:sp>
            <p:nvSpPr>
              <p:cNvPr id="50" name="Freeform: Shape 39">
                <a:extLst>
                  <a:ext uri="{FF2B5EF4-FFF2-40B4-BE49-F238E27FC236}">
                    <a16:creationId xmlns:a16="http://schemas.microsoft.com/office/drawing/2014/main" id="{A793E33A-47D8-42D9-9B63-E6F5AE23A6EC}"/>
                  </a:ext>
                </a:extLst>
              </p:cNvPr>
              <p:cNvSpPr/>
              <p:nvPr/>
            </p:nvSpPr>
            <p:spPr>
              <a:xfrm>
                <a:off x="9184092" y="4445409"/>
                <a:ext cx="479130" cy="1904647"/>
              </a:xfrm>
              <a:custGeom>
                <a:avLst/>
                <a:gdLst>
                  <a:gd name="connsiteX0" fmla="*/ 373144 w 373473"/>
                  <a:gd name="connsiteY0" fmla="*/ 15844 h 1484637"/>
                  <a:gd name="connsiteX1" fmla="*/ 370328 w 373473"/>
                  <a:gd name="connsiteY1" fmla="*/ 0 h 1484637"/>
                  <a:gd name="connsiteX2" fmla="*/ 312075 w 373473"/>
                  <a:gd name="connsiteY2" fmla="*/ 32941 h 1484637"/>
                  <a:gd name="connsiteX3" fmla="*/ 99291 w 373473"/>
                  <a:gd name="connsiteY3" fmla="*/ 40452 h 1484637"/>
                  <a:gd name="connsiteX4" fmla="*/ 8568 w 373473"/>
                  <a:gd name="connsiteY4" fmla="*/ 117 h 1484637"/>
                  <a:gd name="connsiteX5" fmla="*/ 5986 w 373473"/>
                  <a:gd name="connsiteY5" fmla="*/ 10054 h 1484637"/>
                  <a:gd name="connsiteX6" fmla="*/ 0 w 373473"/>
                  <a:gd name="connsiteY6" fmla="*/ 1399037 h 1484637"/>
                  <a:gd name="connsiteX7" fmla="*/ 5673 w 373473"/>
                  <a:gd name="connsiteY7" fmla="*/ 1417268 h 1484637"/>
                  <a:gd name="connsiteX8" fmla="*/ 27424 w 373473"/>
                  <a:gd name="connsiteY8" fmla="*/ 1454786 h 1484637"/>
                  <a:gd name="connsiteX9" fmla="*/ 52149 w 373473"/>
                  <a:gd name="connsiteY9" fmla="*/ 1465662 h 1484637"/>
                  <a:gd name="connsiteX10" fmla="*/ 134579 w 373473"/>
                  <a:gd name="connsiteY10" fmla="*/ 1481976 h 1484637"/>
                  <a:gd name="connsiteX11" fmla="*/ 325650 w 373473"/>
                  <a:gd name="connsiteY11" fmla="*/ 1466053 h 1484637"/>
                  <a:gd name="connsiteX12" fmla="*/ 373340 w 373473"/>
                  <a:gd name="connsiteY12" fmla="*/ 1402363 h 1484637"/>
                  <a:gd name="connsiteX13" fmla="*/ 373144 w 373473"/>
                  <a:gd name="connsiteY13" fmla="*/ 15844 h 148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73473" h="1484637">
                    <a:moveTo>
                      <a:pt x="373144" y="15844"/>
                    </a:moveTo>
                    <a:cubicBezTo>
                      <a:pt x="373105" y="10485"/>
                      <a:pt x="374944" y="4616"/>
                      <a:pt x="370328" y="0"/>
                    </a:cubicBezTo>
                    <a:cubicBezTo>
                      <a:pt x="355383" y="18857"/>
                      <a:pt x="333983" y="26877"/>
                      <a:pt x="312075" y="32941"/>
                    </a:cubicBezTo>
                    <a:cubicBezTo>
                      <a:pt x="241851" y="52384"/>
                      <a:pt x="170689" y="53519"/>
                      <a:pt x="99291" y="40452"/>
                    </a:cubicBezTo>
                    <a:cubicBezTo>
                      <a:pt x="65999" y="34349"/>
                      <a:pt x="33019" y="26564"/>
                      <a:pt x="8568" y="117"/>
                    </a:cubicBezTo>
                    <a:cubicBezTo>
                      <a:pt x="5751" y="2934"/>
                      <a:pt x="5986" y="6533"/>
                      <a:pt x="5986" y="10054"/>
                    </a:cubicBezTo>
                    <a:cubicBezTo>
                      <a:pt x="6142" y="43386"/>
                      <a:pt x="6885" y="1394186"/>
                      <a:pt x="0" y="1399037"/>
                    </a:cubicBezTo>
                    <a:cubicBezTo>
                      <a:pt x="9467" y="1402676"/>
                      <a:pt x="6377" y="1411087"/>
                      <a:pt x="5673" y="1417268"/>
                    </a:cubicBezTo>
                    <a:cubicBezTo>
                      <a:pt x="3521" y="1435616"/>
                      <a:pt x="12206" y="1447040"/>
                      <a:pt x="27424" y="1454786"/>
                    </a:cubicBezTo>
                    <a:cubicBezTo>
                      <a:pt x="35444" y="1458854"/>
                      <a:pt x="43660" y="1462728"/>
                      <a:pt x="52149" y="1465662"/>
                    </a:cubicBezTo>
                    <a:cubicBezTo>
                      <a:pt x="78870" y="1474816"/>
                      <a:pt x="106451" y="1479707"/>
                      <a:pt x="134579" y="1481976"/>
                    </a:cubicBezTo>
                    <a:cubicBezTo>
                      <a:pt x="199169" y="1487140"/>
                      <a:pt x="263251" y="1486240"/>
                      <a:pt x="325650" y="1466053"/>
                    </a:cubicBezTo>
                    <a:cubicBezTo>
                      <a:pt x="367746" y="1452439"/>
                      <a:pt x="372988" y="1445201"/>
                      <a:pt x="373340" y="1402363"/>
                    </a:cubicBezTo>
                    <a:cubicBezTo>
                      <a:pt x="373301" y="1338516"/>
                      <a:pt x="373379" y="45186"/>
                      <a:pt x="373144" y="15844"/>
                    </a:cubicBezTo>
                    <a:close/>
                  </a:path>
                </a:pathLst>
              </a:custGeom>
              <a:solidFill>
                <a:srgbClr val="45C1A4">
                  <a:lumMod val="75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1" name="Freeform: Shape 42">
                <a:extLst>
                  <a:ext uri="{FF2B5EF4-FFF2-40B4-BE49-F238E27FC236}">
                    <a16:creationId xmlns:a16="http://schemas.microsoft.com/office/drawing/2014/main" id="{4C302A09-BD23-4997-9C08-F592BF808176}"/>
                  </a:ext>
                </a:extLst>
              </p:cNvPr>
              <p:cNvSpPr/>
              <p:nvPr/>
            </p:nvSpPr>
            <p:spPr>
              <a:xfrm>
                <a:off x="9653340" y="4220991"/>
                <a:ext cx="1410001" cy="2017090"/>
              </a:xfrm>
              <a:custGeom>
                <a:avLst/>
                <a:gdLst>
                  <a:gd name="connsiteX0" fmla="*/ 922083 w 1099070"/>
                  <a:gd name="connsiteY0" fmla="*/ 24858 h 1572284"/>
                  <a:gd name="connsiteX1" fmla="*/ 1080722 w 1099070"/>
                  <a:gd name="connsiteY1" fmla="*/ 1424 h 1572284"/>
                  <a:gd name="connsiteX2" fmla="*/ 1098562 w 1099070"/>
                  <a:gd name="connsiteY2" fmla="*/ 16721 h 1572284"/>
                  <a:gd name="connsiteX3" fmla="*/ 1098601 w 1099070"/>
                  <a:gd name="connsiteY3" fmla="*/ 828500 h 1572284"/>
                  <a:gd name="connsiteX4" fmla="*/ 1099071 w 1099070"/>
                  <a:gd name="connsiteY4" fmla="*/ 846691 h 1572284"/>
                  <a:gd name="connsiteX5" fmla="*/ 1098601 w 1099070"/>
                  <a:gd name="connsiteY5" fmla="*/ 864844 h 1572284"/>
                  <a:gd name="connsiteX6" fmla="*/ 1098758 w 1099070"/>
                  <a:gd name="connsiteY6" fmla="*/ 1391033 h 1572284"/>
                  <a:gd name="connsiteX7" fmla="*/ 1084439 w 1099070"/>
                  <a:gd name="connsiteY7" fmla="*/ 1409029 h 1572284"/>
                  <a:gd name="connsiteX8" fmla="*/ 752842 w 1099070"/>
                  <a:gd name="connsiteY8" fmla="*/ 1459222 h 1572284"/>
                  <a:gd name="connsiteX9" fmla="*/ 379267 w 1099070"/>
                  <a:gd name="connsiteY9" fmla="*/ 1514893 h 1572284"/>
                  <a:gd name="connsiteX10" fmla="*/ 17781 w 1099070"/>
                  <a:gd name="connsiteY10" fmla="*/ 1569468 h 1572284"/>
                  <a:gd name="connsiteX11" fmla="*/ 6005 w 1099070"/>
                  <a:gd name="connsiteY11" fmla="*/ 1572285 h 1572284"/>
                  <a:gd name="connsiteX12" fmla="*/ 215 w 1099070"/>
                  <a:gd name="connsiteY12" fmla="*/ 1546581 h 1572284"/>
                  <a:gd name="connsiteX13" fmla="*/ 763 w 1099070"/>
                  <a:gd name="connsiteY13" fmla="*/ 1381761 h 1572284"/>
                  <a:gd name="connsiteX14" fmla="*/ 802 w 1099070"/>
                  <a:gd name="connsiteY14" fmla="*/ 1317718 h 1572284"/>
                  <a:gd name="connsiteX15" fmla="*/ 1389 w 1099070"/>
                  <a:gd name="connsiteY15" fmla="*/ 1272024 h 1572284"/>
                  <a:gd name="connsiteX16" fmla="*/ 1467 w 1099070"/>
                  <a:gd name="connsiteY16" fmla="*/ 1202818 h 1572284"/>
                  <a:gd name="connsiteX17" fmla="*/ 98 w 1099070"/>
                  <a:gd name="connsiteY17" fmla="*/ 1174063 h 1572284"/>
                  <a:gd name="connsiteX18" fmla="*/ 20 w 1099070"/>
                  <a:gd name="connsiteY18" fmla="*/ 481293 h 1572284"/>
                  <a:gd name="connsiteX19" fmla="*/ 1389 w 1099070"/>
                  <a:gd name="connsiteY19" fmla="*/ 454103 h 1572284"/>
                  <a:gd name="connsiteX20" fmla="*/ 1858 w 1099070"/>
                  <a:gd name="connsiteY20" fmla="*/ 385131 h 1572284"/>
                  <a:gd name="connsiteX21" fmla="*/ 1350 w 1099070"/>
                  <a:gd name="connsiteY21" fmla="*/ 343114 h 1572284"/>
                  <a:gd name="connsiteX22" fmla="*/ 1702 w 1099070"/>
                  <a:gd name="connsiteY22" fmla="*/ 272304 h 1572284"/>
                  <a:gd name="connsiteX23" fmla="*/ 763 w 1099070"/>
                  <a:gd name="connsiteY23" fmla="*/ 170626 h 1572284"/>
                  <a:gd name="connsiteX24" fmla="*/ 24197 w 1099070"/>
                  <a:gd name="connsiteY24" fmla="*/ 155447 h 1572284"/>
                  <a:gd name="connsiteX25" fmla="*/ 262488 w 1099070"/>
                  <a:gd name="connsiteY25" fmla="*/ 119494 h 1572284"/>
                  <a:gd name="connsiteX26" fmla="*/ 827487 w 1099070"/>
                  <a:gd name="connsiteY26" fmla="*/ 34169 h 1572284"/>
                  <a:gd name="connsiteX27" fmla="*/ 922083 w 1099070"/>
                  <a:gd name="connsiteY27" fmla="*/ 24858 h 1572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99070" h="1572284">
                    <a:moveTo>
                      <a:pt x="922083" y="24858"/>
                    </a:moveTo>
                    <a:cubicBezTo>
                      <a:pt x="974976" y="17073"/>
                      <a:pt x="1027869" y="9522"/>
                      <a:pt x="1080722" y="1424"/>
                    </a:cubicBezTo>
                    <a:cubicBezTo>
                      <a:pt x="1098640" y="-1314"/>
                      <a:pt x="1098562" y="-1901"/>
                      <a:pt x="1098562" y="16721"/>
                    </a:cubicBezTo>
                    <a:cubicBezTo>
                      <a:pt x="1098562" y="287327"/>
                      <a:pt x="1098562" y="557894"/>
                      <a:pt x="1098601" y="828500"/>
                    </a:cubicBezTo>
                    <a:cubicBezTo>
                      <a:pt x="1098601" y="834563"/>
                      <a:pt x="1098914" y="840627"/>
                      <a:pt x="1099071" y="846691"/>
                    </a:cubicBezTo>
                    <a:cubicBezTo>
                      <a:pt x="1098914" y="852755"/>
                      <a:pt x="1098601" y="858819"/>
                      <a:pt x="1098601" y="864844"/>
                    </a:cubicBezTo>
                    <a:cubicBezTo>
                      <a:pt x="1098562" y="1040266"/>
                      <a:pt x="1098523" y="1215649"/>
                      <a:pt x="1098758" y="1391033"/>
                    </a:cubicBezTo>
                    <a:cubicBezTo>
                      <a:pt x="1098758" y="1401791"/>
                      <a:pt x="1098210" y="1407034"/>
                      <a:pt x="1084439" y="1409029"/>
                    </a:cubicBezTo>
                    <a:cubicBezTo>
                      <a:pt x="973802" y="1424991"/>
                      <a:pt x="863400" y="1442556"/>
                      <a:pt x="752842" y="1459222"/>
                    </a:cubicBezTo>
                    <a:cubicBezTo>
                      <a:pt x="628356" y="1478001"/>
                      <a:pt x="503792" y="1496232"/>
                      <a:pt x="379267" y="1514893"/>
                    </a:cubicBezTo>
                    <a:cubicBezTo>
                      <a:pt x="258733" y="1532928"/>
                      <a:pt x="138276" y="1551237"/>
                      <a:pt x="17781" y="1569468"/>
                    </a:cubicBezTo>
                    <a:cubicBezTo>
                      <a:pt x="13791" y="1570055"/>
                      <a:pt x="9917" y="1571346"/>
                      <a:pt x="6005" y="1572285"/>
                    </a:cubicBezTo>
                    <a:cubicBezTo>
                      <a:pt x="-1545" y="1565008"/>
                      <a:pt x="215" y="1555462"/>
                      <a:pt x="215" y="1546581"/>
                    </a:cubicBezTo>
                    <a:cubicBezTo>
                      <a:pt x="255" y="1491654"/>
                      <a:pt x="-567" y="1436688"/>
                      <a:pt x="763" y="1381761"/>
                    </a:cubicBezTo>
                    <a:cubicBezTo>
                      <a:pt x="-1232" y="1360400"/>
                      <a:pt x="1937" y="1339079"/>
                      <a:pt x="802" y="1317718"/>
                    </a:cubicBezTo>
                    <a:cubicBezTo>
                      <a:pt x="-332" y="1302461"/>
                      <a:pt x="568" y="1287243"/>
                      <a:pt x="1389" y="1272024"/>
                    </a:cubicBezTo>
                    <a:cubicBezTo>
                      <a:pt x="3071" y="1248942"/>
                      <a:pt x="6514" y="1225900"/>
                      <a:pt x="1467" y="1202818"/>
                    </a:cubicBezTo>
                    <a:cubicBezTo>
                      <a:pt x="-254" y="1193311"/>
                      <a:pt x="98" y="1183687"/>
                      <a:pt x="98" y="1174063"/>
                    </a:cubicBezTo>
                    <a:cubicBezTo>
                      <a:pt x="59" y="943127"/>
                      <a:pt x="98" y="712190"/>
                      <a:pt x="20" y="481293"/>
                    </a:cubicBezTo>
                    <a:cubicBezTo>
                      <a:pt x="20" y="472177"/>
                      <a:pt x="959" y="463140"/>
                      <a:pt x="1389" y="454103"/>
                    </a:cubicBezTo>
                    <a:cubicBezTo>
                      <a:pt x="2915" y="431139"/>
                      <a:pt x="6201" y="408174"/>
                      <a:pt x="1858" y="385131"/>
                    </a:cubicBezTo>
                    <a:cubicBezTo>
                      <a:pt x="-684" y="371165"/>
                      <a:pt x="841" y="357120"/>
                      <a:pt x="1350" y="343114"/>
                    </a:cubicBezTo>
                    <a:cubicBezTo>
                      <a:pt x="3580" y="319524"/>
                      <a:pt x="5849" y="295933"/>
                      <a:pt x="1702" y="272304"/>
                    </a:cubicBezTo>
                    <a:cubicBezTo>
                      <a:pt x="-997" y="238424"/>
                      <a:pt x="646" y="204506"/>
                      <a:pt x="763" y="170626"/>
                    </a:cubicBezTo>
                    <a:cubicBezTo>
                      <a:pt x="3580" y="157872"/>
                      <a:pt x="14221" y="156933"/>
                      <a:pt x="24197" y="155447"/>
                    </a:cubicBezTo>
                    <a:cubicBezTo>
                      <a:pt x="103654" y="143593"/>
                      <a:pt x="183071" y="131426"/>
                      <a:pt x="262488" y="119494"/>
                    </a:cubicBezTo>
                    <a:cubicBezTo>
                      <a:pt x="450821" y="91131"/>
                      <a:pt x="639154" y="62689"/>
                      <a:pt x="827487" y="34169"/>
                    </a:cubicBezTo>
                    <a:cubicBezTo>
                      <a:pt x="858901" y="29396"/>
                      <a:pt x="890199" y="24310"/>
                      <a:pt x="922083" y="24858"/>
                    </a:cubicBezTo>
                    <a:close/>
                  </a:path>
                </a:pathLst>
              </a:custGeom>
              <a:solidFill>
                <a:srgbClr val="45C1A4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2" name="Freeform: Shape 43">
                <a:extLst>
                  <a:ext uri="{FF2B5EF4-FFF2-40B4-BE49-F238E27FC236}">
                    <a16:creationId xmlns:a16="http://schemas.microsoft.com/office/drawing/2014/main" id="{F126467F-B981-479F-BEF4-3C231C76E24B}"/>
                  </a:ext>
                </a:extLst>
              </p:cNvPr>
              <p:cNvSpPr/>
              <p:nvPr/>
            </p:nvSpPr>
            <p:spPr>
              <a:xfrm>
                <a:off x="7791230" y="4221216"/>
                <a:ext cx="1406213" cy="2012598"/>
              </a:xfrm>
              <a:custGeom>
                <a:avLst/>
                <a:gdLst>
                  <a:gd name="connsiteX0" fmla="*/ 0 w 1096117"/>
                  <a:gd name="connsiteY0" fmla="*/ 776800 h 1568783"/>
                  <a:gd name="connsiteX1" fmla="*/ 469 w 1096117"/>
                  <a:gd name="connsiteY1" fmla="*/ 758608 h 1568783"/>
                  <a:gd name="connsiteX2" fmla="*/ 509 w 1096117"/>
                  <a:gd name="connsiteY2" fmla="*/ 18148 h 1568783"/>
                  <a:gd name="connsiteX3" fmla="*/ 19757 w 1096117"/>
                  <a:gd name="connsiteY3" fmla="*/ 1600 h 1568783"/>
                  <a:gd name="connsiteX4" fmla="*/ 76718 w 1096117"/>
                  <a:gd name="connsiteY4" fmla="*/ 9464 h 1568783"/>
                  <a:gd name="connsiteX5" fmla="*/ 397948 w 1096117"/>
                  <a:gd name="connsiteY5" fmla="*/ 53476 h 1568783"/>
                  <a:gd name="connsiteX6" fmla="*/ 1071431 w 1096117"/>
                  <a:gd name="connsiteY6" fmla="*/ 155114 h 1568783"/>
                  <a:gd name="connsiteX7" fmla="*/ 1095804 w 1096117"/>
                  <a:gd name="connsiteY7" fmla="*/ 170450 h 1568783"/>
                  <a:gd name="connsiteX8" fmla="*/ 1095491 w 1096117"/>
                  <a:gd name="connsiteY8" fmla="*/ 278857 h 1568783"/>
                  <a:gd name="connsiteX9" fmla="*/ 1095491 w 1096117"/>
                  <a:gd name="connsiteY9" fmla="*/ 333588 h 1568783"/>
                  <a:gd name="connsiteX10" fmla="*/ 1095491 w 1096117"/>
                  <a:gd name="connsiteY10" fmla="*/ 394305 h 1568783"/>
                  <a:gd name="connsiteX11" fmla="*/ 1095373 w 1096117"/>
                  <a:gd name="connsiteY11" fmla="*/ 449819 h 1568783"/>
                  <a:gd name="connsiteX12" fmla="*/ 1096117 w 1096117"/>
                  <a:gd name="connsiteY12" fmla="*/ 477009 h 1568783"/>
                  <a:gd name="connsiteX13" fmla="*/ 1095999 w 1096117"/>
                  <a:gd name="connsiteY13" fmla="*/ 1201937 h 1568783"/>
                  <a:gd name="connsiteX14" fmla="*/ 1095686 w 1096117"/>
                  <a:gd name="connsiteY14" fmla="*/ 1212539 h 1568783"/>
                  <a:gd name="connsiteX15" fmla="*/ 1095530 w 1096117"/>
                  <a:gd name="connsiteY15" fmla="*/ 1267623 h 1568783"/>
                  <a:gd name="connsiteX16" fmla="*/ 1092869 w 1096117"/>
                  <a:gd name="connsiteY16" fmla="*/ 1323998 h 1568783"/>
                  <a:gd name="connsiteX17" fmla="*/ 1094787 w 1096117"/>
                  <a:gd name="connsiteY17" fmla="*/ 1384871 h 1568783"/>
                  <a:gd name="connsiteX18" fmla="*/ 1095686 w 1096117"/>
                  <a:gd name="connsiteY18" fmla="*/ 1546953 h 1568783"/>
                  <a:gd name="connsiteX19" fmla="*/ 1084224 w 1096117"/>
                  <a:gd name="connsiteY19" fmla="*/ 1568783 h 1568783"/>
                  <a:gd name="connsiteX20" fmla="*/ 966154 w 1096117"/>
                  <a:gd name="connsiteY20" fmla="*/ 1552117 h 1568783"/>
                  <a:gd name="connsiteX21" fmla="*/ 752509 w 1096117"/>
                  <a:gd name="connsiteY21" fmla="*/ 1520154 h 1568783"/>
                  <a:gd name="connsiteX22" fmla="*/ 564333 w 1096117"/>
                  <a:gd name="connsiteY22" fmla="*/ 1491596 h 1568783"/>
                  <a:gd name="connsiteX23" fmla="*/ 373184 w 1096117"/>
                  <a:gd name="connsiteY23" fmla="*/ 1462606 h 1568783"/>
                  <a:gd name="connsiteX24" fmla="*/ 159617 w 1096117"/>
                  <a:gd name="connsiteY24" fmla="*/ 1430174 h 1568783"/>
                  <a:gd name="connsiteX25" fmla="*/ 13145 w 1096117"/>
                  <a:gd name="connsiteY25" fmla="*/ 1408540 h 1568783"/>
                  <a:gd name="connsiteX26" fmla="*/ 352 w 1096117"/>
                  <a:gd name="connsiteY26" fmla="*/ 1393869 h 1568783"/>
                  <a:gd name="connsiteX27" fmla="*/ 509 w 1096117"/>
                  <a:gd name="connsiteY27" fmla="*/ 1122442 h 1568783"/>
                  <a:gd name="connsiteX28" fmla="*/ 0 w 1096117"/>
                  <a:gd name="connsiteY28" fmla="*/ 776800 h 156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096117" h="1568783">
                    <a:moveTo>
                      <a:pt x="0" y="776800"/>
                    </a:moveTo>
                    <a:cubicBezTo>
                      <a:pt x="156" y="770736"/>
                      <a:pt x="469" y="764672"/>
                      <a:pt x="469" y="758608"/>
                    </a:cubicBezTo>
                    <a:cubicBezTo>
                      <a:pt x="509" y="511788"/>
                      <a:pt x="509" y="264968"/>
                      <a:pt x="509" y="18148"/>
                    </a:cubicBezTo>
                    <a:cubicBezTo>
                      <a:pt x="509" y="-1921"/>
                      <a:pt x="469" y="-1530"/>
                      <a:pt x="19757" y="1600"/>
                    </a:cubicBezTo>
                    <a:cubicBezTo>
                      <a:pt x="38692" y="4651"/>
                      <a:pt x="57744" y="6881"/>
                      <a:pt x="76718" y="9464"/>
                    </a:cubicBezTo>
                    <a:cubicBezTo>
                      <a:pt x="185007" y="15253"/>
                      <a:pt x="291028" y="37827"/>
                      <a:pt x="397948" y="53476"/>
                    </a:cubicBezTo>
                    <a:cubicBezTo>
                      <a:pt x="622585" y="86416"/>
                      <a:pt x="847067" y="120413"/>
                      <a:pt x="1071431" y="155114"/>
                    </a:cubicBezTo>
                    <a:cubicBezTo>
                      <a:pt x="1081407" y="156679"/>
                      <a:pt x="1093769" y="155662"/>
                      <a:pt x="1095804" y="170450"/>
                    </a:cubicBezTo>
                    <a:cubicBezTo>
                      <a:pt x="1095295" y="206599"/>
                      <a:pt x="1096312" y="242708"/>
                      <a:pt x="1095491" y="278857"/>
                    </a:cubicBezTo>
                    <a:cubicBezTo>
                      <a:pt x="1094434" y="297087"/>
                      <a:pt x="1096938" y="315318"/>
                      <a:pt x="1095491" y="333588"/>
                    </a:cubicBezTo>
                    <a:cubicBezTo>
                      <a:pt x="1094669" y="353814"/>
                      <a:pt x="1096899" y="374079"/>
                      <a:pt x="1095491" y="394305"/>
                    </a:cubicBezTo>
                    <a:cubicBezTo>
                      <a:pt x="1094904" y="412810"/>
                      <a:pt x="1096938" y="431315"/>
                      <a:pt x="1095373" y="449819"/>
                    </a:cubicBezTo>
                    <a:cubicBezTo>
                      <a:pt x="1093535" y="458935"/>
                      <a:pt x="1096156" y="467933"/>
                      <a:pt x="1096117" y="477009"/>
                    </a:cubicBezTo>
                    <a:cubicBezTo>
                      <a:pt x="1095999" y="718665"/>
                      <a:pt x="1095999" y="960281"/>
                      <a:pt x="1095999" y="1201937"/>
                    </a:cubicBezTo>
                    <a:cubicBezTo>
                      <a:pt x="1095999" y="1205458"/>
                      <a:pt x="1096117" y="1209018"/>
                      <a:pt x="1095686" y="1212539"/>
                    </a:cubicBezTo>
                    <a:cubicBezTo>
                      <a:pt x="1094630" y="1230887"/>
                      <a:pt x="1096743" y="1249275"/>
                      <a:pt x="1095530" y="1267623"/>
                    </a:cubicBezTo>
                    <a:cubicBezTo>
                      <a:pt x="1093574" y="1286362"/>
                      <a:pt x="1098503" y="1305415"/>
                      <a:pt x="1092869" y="1323998"/>
                    </a:cubicBezTo>
                    <a:cubicBezTo>
                      <a:pt x="1090835" y="1344380"/>
                      <a:pt x="1093378" y="1364606"/>
                      <a:pt x="1094787" y="1384871"/>
                    </a:cubicBezTo>
                    <a:cubicBezTo>
                      <a:pt x="1097095" y="1438899"/>
                      <a:pt x="1095530" y="1492926"/>
                      <a:pt x="1095686" y="1546953"/>
                    </a:cubicBezTo>
                    <a:cubicBezTo>
                      <a:pt x="1095725" y="1555834"/>
                      <a:pt x="1096312" y="1565888"/>
                      <a:pt x="1084224" y="1568783"/>
                    </a:cubicBezTo>
                    <a:cubicBezTo>
                      <a:pt x="1044515" y="1565692"/>
                      <a:pt x="1005471" y="1557829"/>
                      <a:pt x="966154" y="1552117"/>
                    </a:cubicBezTo>
                    <a:cubicBezTo>
                      <a:pt x="894913" y="1541789"/>
                      <a:pt x="823711" y="1530913"/>
                      <a:pt x="752509" y="1520154"/>
                    </a:cubicBezTo>
                    <a:cubicBezTo>
                      <a:pt x="689797" y="1510687"/>
                      <a:pt x="627045" y="1501141"/>
                      <a:pt x="564333" y="1491596"/>
                    </a:cubicBezTo>
                    <a:cubicBezTo>
                      <a:pt x="500604" y="1481933"/>
                      <a:pt x="436874" y="1472269"/>
                      <a:pt x="373184" y="1462606"/>
                    </a:cubicBezTo>
                    <a:cubicBezTo>
                      <a:pt x="301982" y="1451809"/>
                      <a:pt x="230819" y="1440972"/>
                      <a:pt x="159617" y="1430174"/>
                    </a:cubicBezTo>
                    <a:cubicBezTo>
                      <a:pt x="110832" y="1422780"/>
                      <a:pt x="62086" y="1414878"/>
                      <a:pt x="13145" y="1408540"/>
                    </a:cubicBezTo>
                    <a:cubicBezTo>
                      <a:pt x="2191" y="1407132"/>
                      <a:pt x="313" y="1403650"/>
                      <a:pt x="352" y="1393869"/>
                    </a:cubicBezTo>
                    <a:cubicBezTo>
                      <a:pt x="665" y="1303380"/>
                      <a:pt x="587" y="1212931"/>
                      <a:pt x="509" y="1122442"/>
                    </a:cubicBezTo>
                    <a:cubicBezTo>
                      <a:pt x="391" y="1007228"/>
                      <a:pt x="156" y="892014"/>
                      <a:pt x="0" y="776800"/>
                    </a:cubicBezTo>
                    <a:close/>
                  </a:path>
                </a:pathLst>
              </a:custGeom>
              <a:solidFill>
                <a:srgbClr val="45C1A4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3" name="Freeform: Shape 47">
                <a:extLst>
                  <a:ext uri="{FF2B5EF4-FFF2-40B4-BE49-F238E27FC236}">
                    <a16:creationId xmlns:a16="http://schemas.microsoft.com/office/drawing/2014/main" id="{5699D5E9-27D8-4894-99C9-09F627FB7CEE}"/>
                  </a:ext>
                </a:extLst>
              </p:cNvPr>
              <p:cNvSpPr/>
              <p:nvPr/>
            </p:nvSpPr>
            <p:spPr>
              <a:xfrm>
                <a:off x="7889552" y="4202734"/>
                <a:ext cx="2946732" cy="305490"/>
              </a:xfrm>
              <a:custGeom>
                <a:avLst/>
                <a:gdLst>
                  <a:gd name="connsiteX0" fmla="*/ 670784 w 2296923"/>
                  <a:gd name="connsiteY0" fmla="*/ 18316 h 238124"/>
                  <a:gd name="connsiteX1" fmla="*/ 1033326 w 2296923"/>
                  <a:gd name="connsiteY1" fmla="*/ 107240 h 238124"/>
                  <a:gd name="connsiteX2" fmla="*/ 1136177 w 2296923"/>
                  <a:gd name="connsiteY2" fmla="*/ 143819 h 238124"/>
                  <a:gd name="connsiteX3" fmla="*/ 1227957 w 2296923"/>
                  <a:gd name="connsiteY3" fmla="*/ 157120 h 238124"/>
                  <a:gd name="connsiteX4" fmla="*/ 1436047 w 2296923"/>
                  <a:gd name="connsiteY4" fmla="*/ 82554 h 238124"/>
                  <a:gd name="connsiteX5" fmla="*/ 1606696 w 2296923"/>
                  <a:gd name="connsiteY5" fmla="*/ 38307 h 238124"/>
                  <a:gd name="connsiteX6" fmla="*/ 1769404 w 2296923"/>
                  <a:gd name="connsiteY6" fmla="*/ 7831 h 238124"/>
                  <a:gd name="connsiteX7" fmla="*/ 1931329 w 2296923"/>
                  <a:gd name="connsiteY7" fmla="*/ 7 h 238124"/>
                  <a:gd name="connsiteX8" fmla="*/ 2084766 w 2296923"/>
                  <a:gd name="connsiteY8" fmla="*/ 8183 h 238124"/>
                  <a:gd name="connsiteX9" fmla="*/ 2264218 w 2296923"/>
                  <a:gd name="connsiteY9" fmla="*/ 33926 h 238124"/>
                  <a:gd name="connsiteX10" fmla="*/ 2296923 w 2296923"/>
                  <a:gd name="connsiteY10" fmla="*/ 39090 h 238124"/>
                  <a:gd name="connsiteX11" fmla="*/ 2165670 w 2296923"/>
                  <a:gd name="connsiteY11" fmla="*/ 59472 h 238124"/>
                  <a:gd name="connsiteX12" fmla="*/ 1891895 w 2296923"/>
                  <a:gd name="connsiteY12" fmla="*/ 100707 h 238124"/>
                  <a:gd name="connsiteX13" fmla="*/ 1598676 w 2296923"/>
                  <a:gd name="connsiteY13" fmla="*/ 144836 h 238124"/>
                  <a:gd name="connsiteX14" fmla="*/ 1390704 w 2296923"/>
                  <a:gd name="connsiteY14" fmla="*/ 176133 h 238124"/>
                  <a:gd name="connsiteX15" fmla="*/ 1377794 w 2296923"/>
                  <a:gd name="connsiteY15" fmla="*/ 184153 h 238124"/>
                  <a:gd name="connsiteX16" fmla="*/ 1360659 w 2296923"/>
                  <a:gd name="connsiteY16" fmla="*/ 205084 h 238124"/>
                  <a:gd name="connsiteX17" fmla="*/ 1268683 w 2296923"/>
                  <a:gd name="connsiteY17" fmla="*/ 233095 h 238124"/>
                  <a:gd name="connsiteX18" fmla="*/ 1094278 w 2296923"/>
                  <a:gd name="connsiteY18" fmla="*/ 227461 h 238124"/>
                  <a:gd name="connsiteX19" fmla="*/ 1029649 w 2296923"/>
                  <a:gd name="connsiteY19" fmla="*/ 202775 h 238124"/>
                  <a:gd name="connsiteX20" fmla="*/ 1015995 w 2296923"/>
                  <a:gd name="connsiteY20" fmla="*/ 184271 h 238124"/>
                  <a:gd name="connsiteX21" fmla="*/ 1002381 w 2296923"/>
                  <a:gd name="connsiteY21" fmla="*/ 175586 h 238124"/>
                  <a:gd name="connsiteX22" fmla="*/ 490510 w 2296923"/>
                  <a:gd name="connsiteY22" fmla="*/ 98711 h 238124"/>
                  <a:gd name="connsiteX23" fmla="*/ 38652 w 2296923"/>
                  <a:gd name="connsiteY23" fmla="*/ 29935 h 238124"/>
                  <a:gd name="connsiteX24" fmla="*/ 0 w 2296923"/>
                  <a:gd name="connsiteY24" fmla="*/ 23910 h 238124"/>
                  <a:gd name="connsiteX25" fmla="*/ 142521 w 2296923"/>
                  <a:gd name="connsiteY25" fmla="*/ 8614 h 238124"/>
                  <a:gd name="connsiteX26" fmla="*/ 316300 w 2296923"/>
                  <a:gd name="connsiteY26" fmla="*/ 1141 h 238124"/>
                  <a:gd name="connsiteX27" fmla="*/ 517309 w 2296923"/>
                  <a:gd name="connsiteY27" fmla="*/ 5562 h 238124"/>
                  <a:gd name="connsiteX28" fmla="*/ 670784 w 2296923"/>
                  <a:gd name="connsiteY28" fmla="*/ 18316 h 238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296923" h="238124">
                    <a:moveTo>
                      <a:pt x="670784" y="18316"/>
                    </a:moveTo>
                    <a:cubicBezTo>
                      <a:pt x="794409" y="34278"/>
                      <a:pt x="916039" y="64010"/>
                      <a:pt x="1033326" y="107240"/>
                    </a:cubicBezTo>
                    <a:cubicBezTo>
                      <a:pt x="1067479" y="119837"/>
                      <a:pt x="1102376" y="130322"/>
                      <a:pt x="1136177" y="143819"/>
                    </a:cubicBezTo>
                    <a:cubicBezTo>
                      <a:pt x="1166262" y="155829"/>
                      <a:pt x="1195995" y="176016"/>
                      <a:pt x="1227957" y="157120"/>
                    </a:cubicBezTo>
                    <a:cubicBezTo>
                      <a:pt x="1289613" y="120659"/>
                      <a:pt x="1368014" y="103876"/>
                      <a:pt x="1436047" y="82554"/>
                    </a:cubicBezTo>
                    <a:cubicBezTo>
                      <a:pt x="1492147" y="64988"/>
                      <a:pt x="1549109" y="50083"/>
                      <a:pt x="1606696" y="38307"/>
                    </a:cubicBezTo>
                    <a:cubicBezTo>
                      <a:pt x="1660724" y="27275"/>
                      <a:pt x="1714555" y="14169"/>
                      <a:pt x="1769404" y="7831"/>
                    </a:cubicBezTo>
                    <a:cubicBezTo>
                      <a:pt x="1822805" y="1650"/>
                      <a:pt x="1877576" y="2237"/>
                      <a:pt x="1931329" y="7"/>
                    </a:cubicBezTo>
                    <a:cubicBezTo>
                      <a:pt x="1937432" y="-267"/>
                      <a:pt x="2080971" y="7870"/>
                      <a:pt x="2084766" y="8183"/>
                    </a:cubicBezTo>
                    <a:cubicBezTo>
                      <a:pt x="2144583" y="13426"/>
                      <a:pt x="2205808" y="19333"/>
                      <a:pt x="2264218" y="33926"/>
                    </a:cubicBezTo>
                    <a:cubicBezTo>
                      <a:pt x="2275054" y="36077"/>
                      <a:pt x="2286008" y="37407"/>
                      <a:pt x="2296923" y="39090"/>
                    </a:cubicBezTo>
                    <a:cubicBezTo>
                      <a:pt x="2253185" y="45897"/>
                      <a:pt x="2209447" y="52860"/>
                      <a:pt x="2165670" y="59472"/>
                    </a:cubicBezTo>
                    <a:cubicBezTo>
                      <a:pt x="2074437" y="73282"/>
                      <a:pt x="1983166" y="86936"/>
                      <a:pt x="1891895" y="100707"/>
                    </a:cubicBezTo>
                    <a:cubicBezTo>
                      <a:pt x="1794168" y="115416"/>
                      <a:pt x="1696403" y="130165"/>
                      <a:pt x="1598676" y="144836"/>
                    </a:cubicBezTo>
                    <a:cubicBezTo>
                      <a:pt x="1529352" y="155243"/>
                      <a:pt x="1460028" y="165531"/>
                      <a:pt x="1390704" y="176133"/>
                    </a:cubicBezTo>
                    <a:cubicBezTo>
                      <a:pt x="1385697" y="176916"/>
                      <a:pt x="1378929" y="176486"/>
                      <a:pt x="1377794" y="184153"/>
                    </a:cubicBezTo>
                    <a:cubicBezTo>
                      <a:pt x="1378185" y="196086"/>
                      <a:pt x="1368679" y="200350"/>
                      <a:pt x="1360659" y="205084"/>
                    </a:cubicBezTo>
                    <a:cubicBezTo>
                      <a:pt x="1332295" y="221789"/>
                      <a:pt x="1300763" y="228792"/>
                      <a:pt x="1268683" y="233095"/>
                    </a:cubicBezTo>
                    <a:cubicBezTo>
                      <a:pt x="1210313" y="240958"/>
                      <a:pt x="1152022" y="239980"/>
                      <a:pt x="1094278" y="227461"/>
                    </a:cubicBezTo>
                    <a:cubicBezTo>
                      <a:pt x="1071548" y="222532"/>
                      <a:pt x="1049366" y="215725"/>
                      <a:pt x="1029649" y="202775"/>
                    </a:cubicBezTo>
                    <a:cubicBezTo>
                      <a:pt x="1022920" y="198355"/>
                      <a:pt x="1015917" y="193817"/>
                      <a:pt x="1015995" y="184271"/>
                    </a:cubicBezTo>
                    <a:cubicBezTo>
                      <a:pt x="1015369" y="175312"/>
                      <a:pt x="1007779" y="176368"/>
                      <a:pt x="1002381" y="175586"/>
                    </a:cubicBezTo>
                    <a:cubicBezTo>
                      <a:pt x="831770" y="149844"/>
                      <a:pt x="661121" y="124453"/>
                      <a:pt x="490510" y="98711"/>
                    </a:cubicBezTo>
                    <a:cubicBezTo>
                      <a:pt x="339852" y="75982"/>
                      <a:pt x="189272" y="52860"/>
                      <a:pt x="38652" y="29935"/>
                    </a:cubicBezTo>
                    <a:cubicBezTo>
                      <a:pt x="25742" y="27979"/>
                      <a:pt x="12871" y="25905"/>
                      <a:pt x="0" y="23910"/>
                    </a:cubicBezTo>
                    <a:cubicBezTo>
                      <a:pt x="47494" y="18707"/>
                      <a:pt x="94910" y="12291"/>
                      <a:pt x="142521" y="8614"/>
                    </a:cubicBezTo>
                    <a:cubicBezTo>
                      <a:pt x="200304" y="4154"/>
                      <a:pt x="258283" y="2354"/>
                      <a:pt x="316300" y="1141"/>
                    </a:cubicBezTo>
                    <a:cubicBezTo>
                      <a:pt x="383433" y="-228"/>
                      <a:pt x="450332" y="3098"/>
                      <a:pt x="517309" y="5562"/>
                    </a:cubicBezTo>
                    <a:cubicBezTo>
                      <a:pt x="568715" y="7479"/>
                      <a:pt x="619925" y="11704"/>
                      <a:pt x="670784" y="18316"/>
                    </a:cubicBezTo>
                    <a:close/>
                  </a:path>
                </a:pathLst>
              </a:custGeom>
              <a:solidFill>
                <a:srgbClr val="FFEF96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4" name="Freeform: Shape 50">
                <a:extLst>
                  <a:ext uri="{FF2B5EF4-FFF2-40B4-BE49-F238E27FC236}">
                    <a16:creationId xmlns:a16="http://schemas.microsoft.com/office/drawing/2014/main" id="{2AB845C3-776E-4AFA-B8C8-26AE90E58697}"/>
                  </a:ext>
                </a:extLst>
              </p:cNvPr>
              <p:cNvSpPr/>
              <p:nvPr/>
            </p:nvSpPr>
            <p:spPr>
              <a:xfrm>
                <a:off x="10389348" y="3971619"/>
                <a:ext cx="165283" cy="303525"/>
              </a:xfrm>
              <a:custGeom>
                <a:avLst/>
                <a:gdLst>
                  <a:gd name="connsiteX0" fmla="*/ 127653 w 128835"/>
                  <a:gd name="connsiteY0" fmla="*/ 188176 h 236592"/>
                  <a:gd name="connsiteX1" fmla="*/ 125266 w 128835"/>
                  <a:gd name="connsiteY1" fmla="*/ 220139 h 236592"/>
                  <a:gd name="connsiteX2" fmla="*/ 93304 w 128835"/>
                  <a:gd name="connsiteY2" fmla="*/ 226085 h 236592"/>
                  <a:gd name="connsiteX3" fmla="*/ 13808 w 128835"/>
                  <a:gd name="connsiteY3" fmla="*/ 236413 h 236592"/>
                  <a:gd name="connsiteX4" fmla="*/ 5475 w 128835"/>
                  <a:gd name="connsiteY4" fmla="*/ 227768 h 236592"/>
                  <a:gd name="connsiteX5" fmla="*/ 2580 w 128835"/>
                  <a:gd name="connsiteY5" fmla="*/ 182425 h 236592"/>
                  <a:gd name="connsiteX6" fmla="*/ 116 w 128835"/>
                  <a:gd name="connsiteY6" fmla="*/ 96122 h 236592"/>
                  <a:gd name="connsiteX7" fmla="*/ 76 w 128835"/>
                  <a:gd name="connsiteY7" fmla="*/ 11502 h 236592"/>
                  <a:gd name="connsiteX8" fmla="*/ 62476 w 128835"/>
                  <a:gd name="connsiteY8" fmla="*/ 79652 h 236592"/>
                  <a:gd name="connsiteX9" fmla="*/ 117677 w 128835"/>
                  <a:gd name="connsiteY9" fmla="*/ 0 h 236592"/>
                  <a:gd name="connsiteX10" fmla="*/ 127653 w 128835"/>
                  <a:gd name="connsiteY10" fmla="*/ 188176 h 236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835" h="236592">
                    <a:moveTo>
                      <a:pt x="127653" y="188176"/>
                    </a:moveTo>
                    <a:cubicBezTo>
                      <a:pt x="125736" y="199091"/>
                      <a:pt x="132817" y="213527"/>
                      <a:pt x="125266" y="220139"/>
                    </a:cubicBezTo>
                    <a:cubicBezTo>
                      <a:pt x="118224" y="226281"/>
                      <a:pt x="104258" y="224599"/>
                      <a:pt x="93304" y="226085"/>
                    </a:cubicBezTo>
                    <a:cubicBezTo>
                      <a:pt x="66818" y="229606"/>
                      <a:pt x="40294" y="232736"/>
                      <a:pt x="13808" y="236413"/>
                    </a:cubicBezTo>
                    <a:cubicBezTo>
                      <a:pt x="6062" y="237509"/>
                      <a:pt x="5788" y="233440"/>
                      <a:pt x="5475" y="227768"/>
                    </a:cubicBezTo>
                    <a:cubicBezTo>
                      <a:pt x="4732" y="212628"/>
                      <a:pt x="3558" y="197526"/>
                      <a:pt x="2580" y="182425"/>
                    </a:cubicBezTo>
                    <a:cubicBezTo>
                      <a:pt x="4262" y="153593"/>
                      <a:pt x="350" y="124916"/>
                      <a:pt x="116" y="96122"/>
                    </a:cubicBezTo>
                    <a:cubicBezTo>
                      <a:pt x="-119" y="67955"/>
                      <a:pt x="76" y="39826"/>
                      <a:pt x="76" y="11502"/>
                    </a:cubicBezTo>
                    <a:cubicBezTo>
                      <a:pt x="19872" y="33097"/>
                      <a:pt x="40763" y="55905"/>
                      <a:pt x="62476" y="79652"/>
                    </a:cubicBezTo>
                    <a:cubicBezTo>
                      <a:pt x="80511" y="53636"/>
                      <a:pt x="98155" y="28168"/>
                      <a:pt x="117677" y="0"/>
                    </a:cubicBezTo>
                    <a:cubicBezTo>
                      <a:pt x="121080" y="64747"/>
                      <a:pt x="124367" y="126442"/>
                      <a:pt x="127653" y="188176"/>
                    </a:cubicBezTo>
                    <a:close/>
                  </a:path>
                </a:pathLst>
              </a:custGeom>
              <a:solidFill>
                <a:srgbClr val="0E7FB7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5" name="Freeform: Shape 67">
                <a:extLst>
                  <a:ext uri="{FF2B5EF4-FFF2-40B4-BE49-F238E27FC236}">
                    <a16:creationId xmlns:a16="http://schemas.microsoft.com/office/drawing/2014/main" id="{E7F4916F-5D47-4594-A875-959A51D6E0F7}"/>
                  </a:ext>
                </a:extLst>
              </p:cNvPr>
              <p:cNvSpPr/>
              <p:nvPr/>
            </p:nvSpPr>
            <p:spPr>
              <a:xfrm>
                <a:off x="9932823" y="4603340"/>
                <a:ext cx="790945" cy="467540"/>
              </a:xfrm>
              <a:custGeom>
                <a:avLst/>
                <a:gdLst>
                  <a:gd name="connsiteX0" fmla="*/ 776381 w 790945"/>
                  <a:gd name="connsiteY0" fmla="*/ 266923 h 467540"/>
                  <a:gd name="connsiteX1" fmla="*/ 790836 w 790945"/>
                  <a:gd name="connsiteY1" fmla="*/ 278918 h 467540"/>
                  <a:gd name="connsiteX2" fmla="*/ 790686 w 790945"/>
                  <a:gd name="connsiteY2" fmla="*/ 308129 h 467540"/>
                  <a:gd name="connsiteX3" fmla="*/ 747473 w 790945"/>
                  <a:gd name="connsiteY3" fmla="*/ 357365 h 467540"/>
                  <a:gd name="connsiteX4" fmla="*/ 471881 w 790945"/>
                  <a:gd name="connsiteY4" fmla="*/ 399173 h 467540"/>
                  <a:gd name="connsiteX5" fmla="*/ 199903 w 790945"/>
                  <a:gd name="connsiteY5" fmla="*/ 439325 h 467540"/>
                  <a:gd name="connsiteX6" fmla="*/ 18117 w 790945"/>
                  <a:gd name="connsiteY6" fmla="*/ 467030 h 467540"/>
                  <a:gd name="connsiteX7" fmla="*/ 4716 w 790945"/>
                  <a:gd name="connsiteY7" fmla="*/ 455838 h 467540"/>
                  <a:gd name="connsiteX8" fmla="*/ 4816 w 790945"/>
                  <a:gd name="connsiteY8" fmla="*/ 395509 h 467540"/>
                  <a:gd name="connsiteX9" fmla="*/ 18267 w 790945"/>
                  <a:gd name="connsiteY9" fmla="*/ 380453 h 467540"/>
                  <a:gd name="connsiteX10" fmla="*/ 251849 w 790945"/>
                  <a:gd name="connsiteY10" fmla="*/ 345520 h 467540"/>
                  <a:gd name="connsiteX11" fmla="*/ 441265 w 790945"/>
                  <a:gd name="connsiteY11" fmla="*/ 316460 h 467540"/>
                  <a:gd name="connsiteX12" fmla="*/ 663354 w 790945"/>
                  <a:gd name="connsiteY12" fmla="*/ 283335 h 467540"/>
                  <a:gd name="connsiteX13" fmla="*/ 776381 w 790945"/>
                  <a:gd name="connsiteY13" fmla="*/ 266923 h 467540"/>
                  <a:gd name="connsiteX14" fmla="*/ 769655 w 790945"/>
                  <a:gd name="connsiteY14" fmla="*/ 128251 h 467540"/>
                  <a:gd name="connsiteX15" fmla="*/ 783858 w 790945"/>
                  <a:gd name="connsiteY15" fmla="*/ 140598 h 467540"/>
                  <a:gd name="connsiteX16" fmla="*/ 783708 w 790945"/>
                  <a:gd name="connsiteY16" fmla="*/ 171765 h 467540"/>
                  <a:gd name="connsiteX17" fmla="*/ 741198 w 790945"/>
                  <a:gd name="connsiteY17" fmla="*/ 220198 h 467540"/>
                  <a:gd name="connsiteX18" fmla="*/ 379682 w 790945"/>
                  <a:gd name="connsiteY18" fmla="*/ 275207 h 467540"/>
                  <a:gd name="connsiteX19" fmla="*/ 19922 w 790945"/>
                  <a:gd name="connsiteY19" fmla="*/ 329461 h 467540"/>
                  <a:gd name="connsiteX20" fmla="*/ 549 w 790945"/>
                  <a:gd name="connsiteY20" fmla="*/ 312547 h 467540"/>
                  <a:gd name="connsiteX21" fmla="*/ 449 w 790945"/>
                  <a:gd name="connsiteY21" fmla="*/ 269835 h 467540"/>
                  <a:gd name="connsiteX22" fmla="*/ 23436 w 790945"/>
                  <a:gd name="connsiteY22" fmla="*/ 241178 h 467540"/>
                  <a:gd name="connsiteX23" fmla="*/ 268562 w 790945"/>
                  <a:gd name="connsiteY23" fmla="*/ 205242 h 467540"/>
                  <a:gd name="connsiteX24" fmla="*/ 509472 w 790945"/>
                  <a:gd name="connsiteY24" fmla="*/ 167850 h 467540"/>
                  <a:gd name="connsiteX25" fmla="*/ 769655 w 790945"/>
                  <a:gd name="connsiteY25" fmla="*/ 128251 h 467540"/>
                  <a:gd name="connsiteX26" fmla="*/ 763031 w 790945"/>
                  <a:gd name="connsiteY26" fmla="*/ 970 h 467540"/>
                  <a:gd name="connsiteX27" fmla="*/ 783809 w 790945"/>
                  <a:gd name="connsiteY27" fmla="*/ 17081 h 467540"/>
                  <a:gd name="connsiteX28" fmla="*/ 783709 w 790945"/>
                  <a:gd name="connsiteY28" fmla="*/ 42326 h 467540"/>
                  <a:gd name="connsiteX29" fmla="*/ 743407 w 790945"/>
                  <a:gd name="connsiteY29" fmla="*/ 89655 h 467540"/>
                  <a:gd name="connsiteX30" fmla="*/ 471830 w 790945"/>
                  <a:gd name="connsiteY30" fmla="*/ 131513 h 467540"/>
                  <a:gd name="connsiteX31" fmla="*/ 200205 w 790945"/>
                  <a:gd name="connsiteY31" fmla="*/ 173171 h 467540"/>
                  <a:gd name="connsiteX32" fmla="*/ 14553 w 790945"/>
                  <a:gd name="connsiteY32" fmla="*/ 201126 h 467540"/>
                  <a:gd name="connsiteX33" fmla="*/ 650 w 790945"/>
                  <a:gd name="connsiteY33" fmla="*/ 188478 h 467540"/>
                  <a:gd name="connsiteX34" fmla="*/ 450 w 790945"/>
                  <a:gd name="connsiteY34" fmla="*/ 132115 h 467540"/>
                  <a:gd name="connsiteX35" fmla="*/ 16661 w 790945"/>
                  <a:gd name="connsiteY35" fmla="*/ 112993 h 467540"/>
                  <a:gd name="connsiteX36" fmla="*/ 179375 w 790945"/>
                  <a:gd name="connsiteY36" fmla="*/ 88852 h 467540"/>
                  <a:gd name="connsiteX37" fmla="*/ 374563 w 790945"/>
                  <a:gd name="connsiteY37" fmla="*/ 59591 h 467540"/>
                  <a:gd name="connsiteX38" fmla="*/ 596601 w 790945"/>
                  <a:gd name="connsiteY38" fmla="*/ 26417 h 467540"/>
                  <a:gd name="connsiteX39" fmla="*/ 763031 w 790945"/>
                  <a:gd name="connsiteY39" fmla="*/ 970 h 467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790945" h="467540">
                    <a:moveTo>
                      <a:pt x="776381" y="266923"/>
                    </a:moveTo>
                    <a:cubicBezTo>
                      <a:pt x="788126" y="264965"/>
                      <a:pt x="791639" y="267525"/>
                      <a:pt x="790836" y="278918"/>
                    </a:cubicBezTo>
                    <a:cubicBezTo>
                      <a:pt x="790183" y="288656"/>
                      <a:pt x="790686" y="298443"/>
                      <a:pt x="790686" y="308129"/>
                    </a:cubicBezTo>
                    <a:cubicBezTo>
                      <a:pt x="790686" y="351995"/>
                      <a:pt x="790535" y="351091"/>
                      <a:pt x="747473" y="357365"/>
                    </a:cubicBezTo>
                    <a:cubicBezTo>
                      <a:pt x="655524" y="370765"/>
                      <a:pt x="563729" y="385421"/>
                      <a:pt x="471881" y="399173"/>
                    </a:cubicBezTo>
                    <a:cubicBezTo>
                      <a:pt x="381239" y="412774"/>
                      <a:pt x="290546" y="425874"/>
                      <a:pt x="199903" y="439325"/>
                    </a:cubicBezTo>
                    <a:cubicBezTo>
                      <a:pt x="139274" y="448309"/>
                      <a:pt x="78594" y="457192"/>
                      <a:pt x="18117" y="467030"/>
                    </a:cubicBezTo>
                    <a:cubicBezTo>
                      <a:pt x="6925" y="468836"/>
                      <a:pt x="4466" y="466026"/>
                      <a:pt x="4716" y="455838"/>
                    </a:cubicBezTo>
                    <a:cubicBezTo>
                      <a:pt x="5167" y="435761"/>
                      <a:pt x="5017" y="415635"/>
                      <a:pt x="4816" y="395509"/>
                    </a:cubicBezTo>
                    <a:cubicBezTo>
                      <a:pt x="4716" y="386123"/>
                      <a:pt x="8480" y="381907"/>
                      <a:pt x="18267" y="380453"/>
                    </a:cubicBezTo>
                    <a:cubicBezTo>
                      <a:pt x="96161" y="369109"/>
                      <a:pt x="174005" y="357315"/>
                      <a:pt x="251849" y="345520"/>
                    </a:cubicBezTo>
                    <a:cubicBezTo>
                      <a:pt x="314989" y="335935"/>
                      <a:pt x="378127" y="325997"/>
                      <a:pt x="441265" y="316460"/>
                    </a:cubicBezTo>
                    <a:cubicBezTo>
                      <a:pt x="515295" y="305268"/>
                      <a:pt x="589325" y="294276"/>
                      <a:pt x="663354" y="283335"/>
                    </a:cubicBezTo>
                    <a:cubicBezTo>
                      <a:pt x="700997" y="277764"/>
                      <a:pt x="738840" y="273197"/>
                      <a:pt x="776381" y="266923"/>
                    </a:cubicBezTo>
                    <a:close/>
                    <a:moveTo>
                      <a:pt x="769655" y="128251"/>
                    </a:moveTo>
                    <a:cubicBezTo>
                      <a:pt x="779443" y="126745"/>
                      <a:pt x="784361" y="130007"/>
                      <a:pt x="783858" y="140598"/>
                    </a:cubicBezTo>
                    <a:cubicBezTo>
                      <a:pt x="783307" y="150987"/>
                      <a:pt x="783708" y="161376"/>
                      <a:pt x="783708" y="171765"/>
                    </a:cubicBezTo>
                    <a:cubicBezTo>
                      <a:pt x="783357" y="224915"/>
                      <a:pt x="789882" y="212167"/>
                      <a:pt x="741198" y="220198"/>
                    </a:cubicBezTo>
                    <a:cubicBezTo>
                      <a:pt x="620944" y="239973"/>
                      <a:pt x="500186" y="257088"/>
                      <a:pt x="379682" y="275207"/>
                    </a:cubicBezTo>
                    <a:cubicBezTo>
                      <a:pt x="259779" y="293274"/>
                      <a:pt x="139825" y="311192"/>
                      <a:pt x="19922" y="329461"/>
                    </a:cubicBezTo>
                    <a:cubicBezTo>
                      <a:pt x="5769" y="331619"/>
                      <a:pt x="-656" y="328056"/>
                      <a:pt x="549" y="312547"/>
                    </a:cubicBezTo>
                    <a:cubicBezTo>
                      <a:pt x="1654" y="298394"/>
                      <a:pt x="2205" y="283838"/>
                      <a:pt x="449" y="269835"/>
                    </a:cubicBezTo>
                    <a:cubicBezTo>
                      <a:pt x="-1960" y="251115"/>
                      <a:pt x="5268" y="243687"/>
                      <a:pt x="23436" y="241178"/>
                    </a:cubicBezTo>
                    <a:cubicBezTo>
                      <a:pt x="105196" y="229734"/>
                      <a:pt x="186904" y="217589"/>
                      <a:pt x="268562" y="205242"/>
                    </a:cubicBezTo>
                    <a:cubicBezTo>
                      <a:pt x="348915" y="193095"/>
                      <a:pt x="429169" y="180197"/>
                      <a:pt x="509472" y="167850"/>
                    </a:cubicBezTo>
                    <a:cubicBezTo>
                      <a:pt x="596200" y="154551"/>
                      <a:pt x="682927" y="141501"/>
                      <a:pt x="769655" y="128251"/>
                    </a:cubicBezTo>
                    <a:close/>
                    <a:moveTo>
                      <a:pt x="763031" y="970"/>
                    </a:moveTo>
                    <a:cubicBezTo>
                      <a:pt x="778389" y="-1640"/>
                      <a:pt x="785365" y="167"/>
                      <a:pt x="783809" y="17081"/>
                    </a:cubicBezTo>
                    <a:cubicBezTo>
                      <a:pt x="783056" y="25412"/>
                      <a:pt x="783709" y="33895"/>
                      <a:pt x="783709" y="42326"/>
                    </a:cubicBezTo>
                    <a:cubicBezTo>
                      <a:pt x="783709" y="82227"/>
                      <a:pt x="783859" y="83181"/>
                      <a:pt x="743407" y="89655"/>
                    </a:cubicBezTo>
                    <a:cubicBezTo>
                      <a:pt x="652965" y="104159"/>
                      <a:pt x="562372" y="117661"/>
                      <a:pt x="471830" y="131513"/>
                    </a:cubicBezTo>
                    <a:cubicBezTo>
                      <a:pt x="381288" y="145416"/>
                      <a:pt x="290747" y="159368"/>
                      <a:pt x="200205" y="173171"/>
                    </a:cubicBezTo>
                    <a:cubicBezTo>
                      <a:pt x="138320" y="182606"/>
                      <a:pt x="76436" y="191741"/>
                      <a:pt x="14553" y="201126"/>
                    </a:cubicBezTo>
                    <a:cubicBezTo>
                      <a:pt x="4364" y="202683"/>
                      <a:pt x="400" y="198717"/>
                      <a:pt x="650" y="188478"/>
                    </a:cubicBezTo>
                    <a:cubicBezTo>
                      <a:pt x="1052" y="169708"/>
                      <a:pt x="1655" y="150837"/>
                      <a:pt x="450" y="132115"/>
                    </a:cubicBezTo>
                    <a:cubicBezTo>
                      <a:pt x="-403" y="119217"/>
                      <a:pt x="5920" y="114600"/>
                      <a:pt x="16661" y="112993"/>
                    </a:cubicBezTo>
                    <a:cubicBezTo>
                      <a:pt x="70866" y="104862"/>
                      <a:pt x="125120" y="96933"/>
                      <a:pt x="179375" y="88852"/>
                    </a:cubicBezTo>
                    <a:cubicBezTo>
                      <a:pt x="244421" y="79166"/>
                      <a:pt x="309467" y="69328"/>
                      <a:pt x="374563" y="59591"/>
                    </a:cubicBezTo>
                    <a:cubicBezTo>
                      <a:pt x="448543" y="48499"/>
                      <a:pt x="522573" y="37509"/>
                      <a:pt x="596601" y="26417"/>
                    </a:cubicBezTo>
                    <a:cubicBezTo>
                      <a:pt x="652111" y="18085"/>
                      <a:pt x="707722" y="10356"/>
                      <a:pt x="763031" y="970"/>
                    </a:cubicBezTo>
                    <a:close/>
                  </a:path>
                </a:pathLst>
              </a:custGeom>
              <a:solidFill>
                <a:srgbClr val="45C1A4">
                  <a:lumMod val="75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6" name="Freeform: Shape 56">
                <a:extLst>
                  <a:ext uri="{FF2B5EF4-FFF2-40B4-BE49-F238E27FC236}">
                    <a16:creationId xmlns:a16="http://schemas.microsoft.com/office/drawing/2014/main" id="{FDA7AA9F-2822-4B01-80A5-BD24821EBF32}"/>
                  </a:ext>
                </a:extLst>
              </p:cNvPr>
              <p:cNvSpPr/>
              <p:nvPr/>
            </p:nvSpPr>
            <p:spPr>
              <a:xfrm>
                <a:off x="9190015" y="4572288"/>
                <a:ext cx="475750" cy="149906"/>
              </a:xfrm>
              <a:custGeom>
                <a:avLst/>
                <a:gdLst>
                  <a:gd name="connsiteX0" fmla="*/ 235 w 370838"/>
                  <a:gd name="connsiteY0" fmla="*/ 6142 h 116849"/>
                  <a:gd name="connsiteX1" fmla="*/ 85364 w 370838"/>
                  <a:gd name="connsiteY1" fmla="*/ 46007 h 116849"/>
                  <a:gd name="connsiteX2" fmla="*/ 322716 w 370838"/>
                  <a:gd name="connsiteY2" fmla="*/ 35757 h 116849"/>
                  <a:gd name="connsiteX3" fmla="*/ 352488 w 370838"/>
                  <a:gd name="connsiteY3" fmla="*/ 21439 h 116849"/>
                  <a:gd name="connsiteX4" fmla="*/ 367276 w 370838"/>
                  <a:gd name="connsiteY4" fmla="*/ 0 h 116849"/>
                  <a:gd name="connsiteX5" fmla="*/ 366533 w 370838"/>
                  <a:gd name="connsiteY5" fmla="*/ 67877 h 116849"/>
                  <a:gd name="connsiteX6" fmla="*/ 346972 w 370838"/>
                  <a:gd name="connsiteY6" fmla="*/ 87516 h 116849"/>
                  <a:gd name="connsiteX7" fmla="*/ 256835 w 370838"/>
                  <a:gd name="connsiteY7" fmla="*/ 111850 h 116849"/>
                  <a:gd name="connsiteX8" fmla="*/ 60169 w 370838"/>
                  <a:gd name="connsiteY8" fmla="*/ 101600 h 116849"/>
                  <a:gd name="connsiteX9" fmla="*/ 23395 w 370838"/>
                  <a:gd name="connsiteY9" fmla="*/ 87868 h 116849"/>
                  <a:gd name="connsiteX10" fmla="*/ 0 w 370838"/>
                  <a:gd name="connsiteY10" fmla="*/ 59974 h 116849"/>
                  <a:gd name="connsiteX11" fmla="*/ 235 w 370838"/>
                  <a:gd name="connsiteY11" fmla="*/ 6142 h 116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0838" h="116849">
                    <a:moveTo>
                      <a:pt x="235" y="6142"/>
                    </a:moveTo>
                    <a:cubicBezTo>
                      <a:pt x="22065" y="33410"/>
                      <a:pt x="53793" y="40452"/>
                      <a:pt x="85364" y="46007"/>
                    </a:cubicBezTo>
                    <a:cubicBezTo>
                      <a:pt x="165094" y="60013"/>
                      <a:pt x="244512" y="60013"/>
                      <a:pt x="322716" y="35757"/>
                    </a:cubicBezTo>
                    <a:cubicBezTo>
                      <a:pt x="333318" y="32471"/>
                      <a:pt x="343412" y="27894"/>
                      <a:pt x="352488" y="21439"/>
                    </a:cubicBezTo>
                    <a:cubicBezTo>
                      <a:pt x="359882" y="16157"/>
                      <a:pt x="367159" y="10446"/>
                      <a:pt x="367276" y="0"/>
                    </a:cubicBezTo>
                    <a:cubicBezTo>
                      <a:pt x="372049" y="22691"/>
                      <a:pt x="372245" y="45303"/>
                      <a:pt x="366533" y="67877"/>
                    </a:cubicBezTo>
                    <a:cubicBezTo>
                      <a:pt x="364146" y="78518"/>
                      <a:pt x="355540" y="83134"/>
                      <a:pt x="346972" y="87516"/>
                    </a:cubicBezTo>
                    <a:cubicBezTo>
                      <a:pt x="318687" y="102030"/>
                      <a:pt x="287937" y="107663"/>
                      <a:pt x="256835" y="111850"/>
                    </a:cubicBezTo>
                    <a:cubicBezTo>
                      <a:pt x="190641" y="120769"/>
                      <a:pt x="125033" y="117992"/>
                      <a:pt x="60169" y="101600"/>
                    </a:cubicBezTo>
                    <a:cubicBezTo>
                      <a:pt x="47416" y="98392"/>
                      <a:pt x="35053" y="94088"/>
                      <a:pt x="23395" y="87868"/>
                    </a:cubicBezTo>
                    <a:cubicBezTo>
                      <a:pt x="11815" y="81726"/>
                      <a:pt x="2739" y="73510"/>
                      <a:pt x="0" y="59974"/>
                    </a:cubicBezTo>
                    <a:cubicBezTo>
                      <a:pt x="117" y="41978"/>
                      <a:pt x="196" y="24060"/>
                      <a:pt x="235" y="6142"/>
                    </a:cubicBezTo>
                    <a:close/>
                  </a:path>
                </a:pathLst>
              </a:custGeom>
              <a:solidFill>
                <a:srgbClr val="B9D533">
                  <a:lumMod val="50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7" name="Freeform: Shape 57">
                <a:extLst>
                  <a:ext uri="{FF2B5EF4-FFF2-40B4-BE49-F238E27FC236}">
                    <a16:creationId xmlns:a16="http://schemas.microsoft.com/office/drawing/2014/main" id="{658E4E28-5D21-45BB-A091-9D40DFB67CF1}"/>
                  </a:ext>
                </a:extLst>
              </p:cNvPr>
              <p:cNvSpPr/>
              <p:nvPr/>
            </p:nvSpPr>
            <p:spPr>
              <a:xfrm>
                <a:off x="9189814" y="5767353"/>
                <a:ext cx="474902" cy="150004"/>
              </a:xfrm>
              <a:custGeom>
                <a:avLst/>
                <a:gdLst>
                  <a:gd name="connsiteX0" fmla="*/ 0 w 370177"/>
                  <a:gd name="connsiteY0" fmla="*/ 7277 h 116925"/>
                  <a:gd name="connsiteX1" fmla="*/ 43386 w 370177"/>
                  <a:gd name="connsiteY1" fmla="*/ 35679 h 116925"/>
                  <a:gd name="connsiteX2" fmla="*/ 322090 w 370177"/>
                  <a:gd name="connsiteY2" fmla="*/ 35679 h 116925"/>
                  <a:gd name="connsiteX3" fmla="*/ 367433 w 370177"/>
                  <a:gd name="connsiteY3" fmla="*/ 0 h 116925"/>
                  <a:gd name="connsiteX4" fmla="*/ 367002 w 370177"/>
                  <a:gd name="connsiteY4" fmla="*/ 65842 h 116925"/>
                  <a:gd name="connsiteX5" fmla="*/ 338600 w 370177"/>
                  <a:gd name="connsiteY5" fmla="*/ 91389 h 116925"/>
                  <a:gd name="connsiteX6" fmla="*/ 248972 w 370177"/>
                  <a:gd name="connsiteY6" fmla="*/ 113062 h 116925"/>
                  <a:gd name="connsiteX7" fmla="*/ 99330 w 370177"/>
                  <a:gd name="connsiteY7" fmla="*/ 110558 h 116925"/>
                  <a:gd name="connsiteX8" fmla="*/ 29185 w 370177"/>
                  <a:gd name="connsiteY8" fmla="*/ 91584 h 116925"/>
                  <a:gd name="connsiteX9" fmla="*/ 78 w 370177"/>
                  <a:gd name="connsiteY9" fmla="*/ 63338 h 116925"/>
                  <a:gd name="connsiteX10" fmla="*/ 0 w 370177"/>
                  <a:gd name="connsiteY10" fmla="*/ 7277 h 116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0177" h="116925">
                    <a:moveTo>
                      <a:pt x="0" y="7277"/>
                    </a:moveTo>
                    <a:cubicBezTo>
                      <a:pt x="10876" y="22221"/>
                      <a:pt x="26329" y="30671"/>
                      <a:pt x="43386" y="35679"/>
                    </a:cubicBezTo>
                    <a:cubicBezTo>
                      <a:pt x="136222" y="62869"/>
                      <a:pt x="229332" y="62986"/>
                      <a:pt x="322090" y="35679"/>
                    </a:cubicBezTo>
                    <a:cubicBezTo>
                      <a:pt x="341182" y="30046"/>
                      <a:pt x="360743" y="22573"/>
                      <a:pt x="367433" y="0"/>
                    </a:cubicBezTo>
                    <a:cubicBezTo>
                      <a:pt x="371423" y="21986"/>
                      <a:pt x="370875" y="43895"/>
                      <a:pt x="367002" y="65842"/>
                    </a:cubicBezTo>
                    <a:cubicBezTo>
                      <a:pt x="362269" y="79613"/>
                      <a:pt x="350806" y="85951"/>
                      <a:pt x="338600" y="91389"/>
                    </a:cubicBezTo>
                    <a:cubicBezTo>
                      <a:pt x="310080" y="104103"/>
                      <a:pt x="279682" y="109502"/>
                      <a:pt x="248972" y="113062"/>
                    </a:cubicBezTo>
                    <a:cubicBezTo>
                      <a:pt x="199013" y="118852"/>
                      <a:pt x="149094" y="118226"/>
                      <a:pt x="99330" y="110558"/>
                    </a:cubicBezTo>
                    <a:cubicBezTo>
                      <a:pt x="75231" y="106842"/>
                      <a:pt x="51758" y="100895"/>
                      <a:pt x="29185" y="91584"/>
                    </a:cubicBezTo>
                    <a:cubicBezTo>
                      <a:pt x="15805" y="86068"/>
                      <a:pt x="3677" y="79026"/>
                      <a:pt x="78" y="63338"/>
                    </a:cubicBezTo>
                    <a:cubicBezTo>
                      <a:pt x="39" y="44638"/>
                      <a:pt x="39" y="25977"/>
                      <a:pt x="0" y="7277"/>
                    </a:cubicBezTo>
                    <a:close/>
                  </a:path>
                </a:pathLst>
              </a:custGeom>
              <a:solidFill>
                <a:srgbClr val="B9D533">
                  <a:lumMod val="50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8" name="Freeform: Shape 58">
                <a:extLst>
                  <a:ext uri="{FF2B5EF4-FFF2-40B4-BE49-F238E27FC236}">
                    <a16:creationId xmlns:a16="http://schemas.microsoft.com/office/drawing/2014/main" id="{A14D3511-1D2A-4F8F-AE99-321DB4BCC4E5}"/>
                  </a:ext>
                </a:extLst>
              </p:cNvPr>
              <p:cNvSpPr/>
              <p:nvPr/>
            </p:nvSpPr>
            <p:spPr>
              <a:xfrm>
                <a:off x="9186651" y="5911045"/>
                <a:ext cx="474241" cy="144001"/>
              </a:xfrm>
              <a:custGeom>
                <a:avLst/>
                <a:gdLst>
                  <a:gd name="connsiteX0" fmla="*/ 369663 w 369662"/>
                  <a:gd name="connsiteY0" fmla="*/ 63612 h 112246"/>
                  <a:gd name="connsiteX1" fmla="*/ 304329 w 369662"/>
                  <a:gd name="connsiteY1" fmla="*/ 97961 h 112246"/>
                  <a:gd name="connsiteX2" fmla="*/ 51836 w 369662"/>
                  <a:gd name="connsiteY2" fmla="*/ 94049 h 112246"/>
                  <a:gd name="connsiteX3" fmla="*/ 2856 w 369662"/>
                  <a:gd name="connsiteY3" fmla="*/ 65881 h 112246"/>
                  <a:gd name="connsiteX4" fmla="*/ 0 w 369662"/>
                  <a:gd name="connsiteY4" fmla="*/ 7003 h 112246"/>
                  <a:gd name="connsiteX5" fmla="*/ 6964 w 369662"/>
                  <a:gd name="connsiteY5" fmla="*/ 7864 h 112246"/>
                  <a:gd name="connsiteX6" fmla="*/ 106020 w 369662"/>
                  <a:gd name="connsiteY6" fmla="*/ 44755 h 112246"/>
                  <a:gd name="connsiteX7" fmla="*/ 293962 w 369662"/>
                  <a:gd name="connsiteY7" fmla="*/ 39044 h 112246"/>
                  <a:gd name="connsiteX8" fmla="*/ 349006 w 369662"/>
                  <a:gd name="connsiteY8" fmla="*/ 18622 h 112246"/>
                  <a:gd name="connsiteX9" fmla="*/ 369467 w 369662"/>
                  <a:gd name="connsiteY9" fmla="*/ 0 h 112246"/>
                  <a:gd name="connsiteX10" fmla="*/ 369663 w 369662"/>
                  <a:gd name="connsiteY10" fmla="*/ 63612 h 11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9662" h="112246">
                    <a:moveTo>
                      <a:pt x="369663" y="63612"/>
                    </a:moveTo>
                    <a:cubicBezTo>
                      <a:pt x="353153" y="85051"/>
                      <a:pt x="328859" y="92289"/>
                      <a:pt x="304329" y="97961"/>
                    </a:cubicBezTo>
                    <a:cubicBezTo>
                      <a:pt x="219904" y="117522"/>
                      <a:pt x="135636" y="117718"/>
                      <a:pt x="51836" y="94049"/>
                    </a:cubicBezTo>
                    <a:cubicBezTo>
                      <a:pt x="33215" y="88807"/>
                      <a:pt x="16040" y="80708"/>
                      <a:pt x="2856" y="65881"/>
                    </a:cubicBezTo>
                    <a:cubicBezTo>
                      <a:pt x="-1800" y="46438"/>
                      <a:pt x="2113" y="26603"/>
                      <a:pt x="0" y="7003"/>
                    </a:cubicBezTo>
                    <a:cubicBezTo>
                      <a:pt x="2543" y="5438"/>
                      <a:pt x="5125" y="6181"/>
                      <a:pt x="6964" y="7864"/>
                    </a:cubicBezTo>
                    <a:cubicBezTo>
                      <a:pt x="34858" y="33919"/>
                      <a:pt x="70732" y="40061"/>
                      <a:pt x="106020" y="44755"/>
                    </a:cubicBezTo>
                    <a:cubicBezTo>
                      <a:pt x="168772" y="53088"/>
                      <a:pt x="231719" y="53323"/>
                      <a:pt x="293962" y="39044"/>
                    </a:cubicBezTo>
                    <a:cubicBezTo>
                      <a:pt x="313132" y="34662"/>
                      <a:pt x="331871" y="29068"/>
                      <a:pt x="349006" y="18622"/>
                    </a:cubicBezTo>
                    <a:cubicBezTo>
                      <a:pt x="357222" y="13615"/>
                      <a:pt x="358865" y="1956"/>
                      <a:pt x="369467" y="0"/>
                    </a:cubicBezTo>
                    <a:cubicBezTo>
                      <a:pt x="369545" y="21243"/>
                      <a:pt x="369584" y="42447"/>
                      <a:pt x="369663" y="63612"/>
                    </a:cubicBezTo>
                    <a:close/>
                  </a:path>
                </a:pathLst>
              </a:custGeom>
              <a:solidFill>
                <a:srgbClr val="B9D533">
                  <a:lumMod val="50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59" name="Freeform: Shape 59">
                <a:extLst>
                  <a:ext uri="{FF2B5EF4-FFF2-40B4-BE49-F238E27FC236}">
                    <a16:creationId xmlns:a16="http://schemas.microsoft.com/office/drawing/2014/main" id="{5E4F61E7-7425-4C4D-99F7-078DDAC59F96}"/>
                  </a:ext>
                </a:extLst>
              </p:cNvPr>
              <p:cNvSpPr/>
              <p:nvPr/>
            </p:nvSpPr>
            <p:spPr>
              <a:xfrm>
                <a:off x="9189564" y="4715830"/>
                <a:ext cx="475580" cy="143720"/>
              </a:xfrm>
              <a:custGeom>
                <a:avLst/>
                <a:gdLst>
                  <a:gd name="connsiteX0" fmla="*/ 367237 w 370706"/>
                  <a:gd name="connsiteY0" fmla="*/ 66194 h 112027"/>
                  <a:gd name="connsiteX1" fmla="*/ 287272 w 370706"/>
                  <a:gd name="connsiteY1" fmla="*/ 101717 h 112027"/>
                  <a:gd name="connsiteX2" fmla="*/ 59504 w 370706"/>
                  <a:gd name="connsiteY2" fmla="*/ 96474 h 112027"/>
                  <a:gd name="connsiteX3" fmla="*/ 469 w 370706"/>
                  <a:gd name="connsiteY3" fmla="*/ 62947 h 112027"/>
                  <a:gd name="connsiteX4" fmla="*/ 0 w 370706"/>
                  <a:gd name="connsiteY4" fmla="*/ 7433 h 112027"/>
                  <a:gd name="connsiteX5" fmla="*/ 5829 w 370706"/>
                  <a:gd name="connsiteY5" fmla="*/ 8333 h 112027"/>
                  <a:gd name="connsiteX6" fmla="*/ 131215 w 370706"/>
                  <a:gd name="connsiteY6" fmla="*/ 47690 h 112027"/>
                  <a:gd name="connsiteX7" fmla="*/ 286724 w 370706"/>
                  <a:gd name="connsiteY7" fmla="*/ 40530 h 112027"/>
                  <a:gd name="connsiteX8" fmla="*/ 367550 w 370706"/>
                  <a:gd name="connsiteY8" fmla="*/ 0 h 112027"/>
                  <a:gd name="connsiteX9" fmla="*/ 367237 w 370706"/>
                  <a:gd name="connsiteY9" fmla="*/ 66194 h 11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0706" h="112027">
                    <a:moveTo>
                      <a:pt x="367237" y="66194"/>
                    </a:moveTo>
                    <a:cubicBezTo>
                      <a:pt x="345407" y="88846"/>
                      <a:pt x="316340" y="96161"/>
                      <a:pt x="287272" y="101717"/>
                    </a:cubicBezTo>
                    <a:cubicBezTo>
                      <a:pt x="211102" y="116309"/>
                      <a:pt x="134931" y="116153"/>
                      <a:pt x="59504" y="96474"/>
                    </a:cubicBezTo>
                    <a:cubicBezTo>
                      <a:pt x="37127" y="90645"/>
                      <a:pt x="15023" y="83134"/>
                      <a:pt x="469" y="62947"/>
                    </a:cubicBezTo>
                    <a:cubicBezTo>
                      <a:pt x="313" y="44442"/>
                      <a:pt x="157" y="25938"/>
                      <a:pt x="0" y="7433"/>
                    </a:cubicBezTo>
                    <a:cubicBezTo>
                      <a:pt x="2034" y="7120"/>
                      <a:pt x="4264" y="7042"/>
                      <a:pt x="5829" y="8333"/>
                    </a:cubicBezTo>
                    <a:cubicBezTo>
                      <a:pt x="42408" y="38066"/>
                      <a:pt x="86929" y="44247"/>
                      <a:pt x="131215" y="47690"/>
                    </a:cubicBezTo>
                    <a:cubicBezTo>
                      <a:pt x="183090" y="51719"/>
                      <a:pt x="235240" y="51758"/>
                      <a:pt x="286724" y="40530"/>
                    </a:cubicBezTo>
                    <a:cubicBezTo>
                      <a:pt x="317278" y="33879"/>
                      <a:pt x="346228" y="24725"/>
                      <a:pt x="367550" y="0"/>
                    </a:cubicBezTo>
                    <a:cubicBezTo>
                      <a:pt x="372166" y="22104"/>
                      <a:pt x="371423" y="44169"/>
                      <a:pt x="367237" y="66194"/>
                    </a:cubicBezTo>
                    <a:close/>
                  </a:path>
                </a:pathLst>
              </a:custGeom>
              <a:solidFill>
                <a:srgbClr val="B9D533">
                  <a:lumMod val="50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60" name="Freeform: Shape 68">
                <a:extLst>
                  <a:ext uri="{FF2B5EF4-FFF2-40B4-BE49-F238E27FC236}">
                    <a16:creationId xmlns:a16="http://schemas.microsoft.com/office/drawing/2014/main" id="{18F1C3F4-B737-4940-BA73-C7399C23F360}"/>
                  </a:ext>
                </a:extLst>
              </p:cNvPr>
              <p:cNvSpPr/>
              <p:nvPr/>
            </p:nvSpPr>
            <p:spPr>
              <a:xfrm>
                <a:off x="8099153" y="4602664"/>
                <a:ext cx="791282" cy="1160545"/>
              </a:xfrm>
              <a:custGeom>
                <a:avLst/>
                <a:gdLst>
                  <a:gd name="connsiteX0" fmla="*/ 23229 w 791282"/>
                  <a:gd name="connsiteY0" fmla="*/ 961821 h 1160545"/>
                  <a:gd name="connsiteX1" fmla="*/ 135955 w 791282"/>
                  <a:gd name="connsiteY1" fmla="*/ 979941 h 1160545"/>
                  <a:gd name="connsiteX2" fmla="*/ 356187 w 791282"/>
                  <a:gd name="connsiteY2" fmla="*/ 1012312 h 1160545"/>
                  <a:gd name="connsiteX3" fmla="*/ 566682 w 791282"/>
                  <a:gd name="connsiteY3" fmla="*/ 1044484 h 1160545"/>
                  <a:gd name="connsiteX4" fmla="*/ 761919 w 791282"/>
                  <a:gd name="connsiteY4" fmla="*/ 1073694 h 1160545"/>
                  <a:gd name="connsiteX5" fmla="*/ 786613 w 791282"/>
                  <a:gd name="connsiteY5" fmla="*/ 1100747 h 1160545"/>
                  <a:gd name="connsiteX6" fmla="*/ 786463 w 791282"/>
                  <a:gd name="connsiteY6" fmla="*/ 1122078 h 1160545"/>
                  <a:gd name="connsiteX7" fmla="*/ 743651 w 791282"/>
                  <a:gd name="connsiteY7" fmla="*/ 1157210 h 1160545"/>
                  <a:gd name="connsiteX8" fmla="*/ 467858 w 791282"/>
                  <a:gd name="connsiteY8" fmla="*/ 1116807 h 1160545"/>
                  <a:gd name="connsiteX9" fmla="*/ 175253 w 791282"/>
                  <a:gd name="connsiteY9" fmla="*/ 1071386 h 1160545"/>
                  <a:gd name="connsiteX10" fmla="*/ 14396 w 791282"/>
                  <a:gd name="connsiteY10" fmla="*/ 1047646 h 1160545"/>
                  <a:gd name="connsiteX11" fmla="*/ 442 w 791282"/>
                  <a:gd name="connsiteY11" fmla="*/ 1031887 h 1160545"/>
                  <a:gd name="connsiteX12" fmla="*/ 241 w 791282"/>
                  <a:gd name="connsiteY12" fmla="*/ 981345 h 1160545"/>
                  <a:gd name="connsiteX13" fmla="*/ 23229 w 791282"/>
                  <a:gd name="connsiteY13" fmla="*/ 961821 h 1160545"/>
                  <a:gd name="connsiteX14" fmla="*/ 27144 w 791282"/>
                  <a:gd name="connsiteY14" fmla="*/ 592 h 1160545"/>
                  <a:gd name="connsiteX15" fmla="*/ 381181 w 791282"/>
                  <a:gd name="connsiteY15" fmla="*/ 54545 h 1160545"/>
                  <a:gd name="connsiteX16" fmla="*/ 704554 w 791282"/>
                  <a:gd name="connsiteY16" fmla="*/ 104082 h 1160545"/>
                  <a:gd name="connsiteX17" fmla="*/ 767892 w 791282"/>
                  <a:gd name="connsiteY17" fmla="*/ 112565 h 1160545"/>
                  <a:gd name="connsiteX18" fmla="*/ 791281 w 791282"/>
                  <a:gd name="connsiteY18" fmla="*/ 139266 h 1160545"/>
                  <a:gd name="connsiteX19" fmla="*/ 790829 w 791282"/>
                  <a:gd name="connsiteY19" fmla="*/ 549867 h 1160545"/>
                  <a:gd name="connsiteX20" fmla="*/ 790829 w 791282"/>
                  <a:gd name="connsiteY20" fmla="*/ 958510 h 1160545"/>
                  <a:gd name="connsiteX21" fmla="*/ 767190 w 791282"/>
                  <a:gd name="connsiteY21" fmla="*/ 979038 h 1160545"/>
                  <a:gd name="connsiteX22" fmla="*/ 522114 w 791282"/>
                  <a:gd name="connsiteY22" fmla="*/ 941998 h 1160545"/>
                  <a:gd name="connsiteX23" fmla="*/ 303890 w 791282"/>
                  <a:gd name="connsiteY23" fmla="*/ 908872 h 1160545"/>
                  <a:gd name="connsiteX24" fmla="*/ 81750 w 791282"/>
                  <a:gd name="connsiteY24" fmla="*/ 875748 h 1160545"/>
                  <a:gd name="connsiteX25" fmla="*/ 24233 w 791282"/>
                  <a:gd name="connsiteY25" fmla="*/ 867517 h 1160545"/>
                  <a:gd name="connsiteX26" fmla="*/ 7971 w 791282"/>
                  <a:gd name="connsiteY26" fmla="*/ 842522 h 1160545"/>
                  <a:gd name="connsiteX27" fmla="*/ 8123 w 791282"/>
                  <a:gd name="connsiteY27" fmla="*/ 157584 h 1160545"/>
                  <a:gd name="connsiteX28" fmla="*/ 7821 w 791282"/>
                  <a:gd name="connsiteY28" fmla="*/ 17505 h 1160545"/>
                  <a:gd name="connsiteX29" fmla="*/ 27144 w 791282"/>
                  <a:gd name="connsiteY29" fmla="*/ 592 h 1160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791282" h="1160545">
                    <a:moveTo>
                      <a:pt x="23229" y="961821"/>
                    </a:moveTo>
                    <a:cubicBezTo>
                      <a:pt x="60821" y="967894"/>
                      <a:pt x="98313" y="974269"/>
                      <a:pt x="135955" y="979941"/>
                    </a:cubicBezTo>
                    <a:cubicBezTo>
                      <a:pt x="209332" y="990931"/>
                      <a:pt x="282810" y="1001320"/>
                      <a:pt x="356187" y="1012312"/>
                    </a:cubicBezTo>
                    <a:cubicBezTo>
                      <a:pt x="426401" y="1022803"/>
                      <a:pt x="496516" y="1033743"/>
                      <a:pt x="566682" y="1044484"/>
                    </a:cubicBezTo>
                    <a:cubicBezTo>
                      <a:pt x="631728" y="1054421"/>
                      <a:pt x="696622" y="1065413"/>
                      <a:pt x="761919" y="1073694"/>
                    </a:cubicBezTo>
                    <a:cubicBezTo>
                      <a:pt x="780941" y="1076103"/>
                      <a:pt x="789122" y="1081474"/>
                      <a:pt x="786613" y="1100747"/>
                    </a:cubicBezTo>
                    <a:cubicBezTo>
                      <a:pt x="785709" y="1107723"/>
                      <a:pt x="786463" y="1114950"/>
                      <a:pt x="786463" y="1122078"/>
                    </a:cubicBezTo>
                    <a:cubicBezTo>
                      <a:pt x="786463" y="1164638"/>
                      <a:pt x="786613" y="1163735"/>
                      <a:pt x="743651" y="1157210"/>
                    </a:cubicBezTo>
                    <a:cubicBezTo>
                      <a:pt x="651804" y="1143207"/>
                      <a:pt x="559755" y="1130659"/>
                      <a:pt x="467858" y="1116807"/>
                    </a:cubicBezTo>
                    <a:cubicBezTo>
                      <a:pt x="370240" y="1102101"/>
                      <a:pt x="272771" y="1086442"/>
                      <a:pt x="175253" y="1071386"/>
                    </a:cubicBezTo>
                    <a:cubicBezTo>
                      <a:pt x="121700" y="1063104"/>
                      <a:pt x="68098" y="1054874"/>
                      <a:pt x="14396" y="1047646"/>
                    </a:cubicBezTo>
                    <a:cubicBezTo>
                      <a:pt x="3303" y="1046140"/>
                      <a:pt x="141" y="1042226"/>
                      <a:pt x="442" y="1031887"/>
                    </a:cubicBezTo>
                    <a:cubicBezTo>
                      <a:pt x="994" y="1015023"/>
                      <a:pt x="1897" y="998059"/>
                      <a:pt x="241" y="981345"/>
                    </a:cubicBezTo>
                    <a:cubicBezTo>
                      <a:pt x="-1665" y="962022"/>
                      <a:pt x="7871" y="959312"/>
                      <a:pt x="23229" y="961821"/>
                    </a:cubicBezTo>
                    <a:close/>
                    <a:moveTo>
                      <a:pt x="27144" y="592"/>
                    </a:moveTo>
                    <a:cubicBezTo>
                      <a:pt x="145140" y="18810"/>
                      <a:pt x="263186" y="36527"/>
                      <a:pt x="381181" y="54545"/>
                    </a:cubicBezTo>
                    <a:cubicBezTo>
                      <a:pt x="488989" y="71008"/>
                      <a:pt x="596746" y="87670"/>
                      <a:pt x="704554" y="104082"/>
                    </a:cubicBezTo>
                    <a:cubicBezTo>
                      <a:pt x="725633" y="107295"/>
                      <a:pt x="746713" y="110657"/>
                      <a:pt x="767892" y="112565"/>
                    </a:cubicBezTo>
                    <a:cubicBezTo>
                      <a:pt x="785107" y="114121"/>
                      <a:pt x="791381" y="120796"/>
                      <a:pt x="791281" y="139266"/>
                    </a:cubicBezTo>
                    <a:cubicBezTo>
                      <a:pt x="790428" y="276133"/>
                      <a:pt x="790829" y="412999"/>
                      <a:pt x="790829" y="549867"/>
                    </a:cubicBezTo>
                    <a:cubicBezTo>
                      <a:pt x="790829" y="686081"/>
                      <a:pt x="790829" y="822296"/>
                      <a:pt x="790829" y="958510"/>
                    </a:cubicBezTo>
                    <a:cubicBezTo>
                      <a:pt x="790829" y="982952"/>
                      <a:pt x="790277" y="982601"/>
                      <a:pt x="767190" y="979038"/>
                    </a:cubicBezTo>
                    <a:cubicBezTo>
                      <a:pt x="685531" y="966340"/>
                      <a:pt x="603823" y="954345"/>
                      <a:pt x="522114" y="941998"/>
                    </a:cubicBezTo>
                    <a:cubicBezTo>
                      <a:pt x="449389" y="931006"/>
                      <a:pt x="376664" y="919814"/>
                      <a:pt x="303890" y="908872"/>
                    </a:cubicBezTo>
                    <a:cubicBezTo>
                      <a:pt x="229860" y="897730"/>
                      <a:pt x="155830" y="886790"/>
                      <a:pt x="81750" y="875748"/>
                    </a:cubicBezTo>
                    <a:cubicBezTo>
                      <a:pt x="62578" y="872887"/>
                      <a:pt x="43455" y="869624"/>
                      <a:pt x="24233" y="867517"/>
                    </a:cubicBezTo>
                    <a:cubicBezTo>
                      <a:pt x="7821" y="865710"/>
                      <a:pt x="7971" y="855070"/>
                      <a:pt x="7971" y="842522"/>
                    </a:cubicBezTo>
                    <a:cubicBezTo>
                      <a:pt x="8173" y="614210"/>
                      <a:pt x="8123" y="385897"/>
                      <a:pt x="8123" y="157584"/>
                    </a:cubicBezTo>
                    <a:cubicBezTo>
                      <a:pt x="8123" y="110909"/>
                      <a:pt x="8624" y="64181"/>
                      <a:pt x="7821" y="17505"/>
                    </a:cubicBezTo>
                    <a:cubicBezTo>
                      <a:pt x="7569" y="2248"/>
                      <a:pt x="12690" y="-1668"/>
                      <a:pt x="27144" y="592"/>
                    </a:cubicBezTo>
                    <a:close/>
                  </a:path>
                </a:pathLst>
              </a:custGeom>
              <a:solidFill>
                <a:srgbClr val="45C1A4">
                  <a:lumMod val="75000"/>
                </a:srgbClr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39" name="Group 70">
              <a:extLst>
                <a:ext uri="{FF2B5EF4-FFF2-40B4-BE49-F238E27FC236}">
                  <a16:creationId xmlns:a16="http://schemas.microsoft.com/office/drawing/2014/main" id="{85D142EB-147E-4B3C-8F6C-A65EA8353A7A}"/>
                </a:ext>
              </a:extLst>
            </p:cNvPr>
            <p:cNvGrpSpPr/>
            <p:nvPr/>
          </p:nvGrpSpPr>
          <p:grpSpPr>
            <a:xfrm>
              <a:off x="8602144" y="2760634"/>
              <a:ext cx="1652749" cy="1664019"/>
              <a:chOff x="8602144" y="2760634"/>
              <a:chExt cx="1652749" cy="1664019"/>
            </a:xfrm>
          </p:grpSpPr>
          <p:sp>
            <p:nvSpPr>
              <p:cNvPr id="40" name="Freeform: Shape 44">
                <a:extLst>
                  <a:ext uri="{FF2B5EF4-FFF2-40B4-BE49-F238E27FC236}">
                    <a16:creationId xmlns:a16="http://schemas.microsoft.com/office/drawing/2014/main" id="{79636C86-7BEF-4223-A92F-E2A34C6E2E01}"/>
                  </a:ext>
                </a:extLst>
              </p:cNvPr>
              <p:cNvSpPr/>
              <p:nvPr/>
            </p:nvSpPr>
            <p:spPr>
              <a:xfrm>
                <a:off x="9346539" y="2761296"/>
                <a:ext cx="908354" cy="1222797"/>
              </a:xfrm>
              <a:custGeom>
                <a:avLst/>
                <a:gdLst>
                  <a:gd name="connsiteX0" fmla="*/ 71959 w 708045"/>
                  <a:gd name="connsiteY0" fmla="*/ 0 h 953148"/>
                  <a:gd name="connsiteX1" fmla="*/ 274885 w 708045"/>
                  <a:gd name="connsiteY1" fmla="*/ 43738 h 953148"/>
                  <a:gd name="connsiteX2" fmla="*/ 696071 w 708045"/>
                  <a:gd name="connsiteY2" fmla="*/ 555296 h 953148"/>
                  <a:gd name="connsiteX3" fmla="*/ 652293 w 708045"/>
                  <a:gd name="connsiteY3" fmla="*/ 940725 h 953148"/>
                  <a:gd name="connsiteX4" fmla="*/ 633632 w 708045"/>
                  <a:gd name="connsiteY4" fmla="*/ 952813 h 953148"/>
                  <a:gd name="connsiteX5" fmla="*/ 592906 w 708045"/>
                  <a:gd name="connsiteY5" fmla="*/ 948901 h 953148"/>
                  <a:gd name="connsiteX6" fmla="*/ 515875 w 708045"/>
                  <a:gd name="connsiteY6" fmla="*/ 938143 h 953148"/>
                  <a:gd name="connsiteX7" fmla="*/ 238267 w 708045"/>
                  <a:gd name="connsiteY7" fmla="*/ 795035 h 953148"/>
                  <a:gd name="connsiteX8" fmla="*/ 78610 w 708045"/>
                  <a:gd name="connsiteY8" fmla="*/ 593244 h 953148"/>
                  <a:gd name="connsiteX9" fmla="*/ 60379 w 708045"/>
                  <a:gd name="connsiteY9" fmla="*/ 560108 h 953148"/>
                  <a:gd name="connsiteX10" fmla="*/ 9912 w 708045"/>
                  <a:gd name="connsiteY10" fmla="*/ 393723 h 953148"/>
                  <a:gd name="connsiteX11" fmla="*/ 21492 w 708045"/>
                  <a:gd name="connsiteY11" fmla="*/ 109815 h 953148"/>
                  <a:gd name="connsiteX12" fmla="*/ 52672 w 708045"/>
                  <a:gd name="connsiteY12" fmla="*/ 16470 h 953148"/>
                  <a:gd name="connsiteX13" fmla="*/ 71959 w 708045"/>
                  <a:gd name="connsiteY13" fmla="*/ 0 h 95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8045" h="953148">
                    <a:moveTo>
                      <a:pt x="71959" y="0"/>
                    </a:moveTo>
                    <a:cubicBezTo>
                      <a:pt x="142261" y="2230"/>
                      <a:pt x="210216" y="17135"/>
                      <a:pt x="274885" y="43738"/>
                    </a:cubicBezTo>
                    <a:cubicBezTo>
                      <a:pt x="506369" y="138844"/>
                      <a:pt x="647481" y="310471"/>
                      <a:pt x="696071" y="555296"/>
                    </a:cubicBezTo>
                    <a:cubicBezTo>
                      <a:pt x="722282" y="687293"/>
                      <a:pt x="704482" y="816434"/>
                      <a:pt x="652293" y="940725"/>
                    </a:cubicBezTo>
                    <a:cubicBezTo>
                      <a:pt x="648381" y="949996"/>
                      <a:pt x="644234" y="954456"/>
                      <a:pt x="633632" y="952813"/>
                    </a:cubicBezTo>
                    <a:cubicBezTo>
                      <a:pt x="620174" y="950740"/>
                      <a:pt x="606521" y="950153"/>
                      <a:pt x="592906" y="948901"/>
                    </a:cubicBezTo>
                    <a:cubicBezTo>
                      <a:pt x="566108" y="953478"/>
                      <a:pt x="540952" y="944441"/>
                      <a:pt x="515875" y="938143"/>
                    </a:cubicBezTo>
                    <a:cubicBezTo>
                      <a:pt x="412281" y="912166"/>
                      <a:pt x="319405" y="864633"/>
                      <a:pt x="238267" y="795035"/>
                    </a:cubicBezTo>
                    <a:cubicBezTo>
                      <a:pt x="172033" y="738191"/>
                      <a:pt x="118514" y="671018"/>
                      <a:pt x="78610" y="593244"/>
                    </a:cubicBezTo>
                    <a:cubicBezTo>
                      <a:pt x="72859" y="582016"/>
                      <a:pt x="67578" y="570553"/>
                      <a:pt x="60379" y="560108"/>
                    </a:cubicBezTo>
                    <a:cubicBezTo>
                      <a:pt x="37884" y="506354"/>
                      <a:pt x="19888" y="451310"/>
                      <a:pt x="9912" y="393723"/>
                    </a:cubicBezTo>
                    <a:cubicBezTo>
                      <a:pt x="-6637" y="298187"/>
                      <a:pt x="-2255" y="203629"/>
                      <a:pt x="21492" y="109815"/>
                    </a:cubicBezTo>
                    <a:cubicBezTo>
                      <a:pt x="29551" y="77931"/>
                      <a:pt x="39840" y="46790"/>
                      <a:pt x="52672" y="16470"/>
                    </a:cubicBezTo>
                    <a:cubicBezTo>
                      <a:pt x="56428" y="7433"/>
                      <a:pt x="61240" y="430"/>
                      <a:pt x="71959" y="0"/>
                    </a:cubicBezTo>
                    <a:close/>
                  </a:path>
                </a:pathLst>
              </a:custGeom>
              <a:solidFill>
                <a:srgbClr val="824435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1" name="Freeform: Shape 45">
                <a:extLst>
                  <a:ext uri="{FF2B5EF4-FFF2-40B4-BE49-F238E27FC236}">
                    <a16:creationId xmlns:a16="http://schemas.microsoft.com/office/drawing/2014/main" id="{65D12CF0-E0E2-4232-9710-ABA3DB5BD8EF}"/>
                  </a:ext>
                </a:extLst>
              </p:cNvPr>
              <p:cNvSpPr/>
              <p:nvPr/>
            </p:nvSpPr>
            <p:spPr>
              <a:xfrm>
                <a:off x="8609518" y="2760634"/>
                <a:ext cx="829337" cy="1223567"/>
              </a:xfrm>
              <a:custGeom>
                <a:avLst/>
                <a:gdLst>
                  <a:gd name="connsiteX0" fmla="*/ 646453 w 646453"/>
                  <a:gd name="connsiteY0" fmla="*/ 516 h 953748"/>
                  <a:gd name="connsiteX1" fmla="*/ 632213 w 646453"/>
                  <a:gd name="connsiteY1" fmla="*/ 16948 h 953748"/>
                  <a:gd name="connsiteX2" fmla="*/ 583389 w 646453"/>
                  <a:gd name="connsiteY2" fmla="*/ 206024 h 953748"/>
                  <a:gd name="connsiteX3" fmla="*/ 585032 w 646453"/>
                  <a:gd name="connsiteY3" fmla="*/ 362394 h 953748"/>
                  <a:gd name="connsiteX4" fmla="*/ 635382 w 646453"/>
                  <a:gd name="connsiteY4" fmla="*/ 547949 h 953748"/>
                  <a:gd name="connsiteX5" fmla="*/ 637807 w 646453"/>
                  <a:gd name="connsiteY5" fmla="*/ 562267 h 953748"/>
                  <a:gd name="connsiteX6" fmla="*/ 635773 w 646453"/>
                  <a:gd name="connsiteY6" fmla="*/ 577877 h 953748"/>
                  <a:gd name="connsiteX7" fmla="*/ 531631 w 646453"/>
                  <a:gd name="connsiteY7" fmla="*/ 733269 h 953748"/>
                  <a:gd name="connsiteX8" fmla="*/ 260164 w 646453"/>
                  <a:gd name="connsiteY8" fmla="*/ 917690 h 953748"/>
                  <a:gd name="connsiteX9" fmla="*/ 139003 w 646453"/>
                  <a:gd name="connsiteY9" fmla="*/ 950474 h 953748"/>
                  <a:gd name="connsiteX10" fmla="*/ 116743 w 646453"/>
                  <a:gd name="connsiteY10" fmla="*/ 949417 h 953748"/>
                  <a:gd name="connsiteX11" fmla="*/ 73005 w 646453"/>
                  <a:gd name="connsiteY11" fmla="*/ 953486 h 953748"/>
                  <a:gd name="connsiteX12" fmla="*/ 55048 w 646453"/>
                  <a:gd name="connsiteY12" fmla="*/ 942297 h 953748"/>
                  <a:gd name="connsiteX13" fmla="*/ 2429 w 646453"/>
                  <a:gd name="connsiteY13" fmla="*/ 729044 h 953748"/>
                  <a:gd name="connsiteX14" fmla="*/ 82277 w 646453"/>
                  <a:gd name="connsiteY14" fmla="*/ 351400 h 953748"/>
                  <a:gd name="connsiteX15" fmla="*/ 540003 w 646453"/>
                  <a:gd name="connsiteY15" fmla="*/ 12175 h 953748"/>
                  <a:gd name="connsiteX16" fmla="*/ 646453 w 646453"/>
                  <a:gd name="connsiteY16" fmla="*/ 516 h 95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6453" h="953748">
                    <a:moveTo>
                      <a:pt x="646453" y="516"/>
                    </a:moveTo>
                    <a:cubicBezTo>
                      <a:pt x="639216" y="3842"/>
                      <a:pt x="635264" y="9710"/>
                      <a:pt x="632213" y="16948"/>
                    </a:cubicBezTo>
                    <a:cubicBezTo>
                      <a:pt x="606705" y="77586"/>
                      <a:pt x="590705" y="140886"/>
                      <a:pt x="583389" y="206024"/>
                    </a:cubicBezTo>
                    <a:cubicBezTo>
                      <a:pt x="577520" y="258017"/>
                      <a:pt x="578342" y="310166"/>
                      <a:pt x="585032" y="362394"/>
                    </a:cubicBezTo>
                    <a:cubicBezTo>
                      <a:pt x="593287" y="426749"/>
                      <a:pt x="610422" y="488327"/>
                      <a:pt x="635382" y="547949"/>
                    </a:cubicBezTo>
                    <a:cubicBezTo>
                      <a:pt x="637338" y="552604"/>
                      <a:pt x="640037" y="556986"/>
                      <a:pt x="637807" y="562267"/>
                    </a:cubicBezTo>
                    <a:cubicBezTo>
                      <a:pt x="641563" y="568018"/>
                      <a:pt x="638081" y="573026"/>
                      <a:pt x="635773" y="577877"/>
                    </a:cubicBezTo>
                    <a:cubicBezTo>
                      <a:pt x="608740" y="634799"/>
                      <a:pt x="573569" y="686245"/>
                      <a:pt x="531631" y="733269"/>
                    </a:cubicBezTo>
                    <a:cubicBezTo>
                      <a:pt x="456517" y="817498"/>
                      <a:pt x="365480" y="878059"/>
                      <a:pt x="260164" y="917690"/>
                    </a:cubicBezTo>
                    <a:cubicBezTo>
                      <a:pt x="220807" y="932517"/>
                      <a:pt x="180160" y="942336"/>
                      <a:pt x="139003" y="950474"/>
                    </a:cubicBezTo>
                    <a:cubicBezTo>
                      <a:pt x="131257" y="951999"/>
                      <a:pt x="124176" y="948948"/>
                      <a:pt x="116743" y="949417"/>
                    </a:cubicBezTo>
                    <a:cubicBezTo>
                      <a:pt x="102151" y="950708"/>
                      <a:pt x="87519" y="951530"/>
                      <a:pt x="73005" y="953486"/>
                    </a:cubicBezTo>
                    <a:cubicBezTo>
                      <a:pt x="63264" y="954816"/>
                      <a:pt x="58686" y="951100"/>
                      <a:pt x="55048" y="942297"/>
                    </a:cubicBezTo>
                    <a:cubicBezTo>
                      <a:pt x="26724" y="873834"/>
                      <a:pt x="8454" y="803102"/>
                      <a:pt x="2429" y="729044"/>
                    </a:cubicBezTo>
                    <a:cubicBezTo>
                      <a:pt x="-8486" y="595091"/>
                      <a:pt x="17256" y="468610"/>
                      <a:pt x="82277" y="351400"/>
                    </a:cubicBezTo>
                    <a:cubicBezTo>
                      <a:pt x="183211" y="169562"/>
                      <a:pt x="336491" y="56382"/>
                      <a:pt x="540003" y="12175"/>
                    </a:cubicBezTo>
                    <a:cubicBezTo>
                      <a:pt x="574978" y="4585"/>
                      <a:pt x="610265" y="-1909"/>
                      <a:pt x="646453" y="516"/>
                    </a:cubicBezTo>
                    <a:close/>
                  </a:path>
                </a:pathLst>
              </a:custGeom>
              <a:solidFill>
                <a:srgbClr val="6A352A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2" name="Freeform: Shape 46">
                <a:extLst>
                  <a:ext uri="{FF2B5EF4-FFF2-40B4-BE49-F238E27FC236}">
                    <a16:creationId xmlns:a16="http://schemas.microsoft.com/office/drawing/2014/main" id="{0B36FFF3-5FA4-4332-B0D0-41EBFFDCB5A1}"/>
                  </a:ext>
                </a:extLst>
              </p:cNvPr>
              <p:cNvSpPr/>
              <p:nvPr/>
            </p:nvSpPr>
            <p:spPr>
              <a:xfrm>
                <a:off x="8750208" y="3481684"/>
                <a:ext cx="1358929" cy="894379"/>
              </a:xfrm>
              <a:custGeom>
                <a:avLst/>
                <a:gdLst>
                  <a:gd name="connsiteX0" fmla="*/ 7039 w 1059260"/>
                  <a:gd name="connsiteY0" fmla="*/ 387372 h 697152"/>
                  <a:gd name="connsiteX1" fmla="*/ 197563 w 1059260"/>
                  <a:gd name="connsiteY1" fmla="*/ 331310 h 697152"/>
                  <a:gd name="connsiteX2" fmla="*/ 524622 w 1059260"/>
                  <a:gd name="connsiteY2" fmla="*/ 10120 h 697152"/>
                  <a:gd name="connsiteX3" fmla="*/ 528103 w 1059260"/>
                  <a:gd name="connsiteY3" fmla="*/ 222 h 697152"/>
                  <a:gd name="connsiteX4" fmla="*/ 536280 w 1059260"/>
                  <a:gd name="connsiteY4" fmla="*/ 8750 h 697152"/>
                  <a:gd name="connsiteX5" fmla="*/ 853245 w 1059260"/>
                  <a:gd name="connsiteY5" fmla="*/ 325833 h 697152"/>
                  <a:gd name="connsiteX6" fmla="*/ 1053627 w 1059260"/>
                  <a:gd name="connsiteY6" fmla="*/ 385729 h 697152"/>
                  <a:gd name="connsiteX7" fmla="*/ 1057735 w 1059260"/>
                  <a:gd name="connsiteY7" fmla="*/ 387333 h 697152"/>
                  <a:gd name="connsiteX8" fmla="*/ 1059261 w 1059260"/>
                  <a:gd name="connsiteY8" fmla="*/ 414953 h 697152"/>
                  <a:gd name="connsiteX9" fmla="*/ 1058439 w 1059260"/>
                  <a:gd name="connsiteY9" fmla="*/ 552857 h 697152"/>
                  <a:gd name="connsiteX10" fmla="*/ 1056092 w 1059260"/>
                  <a:gd name="connsiteY10" fmla="*/ 576839 h 697152"/>
                  <a:gd name="connsiteX11" fmla="*/ 1032580 w 1059260"/>
                  <a:gd name="connsiteY11" fmla="*/ 588067 h 697152"/>
                  <a:gd name="connsiteX12" fmla="*/ 822104 w 1059260"/>
                  <a:gd name="connsiteY12" fmla="*/ 632979 h 697152"/>
                  <a:gd name="connsiteX13" fmla="*/ 647816 w 1059260"/>
                  <a:gd name="connsiteY13" fmla="*/ 690136 h 697152"/>
                  <a:gd name="connsiteX14" fmla="*/ 630250 w 1059260"/>
                  <a:gd name="connsiteY14" fmla="*/ 694009 h 697152"/>
                  <a:gd name="connsiteX15" fmla="*/ 613663 w 1059260"/>
                  <a:gd name="connsiteY15" fmla="*/ 675426 h 697152"/>
                  <a:gd name="connsiteX16" fmla="*/ 556936 w 1059260"/>
                  <a:gd name="connsiteY16" fmla="*/ 577348 h 697152"/>
                  <a:gd name="connsiteX17" fmla="*/ 506234 w 1059260"/>
                  <a:gd name="connsiteY17" fmla="*/ 577348 h 697152"/>
                  <a:gd name="connsiteX18" fmla="*/ 444774 w 1059260"/>
                  <a:gd name="connsiteY18" fmla="*/ 683172 h 697152"/>
                  <a:gd name="connsiteX19" fmla="*/ 431629 w 1059260"/>
                  <a:gd name="connsiteY19" fmla="*/ 696982 h 697152"/>
                  <a:gd name="connsiteX20" fmla="*/ 412616 w 1059260"/>
                  <a:gd name="connsiteY20" fmla="*/ 692640 h 697152"/>
                  <a:gd name="connsiteX21" fmla="*/ 13886 w 1059260"/>
                  <a:gd name="connsiteY21" fmla="*/ 590141 h 697152"/>
                  <a:gd name="connsiteX22" fmla="*/ 271 w 1059260"/>
                  <a:gd name="connsiteY22" fmla="*/ 579734 h 697152"/>
                  <a:gd name="connsiteX23" fmla="*/ 6257 w 1059260"/>
                  <a:gd name="connsiteY23" fmla="*/ 555596 h 697152"/>
                  <a:gd name="connsiteX24" fmla="*/ 6374 w 1059260"/>
                  <a:gd name="connsiteY24" fmla="*/ 435022 h 697152"/>
                  <a:gd name="connsiteX25" fmla="*/ 11773 w 1059260"/>
                  <a:gd name="connsiteY25" fmla="*/ 412136 h 697152"/>
                  <a:gd name="connsiteX26" fmla="*/ 7039 w 1059260"/>
                  <a:gd name="connsiteY26" fmla="*/ 387372 h 697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059260" h="697152">
                    <a:moveTo>
                      <a:pt x="7039" y="387372"/>
                    </a:moveTo>
                    <a:cubicBezTo>
                      <a:pt x="72959" y="376926"/>
                      <a:pt x="136846" y="359595"/>
                      <a:pt x="197563" y="331310"/>
                    </a:cubicBezTo>
                    <a:cubicBezTo>
                      <a:pt x="344504" y="262847"/>
                      <a:pt x="453029" y="155262"/>
                      <a:pt x="524622" y="10120"/>
                    </a:cubicBezTo>
                    <a:cubicBezTo>
                      <a:pt x="526147" y="7029"/>
                      <a:pt x="526930" y="3547"/>
                      <a:pt x="528103" y="222"/>
                    </a:cubicBezTo>
                    <a:cubicBezTo>
                      <a:pt x="535263" y="-1304"/>
                      <a:pt x="534676" y="5425"/>
                      <a:pt x="536280" y="8750"/>
                    </a:cubicBezTo>
                    <a:cubicBezTo>
                      <a:pt x="605799" y="150606"/>
                      <a:pt x="710998" y="256900"/>
                      <a:pt x="853245" y="325833"/>
                    </a:cubicBezTo>
                    <a:cubicBezTo>
                      <a:pt x="916662" y="356583"/>
                      <a:pt x="983325" y="377435"/>
                      <a:pt x="1053627" y="385729"/>
                    </a:cubicBezTo>
                    <a:cubicBezTo>
                      <a:pt x="1055036" y="385885"/>
                      <a:pt x="1056366" y="386785"/>
                      <a:pt x="1057735" y="387333"/>
                    </a:cubicBezTo>
                    <a:cubicBezTo>
                      <a:pt x="1049833" y="396996"/>
                      <a:pt x="1049207" y="406268"/>
                      <a:pt x="1059261" y="414953"/>
                    </a:cubicBezTo>
                    <a:cubicBezTo>
                      <a:pt x="1057618" y="460921"/>
                      <a:pt x="1058831" y="506889"/>
                      <a:pt x="1058439" y="552857"/>
                    </a:cubicBezTo>
                    <a:cubicBezTo>
                      <a:pt x="1058361" y="560916"/>
                      <a:pt x="1059026" y="569054"/>
                      <a:pt x="1056092" y="576839"/>
                    </a:cubicBezTo>
                    <a:cubicBezTo>
                      <a:pt x="1051084" y="586424"/>
                      <a:pt x="1041382" y="586659"/>
                      <a:pt x="1032580" y="588067"/>
                    </a:cubicBezTo>
                    <a:cubicBezTo>
                      <a:pt x="961613" y="599334"/>
                      <a:pt x="891389" y="613848"/>
                      <a:pt x="822104" y="632979"/>
                    </a:cubicBezTo>
                    <a:cubicBezTo>
                      <a:pt x="763069" y="649254"/>
                      <a:pt x="705130" y="668736"/>
                      <a:pt x="647816" y="690136"/>
                    </a:cubicBezTo>
                    <a:cubicBezTo>
                      <a:pt x="642144" y="692249"/>
                      <a:pt x="636549" y="694792"/>
                      <a:pt x="630250" y="694009"/>
                    </a:cubicBezTo>
                    <a:cubicBezTo>
                      <a:pt x="621018" y="691153"/>
                      <a:pt x="617810" y="682742"/>
                      <a:pt x="613663" y="675426"/>
                    </a:cubicBezTo>
                    <a:cubicBezTo>
                      <a:pt x="595041" y="642564"/>
                      <a:pt x="576145" y="609858"/>
                      <a:pt x="556936" y="577348"/>
                    </a:cubicBezTo>
                    <a:cubicBezTo>
                      <a:pt x="539840" y="548515"/>
                      <a:pt x="523017" y="548828"/>
                      <a:pt x="506234" y="577348"/>
                    </a:cubicBezTo>
                    <a:cubicBezTo>
                      <a:pt x="485500" y="612479"/>
                      <a:pt x="466056" y="648354"/>
                      <a:pt x="444774" y="683172"/>
                    </a:cubicBezTo>
                    <a:cubicBezTo>
                      <a:pt x="441409" y="688649"/>
                      <a:pt x="438827" y="695065"/>
                      <a:pt x="431629" y="696982"/>
                    </a:cubicBezTo>
                    <a:cubicBezTo>
                      <a:pt x="424743" y="697882"/>
                      <a:pt x="418719" y="695026"/>
                      <a:pt x="412616" y="692640"/>
                    </a:cubicBezTo>
                    <a:cubicBezTo>
                      <a:pt x="283905" y="642094"/>
                      <a:pt x="150734" y="609036"/>
                      <a:pt x="13886" y="590141"/>
                    </a:cubicBezTo>
                    <a:cubicBezTo>
                      <a:pt x="8135" y="589358"/>
                      <a:pt x="-1763" y="591745"/>
                      <a:pt x="271" y="579734"/>
                    </a:cubicBezTo>
                    <a:cubicBezTo>
                      <a:pt x="6961" y="572849"/>
                      <a:pt x="6218" y="564046"/>
                      <a:pt x="6257" y="555596"/>
                    </a:cubicBezTo>
                    <a:cubicBezTo>
                      <a:pt x="6374" y="515418"/>
                      <a:pt x="6218" y="475200"/>
                      <a:pt x="6374" y="435022"/>
                    </a:cubicBezTo>
                    <a:cubicBezTo>
                      <a:pt x="6413" y="427041"/>
                      <a:pt x="5826" y="418787"/>
                      <a:pt x="11773" y="412136"/>
                    </a:cubicBezTo>
                    <a:cubicBezTo>
                      <a:pt x="10012" y="403881"/>
                      <a:pt x="16037" y="394257"/>
                      <a:pt x="7039" y="387372"/>
                    </a:cubicBezTo>
                    <a:close/>
                  </a:path>
                </a:pathLst>
              </a:custGeom>
              <a:solidFill>
                <a:srgbClr val="FED097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3" name="Freeform: Shape 51">
                <a:extLst>
                  <a:ext uri="{FF2B5EF4-FFF2-40B4-BE49-F238E27FC236}">
                    <a16:creationId xmlns:a16="http://schemas.microsoft.com/office/drawing/2014/main" id="{256D0A46-F1D6-4670-AA76-876001A29446}"/>
                  </a:ext>
                </a:extLst>
              </p:cNvPr>
              <p:cNvSpPr/>
              <p:nvPr/>
            </p:nvSpPr>
            <p:spPr>
              <a:xfrm>
                <a:off x="8602144" y="4010415"/>
                <a:ext cx="163370" cy="218816"/>
              </a:xfrm>
              <a:custGeom>
                <a:avLst/>
                <a:gdLst>
                  <a:gd name="connsiteX0" fmla="*/ 114940 w 127344"/>
                  <a:gd name="connsiteY0" fmla="*/ 170376 h 170563"/>
                  <a:gd name="connsiteX1" fmla="*/ 2622 w 127344"/>
                  <a:gd name="connsiteY1" fmla="*/ 157974 h 170563"/>
                  <a:gd name="connsiteX2" fmla="*/ 110637 w 127344"/>
                  <a:gd name="connsiteY2" fmla="*/ 1565 h 170563"/>
                  <a:gd name="connsiteX3" fmla="*/ 127068 w 127344"/>
                  <a:gd name="connsiteY3" fmla="*/ 0 h 170563"/>
                  <a:gd name="connsiteX4" fmla="*/ 127342 w 127344"/>
                  <a:gd name="connsiteY4" fmla="*/ 156957 h 170563"/>
                  <a:gd name="connsiteX5" fmla="*/ 114940 w 127344"/>
                  <a:gd name="connsiteY5" fmla="*/ 170376 h 170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344" h="170563">
                    <a:moveTo>
                      <a:pt x="114940" y="170376"/>
                    </a:moveTo>
                    <a:cubicBezTo>
                      <a:pt x="77501" y="166229"/>
                      <a:pt x="40061" y="162121"/>
                      <a:pt x="2622" y="157974"/>
                    </a:cubicBezTo>
                    <a:cubicBezTo>
                      <a:pt x="-12284" y="82977"/>
                      <a:pt x="38066" y="13771"/>
                      <a:pt x="110637" y="1565"/>
                    </a:cubicBezTo>
                    <a:cubicBezTo>
                      <a:pt x="116036" y="665"/>
                      <a:pt x="121591" y="509"/>
                      <a:pt x="127068" y="0"/>
                    </a:cubicBezTo>
                    <a:cubicBezTo>
                      <a:pt x="127107" y="52306"/>
                      <a:pt x="126990" y="104612"/>
                      <a:pt x="127342" y="156957"/>
                    </a:cubicBezTo>
                    <a:cubicBezTo>
                      <a:pt x="127420" y="166190"/>
                      <a:pt x="125347" y="171667"/>
                      <a:pt x="114940" y="170376"/>
                    </a:cubicBezTo>
                    <a:close/>
                  </a:path>
                </a:pathLst>
              </a:custGeom>
              <a:solidFill>
                <a:srgbClr val="FAB08B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4" name="Freeform: Shape 52">
                <a:extLst>
                  <a:ext uri="{FF2B5EF4-FFF2-40B4-BE49-F238E27FC236}">
                    <a16:creationId xmlns:a16="http://schemas.microsoft.com/office/drawing/2014/main" id="{8273A765-0FCB-4176-8BF3-2AAF250DD672}"/>
                  </a:ext>
                </a:extLst>
              </p:cNvPr>
              <p:cNvSpPr/>
              <p:nvPr/>
            </p:nvSpPr>
            <p:spPr>
              <a:xfrm>
                <a:off x="10100674" y="4014079"/>
                <a:ext cx="148678" cy="210695"/>
              </a:xfrm>
              <a:custGeom>
                <a:avLst/>
                <a:gdLst>
                  <a:gd name="connsiteX0" fmla="*/ 112852 w 115892"/>
                  <a:gd name="connsiteY0" fmla="*/ 152145 h 164233"/>
                  <a:gd name="connsiteX1" fmla="*/ 76078 w 115892"/>
                  <a:gd name="connsiteY1" fmla="*/ 156292 h 164233"/>
                  <a:gd name="connsiteX2" fmla="*/ 259 w 115892"/>
                  <a:gd name="connsiteY2" fmla="*/ 164234 h 164233"/>
                  <a:gd name="connsiteX3" fmla="*/ 298 w 115892"/>
                  <a:gd name="connsiteY3" fmla="*/ 14749 h 164233"/>
                  <a:gd name="connsiteX4" fmla="*/ 6636 w 115892"/>
                  <a:gd name="connsiteY4" fmla="*/ 0 h 164233"/>
                  <a:gd name="connsiteX5" fmla="*/ 112852 w 115892"/>
                  <a:gd name="connsiteY5" fmla="*/ 152145 h 164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5892" h="164233">
                    <a:moveTo>
                      <a:pt x="112852" y="152145"/>
                    </a:moveTo>
                    <a:cubicBezTo>
                      <a:pt x="101233" y="158717"/>
                      <a:pt x="88323" y="154414"/>
                      <a:pt x="76078" y="156292"/>
                    </a:cubicBezTo>
                    <a:cubicBezTo>
                      <a:pt x="50961" y="160087"/>
                      <a:pt x="25532" y="161730"/>
                      <a:pt x="259" y="164234"/>
                    </a:cubicBezTo>
                    <a:cubicBezTo>
                      <a:pt x="259" y="114392"/>
                      <a:pt x="181" y="64590"/>
                      <a:pt x="298" y="14749"/>
                    </a:cubicBezTo>
                    <a:cubicBezTo>
                      <a:pt x="298" y="9155"/>
                      <a:pt x="-2088" y="2034"/>
                      <a:pt x="6636" y="0"/>
                    </a:cubicBezTo>
                    <a:cubicBezTo>
                      <a:pt x="75373" y="7863"/>
                      <a:pt x="129518" y="85403"/>
                      <a:pt x="112852" y="152145"/>
                    </a:cubicBezTo>
                    <a:close/>
                  </a:path>
                </a:pathLst>
              </a:custGeom>
              <a:solidFill>
                <a:srgbClr val="FAB08B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5" name="Freeform: Shape 62">
                <a:extLst>
                  <a:ext uri="{FF2B5EF4-FFF2-40B4-BE49-F238E27FC236}">
                    <a16:creationId xmlns:a16="http://schemas.microsoft.com/office/drawing/2014/main" id="{8E6240D1-95D0-40A7-9F2D-BA0911F1F81B}"/>
                  </a:ext>
                </a:extLst>
              </p:cNvPr>
              <p:cNvSpPr/>
              <p:nvPr/>
            </p:nvSpPr>
            <p:spPr>
              <a:xfrm>
                <a:off x="9306404" y="4188523"/>
                <a:ext cx="249643" cy="236130"/>
              </a:xfrm>
              <a:custGeom>
                <a:avLst/>
                <a:gdLst>
                  <a:gd name="connsiteX0" fmla="*/ 194592 w 194592"/>
                  <a:gd name="connsiteY0" fmla="*/ 140772 h 184059"/>
                  <a:gd name="connsiteX1" fmla="*/ 106920 w 194592"/>
                  <a:gd name="connsiteY1" fmla="*/ 180911 h 184059"/>
                  <a:gd name="connsiteX2" fmla="*/ 80395 w 194592"/>
                  <a:gd name="connsiteY2" fmla="*/ 181576 h 184059"/>
                  <a:gd name="connsiteX3" fmla="*/ 0 w 194592"/>
                  <a:gd name="connsiteY3" fmla="*/ 143785 h 184059"/>
                  <a:gd name="connsiteX4" fmla="*/ 73510 w 194592"/>
                  <a:gd name="connsiteY4" fmla="*/ 15543 h 184059"/>
                  <a:gd name="connsiteX5" fmla="*/ 122882 w 194592"/>
                  <a:gd name="connsiteY5" fmla="*/ 16717 h 184059"/>
                  <a:gd name="connsiteX6" fmla="*/ 194592 w 194592"/>
                  <a:gd name="connsiteY6" fmla="*/ 140772 h 184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592" h="184059">
                    <a:moveTo>
                      <a:pt x="194592" y="140772"/>
                    </a:moveTo>
                    <a:cubicBezTo>
                      <a:pt x="165368" y="154191"/>
                      <a:pt x="136222" y="167688"/>
                      <a:pt x="106920" y="180911"/>
                    </a:cubicBezTo>
                    <a:cubicBezTo>
                      <a:pt x="98313" y="184784"/>
                      <a:pt x="88572" y="185175"/>
                      <a:pt x="80395" y="181576"/>
                    </a:cubicBezTo>
                    <a:cubicBezTo>
                      <a:pt x="53323" y="169605"/>
                      <a:pt x="26759" y="156460"/>
                      <a:pt x="0" y="143785"/>
                    </a:cubicBezTo>
                    <a:cubicBezTo>
                      <a:pt x="24451" y="101024"/>
                      <a:pt x="48628" y="58068"/>
                      <a:pt x="73510" y="15543"/>
                    </a:cubicBezTo>
                    <a:cubicBezTo>
                      <a:pt x="85951" y="-5661"/>
                      <a:pt x="110050" y="-5074"/>
                      <a:pt x="122882" y="16717"/>
                    </a:cubicBezTo>
                    <a:cubicBezTo>
                      <a:pt x="147176" y="57834"/>
                      <a:pt x="170728" y="99381"/>
                      <a:pt x="194592" y="140772"/>
                    </a:cubicBezTo>
                    <a:close/>
                  </a:path>
                </a:pathLst>
              </a:custGeom>
              <a:solidFill>
                <a:srgbClr val="FAB08B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6" name="Freeform: Shape 63">
                <a:extLst>
                  <a:ext uri="{FF2B5EF4-FFF2-40B4-BE49-F238E27FC236}">
                    <a16:creationId xmlns:a16="http://schemas.microsoft.com/office/drawing/2014/main" id="{875049FF-CBA6-46E8-999D-2E45C77A5DC9}"/>
                  </a:ext>
                </a:extLst>
              </p:cNvPr>
              <p:cNvSpPr/>
              <p:nvPr/>
            </p:nvSpPr>
            <p:spPr>
              <a:xfrm>
                <a:off x="9609929" y="3999724"/>
                <a:ext cx="292878" cy="102548"/>
              </a:xfrm>
              <a:custGeom>
                <a:avLst/>
                <a:gdLst>
                  <a:gd name="connsiteX0" fmla="*/ 20674 w 228293"/>
                  <a:gd name="connsiteY0" fmla="*/ 0 h 79934"/>
                  <a:gd name="connsiteX1" fmla="*/ 91602 w 228293"/>
                  <a:gd name="connsiteY1" fmla="*/ 14632 h 79934"/>
                  <a:gd name="connsiteX2" fmla="*/ 206894 w 228293"/>
                  <a:gd name="connsiteY2" fmla="*/ 38770 h 79934"/>
                  <a:gd name="connsiteX3" fmla="*/ 227707 w 228293"/>
                  <a:gd name="connsiteY3" fmla="*/ 64668 h 79934"/>
                  <a:gd name="connsiteX4" fmla="*/ 197662 w 228293"/>
                  <a:gd name="connsiteY4" fmla="*/ 78948 h 79934"/>
                  <a:gd name="connsiteX5" fmla="*/ 18640 w 228293"/>
                  <a:gd name="connsiteY5" fmla="*/ 42095 h 79934"/>
                  <a:gd name="connsiteX6" fmla="*/ 135 w 228293"/>
                  <a:gd name="connsiteY6" fmla="*/ 18779 h 79934"/>
                  <a:gd name="connsiteX7" fmla="*/ 20674 w 228293"/>
                  <a:gd name="connsiteY7" fmla="*/ 0 h 79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293" h="79934">
                    <a:moveTo>
                      <a:pt x="20674" y="0"/>
                    </a:moveTo>
                    <a:cubicBezTo>
                      <a:pt x="44265" y="4890"/>
                      <a:pt x="67972" y="9741"/>
                      <a:pt x="91602" y="14632"/>
                    </a:cubicBezTo>
                    <a:cubicBezTo>
                      <a:pt x="130059" y="22652"/>
                      <a:pt x="168516" y="30593"/>
                      <a:pt x="206894" y="38770"/>
                    </a:cubicBezTo>
                    <a:cubicBezTo>
                      <a:pt x="222895" y="42173"/>
                      <a:pt x="230563" y="51993"/>
                      <a:pt x="227707" y="64668"/>
                    </a:cubicBezTo>
                    <a:cubicBezTo>
                      <a:pt x="224969" y="76953"/>
                      <a:pt x="213975" y="82312"/>
                      <a:pt x="197662" y="78948"/>
                    </a:cubicBezTo>
                    <a:cubicBezTo>
                      <a:pt x="137962" y="66703"/>
                      <a:pt x="78301" y="54379"/>
                      <a:pt x="18640" y="42095"/>
                    </a:cubicBezTo>
                    <a:cubicBezTo>
                      <a:pt x="5925" y="39474"/>
                      <a:pt x="-1077" y="32080"/>
                      <a:pt x="135" y="18779"/>
                    </a:cubicBezTo>
                    <a:cubicBezTo>
                      <a:pt x="1191" y="6690"/>
                      <a:pt x="9759" y="1995"/>
                      <a:pt x="20674" y="0"/>
                    </a:cubicBezTo>
                    <a:close/>
                  </a:path>
                </a:pathLst>
              </a:custGeom>
              <a:solidFill>
                <a:srgbClr val="0F323F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7" name="Freeform: Shape 64">
                <a:extLst>
                  <a:ext uri="{FF2B5EF4-FFF2-40B4-BE49-F238E27FC236}">
                    <a16:creationId xmlns:a16="http://schemas.microsoft.com/office/drawing/2014/main" id="{678C3462-BDAA-48F6-80BE-D2A872458AAA}"/>
                  </a:ext>
                </a:extLst>
              </p:cNvPr>
              <p:cNvSpPr/>
              <p:nvPr/>
            </p:nvSpPr>
            <p:spPr>
              <a:xfrm>
                <a:off x="8959436" y="3886013"/>
                <a:ext cx="289049" cy="118934"/>
              </a:xfrm>
              <a:custGeom>
                <a:avLst/>
                <a:gdLst>
                  <a:gd name="connsiteX0" fmla="*/ 225309 w 225308"/>
                  <a:gd name="connsiteY0" fmla="*/ 20877 h 92707"/>
                  <a:gd name="connsiteX1" fmla="*/ 209817 w 225308"/>
                  <a:gd name="connsiteY1" fmla="*/ 40712 h 92707"/>
                  <a:gd name="connsiteX2" fmla="*/ 26570 w 225308"/>
                  <a:gd name="connsiteY2" fmla="*/ 91844 h 92707"/>
                  <a:gd name="connsiteX3" fmla="*/ 671 w 225308"/>
                  <a:gd name="connsiteY3" fmla="*/ 77330 h 92707"/>
                  <a:gd name="connsiteX4" fmla="*/ 17963 w 225308"/>
                  <a:gd name="connsiteY4" fmla="*/ 51549 h 92707"/>
                  <a:gd name="connsiteX5" fmla="*/ 179341 w 225308"/>
                  <a:gd name="connsiteY5" fmla="*/ 6089 h 92707"/>
                  <a:gd name="connsiteX6" fmla="*/ 199723 w 225308"/>
                  <a:gd name="connsiteY6" fmla="*/ 456 h 92707"/>
                  <a:gd name="connsiteX7" fmla="*/ 225309 w 225308"/>
                  <a:gd name="connsiteY7" fmla="*/ 20877 h 9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08" h="92707">
                    <a:moveTo>
                      <a:pt x="225309" y="20877"/>
                    </a:moveTo>
                    <a:cubicBezTo>
                      <a:pt x="225113" y="31362"/>
                      <a:pt x="219441" y="38013"/>
                      <a:pt x="209817" y="40712"/>
                    </a:cubicBezTo>
                    <a:cubicBezTo>
                      <a:pt x="148787" y="57926"/>
                      <a:pt x="87717" y="75061"/>
                      <a:pt x="26570" y="91844"/>
                    </a:cubicBezTo>
                    <a:cubicBezTo>
                      <a:pt x="14246" y="95209"/>
                      <a:pt x="3331" y="88402"/>
                      <a:pt x="671" y="77330"/>
                    </a:cubicBezTo>
                    <a:cubicBezTo>
                      <a:pt x="-2146" y="65554"/>
                      <a:pt x="3957" y="55578"/>
                      <a:pt x="17963" y="51549"/>
                    </a:cubicBezTo>
                    <a:cubicBezTo>
                      <a:pt x="71677" y="36174"/>
                      <a:pt x="125509" y="21190"/>
                      <a:pt x="179341" y="6089"/>
                    </a:cubicBezTo>
                    <a:cubicBezTo>
                      <a:pt x="186109" y="4172"/>
                      <a:pt x="192799" y="1747"/>
                      <a:pt x="199723" y="456"/>
                    </a:cubicBezTo>
                    <a:cubicBezTo>
                      <a:pt x="214003" y="-2205"/>
                      <a:pt x="225309" y="7067"/>
                      <a:pt x="225309" y="20877"/>
                    </a:cubicBezTo>
                    <a:close/>
                  </a:path>
                </a:pathLst>
              </a:custGeom>
              <a:solidFill>
                <a:srgbClr val="0F323F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8" name="Freeform: Shape 65">
                <a:extLst>
                  <a:ext uri="{FF2B5EF4-FFF2-40B4-BE49-F238E27FC236}">
                    <a16:creationId xmlns:a16="http://schemas.microsoft.com/office/drawing/2014/main" id="{845C85DC-E4A0-40A0-9DBD-79612F942CCE}"/>
                  </a:ext>
                </a:extLst>
              </p:cNvPr>
              <p:cNvSpPr/>
              <p:nvPr/>
            </p:nvSpPr>
            <p:spPr>
              <a:xfrm>
                <a:off x="9684280" y="4162385"/>
                <a:ext cx="120206" cy="120410"/>
              </a:xfrm>
              <a:custGeom>
                <a:avLst/>
                <a:gdLst>
                  <a:gd name="connsiteX0" fmla="*/ 1 w 93698"/>
                  <a:gd name="connsiteY0" fmla="*/ 46128 h 93857"/>
                  <a:gd name="connsiteX1" fmla="*/ 47495 w 93698"/>
                  <a:gd name="connsiteY1" fmla="*/ 4 h 93857"/>
                  <a:gd name="connsiteX2" fmla="*/ 93698 w 93698"/>
                  <a:gd name="connsiteY2" fmla="*/ 46402 h 93857"/>
                  <a:gd name="connsiteX3" fmla="*/ 46517 w 93698"/>
                  <a:gd name="connsiteY3" fmla="*/ 93857 h 93857"/>
                  <a:gd name="connsiteX4" fmla="*/ 1 w 93698"/>
                  <a:gd name="connsiteY4" fmla="*/ 46128 h 9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698" h="93857">
                    <a:moveTo>
                      <a:pt x="1" y="46128"/>
                    </a:moveTo>
                    <a:cubicBezTo>
                      <a:pt x="197" y="19721"/>
                      <a:pt x="20814" y="-309"/>
                      <a:pt x="47495" y="4"/>
                    </a:cubicBezTo>
                    <a:cubicBezTo>
                      <a:pt x="72651" y="278"/>
                      <a:pt x="93620" y="21325"/>
                      <a:pt x="93698" y="46402"/>
                    </a:cubicBezTo>
                    <a:cubicBezTo>
                      <a:pt x="93816" y="71870"/>
                      <a:pt x="71829" y="93974"/>
                      <a:pt x="46517" y="93857"/>
                    </a:cubicBezTo>
                    <a:cubicBezTo>
                      <a:pt x="20893" y="93740"/>
                      <a:pt x="-194" y="72105"/>
                      <a:pt x="1" y="46128"/>
                    </a:cubicBezTo>
                    <a:close/>
                  </a:path>
                </a:pathLst>
              </a:custGeom>
              <a:solidFill>
                <a:srgbClr val="0F323F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49" name="Freeform: Shape 66">
                <a:extLst>
                  <a:ext uri="{FF2B5EF4-FFF2-40B4-BE49-F238E27FC236}">
                    <a16:creationId xmlns:a16="http://schemas.microsoft.com/office/drawing/2014/main" id="{A3DEC7FB-96CF-4505-B337-EC22CB50D58A}"/>
                  </a:ext>
                </a:extLst>
              </p:cNvPr>
              <p:cNvSpPr/>
              <p:nvPr/>
            </p:nvSpPr>
            <p:spPr>
              <a:xfrm>
                <a:off x="9069208" y="4154608"/>
                <a:ext cx="120463" cy="120357"/>
              </a:xfrm>
              <a:custGeom>
                <a:avLst/>
                <a:gdLst>
                  <a:gd name="connsiteX0" fmla="*/ 47612 w 93899"/>
                  <a:gd name="connsiteY0" fmla="*/ 2 h 93816"/>
                  <a:gd name="connsiteX1" fmla="*/ 93893 w 93899"/>
                  <a:gd name="connsiteY1" fmla="*/ 47574 h 93816"/>
                  <a:gd name="connsiteX2" fmla="*/ 47299 w 93899"/>
                  <a:gd name="connsiteY2" fmla="*/ 93816 h 93816"/>
                  <a:gd name="connsiteX3" fmla="*/ 0 w 93899"/>
                  <a:gd name="connsiteY3" fmla="*/ 46518 h 93816"/>
                  <a:gd name="connsiteX4" fmla="*/ 47612 w 93899"/>
                  <a:gd name="connsiteY4" fmla="*/ 2 h 9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899" h="93816">
                    <a:moveTo>
                      <a:pt x="47612" y="2"/>
                    </a:moveTo>
                    <a:cubicBezTo>
                      <a:pt x="73706" y="237"/>
                      <a:pt x="94323" y="21441"/>
                      <a:pt x="93893" y="47574"/>
                    </a:cubicBezTo>
                    <a:cubicBezTo>
                      <a:pt x="93462" y="72651"/>
                      <a:pt x="72297" y="93660"/>
                      <a:pt x="47299" y="93816"/>
                    </a:cubicBezTo>
                    <a:cubicBezTo>
                      <a:pt x="21830" y="93973"/>
                      <a:pt x="-78" y="72025"/>
                      <a:pt x="0" y="46518"/>
                    </a:cubicBezTo>
                    <a:cubicBezTo>
                      <a:pt x="118" y="20736"/>
                      <a:pt x="21556" y="-233"/>
                      <a:pt x="47612" y="2"/>
                    </a:cubicBezTo>
                    <a:close/>
                  </a:path>
                </a:pathLst>
              </a:custGeom>
              <a:solidFill>
                <a:srgbClr val="0F323F"/>
              </a:solidFill>
              <a:ln w="39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</p:grpSp>
      </p:grpSp>
      <p:sp>
        <p:nvSpPr>
          <p:cNvPr id="61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381445" y="1945201"/>
            <a:ext cx="3266232" cy="35125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Numerous good practices on the field of talent attraction and retention are detailed in the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Good Practice Catalogue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r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examples:</a:t>
            </a:r>
          </a:p>
          <a:p>
            <a:pPr marL="285750" indent="-285750" algn="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 Day Finn project in Helsinki, Finland</a:t>
            </a:r>
          </a:p>
          <a:p>
            <a:pPr marL="285750" indent="-285750" algn="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Bizkaia Talent in Basque Country, Spain</a:t>
            </a:r>
          </a:p>
          <a:p>
            <a:pPr marL="285750" indent="-285750" algn="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Center for Applied Technology (ZAT) in </a:t>
            </a:r>
            <a:r>
              <a:rPr lang="en-US" sz="16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Leoben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Austria</a:t>
            </a:r>
          </a:p>
          <a:p>
            <a:pPr marL="285750" indent="-285750" algn="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BulgariaWantsYou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Sofia, Bulgaria</a:t>
            </a:r>
          </a:p>
        </p:txBody>
      </p:sp>
      <p:sp>
        <p:nvSpPr>
          <p:cNvPr id="62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341474" y="2048436"/>
            <a:ext cx="3153597" cy="31642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lot can be learn </a:t>
            </a:r>
            <a:r>
              <a:rPr lang="hu-HU" sz="16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similar EU-funded projects, such as:</a:t>
            </a:r>
          </a:p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YOUMIG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EDU-LAB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ATTRACTIVE DANUBE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WORKING4TALENT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CartTalent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TALENTAS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Gen-Y City</a:t>
            </a:r>
          </a:p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3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63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3">
            <a:extLst>
              <a:ext uri="{FF2B5EF4-FFF2-40B4-BE49-F238E27FC236}">
                <a16:creationId xmlns:a16="http://schemas.microsoft.com/office/drawing/2014/main" id="{EA327BD9-55ED-4F9A-80DC-FE22BE975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688" y="3632795"/>
            <a:ext cx="7273771" cy="1041971"/>
          </a:xfrm>
        </p:spPr>
        <p:txBody>
          <a:bodyPr>
            <a:normAutofit fontScale="90000"/>
          </a:bodyPr>
          <a:lstStyle/>
          <a:p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 SOLUTION</a:t>
            </a:r>
            <a:endParaRPr lang="en-GB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Csoportba foglalás 4"/>
          <p:cNvGrpSpPr/>
          <p:nvPr/>
        </p:nvGrpSpPr>
        <p:grpSpPr>
          <a:xfrm>
            <a:off x="5098774" y="1013791"/>
            <a:ext cx="1969603" cy="1997766"/>
            <a:chOff x="9837724" y="1162879"/>
            <a:chExt cx="1073426" cy="1023730"/>
          </a:xfrm>
        </p:grpSpPr>
        <p:sp>
          <p:nvSpPr>
            <p:cNvPr id="6" name="Ellipszis 5"/>
            <p:cNvSpPr/>
            <p:nvPr/>
          </p:nvSpPr>
          <p:spPr>
            <a:xfrm>
              <a:off x="9837724" y="1162879"/>
              <a:ext cx="1073426" cy="1023730"/>
            </a:xfrm>
            <a:prstGeom prst="ellipse">
              <a:avLst/>
            </a:prstGeom>
            <a:solidFill>
              <a:srgbClr val="18506C"/>
            </a:solidFill>
            <a:ln>
              <a:solidFill>
                <a:srgbClr val="185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10134482" y="1382354"/>
              <a:ext cx="479909" cy="615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7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5</a:t>
              </a:r>
              <a:endParaRPr lang="en-US" sz="7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194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7551015" y="-34393"/>
            <a:ext cx="4640986" cy="6858000"/>
          </a:xfrm>
          <a:prstGeom prst="rect">
            <a:avLst/>
          </a:prstGeom>
          <a:solidFill>
            <a:srgbClr val="18506C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7683995" y="2105203"/>
            <a:ext cx="4375026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The </a:t>
            </a:r>
            <a:r>
              <a:rPr lang="en-US" sz="3600" dirty="0" err="1">
                <a:solidFill>
                  <a:schemeClr val="bg1"/>
                </a:solidFill>
              </a:rPr>
              <a:t>TalentMagnet</a:t>
            </a:r>
            <a:r>
              <a:rPr lang="en-US" sz="3600" dirty="0">
                <a:solidFill>
                  <a:schemeClr val="bg1"/>
                </a:solidFill>
              </a:rPr>
              <a:t> holistic approach</a:t>
            </a:r>
          </a:p>
        </p:txBody>
      </p:sp>
      <p:sp>
        <p:nvSpPr>
          <p:cNvPr id="7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033876" y="2937205"/>
            <a:ext cx="3892977" cy="2457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chemeClr val="bg1"/>
                </a:solidFill>
              </a:rPr>
              <a:t>integrated view of diverse factors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chemeClr val="bg1"/>
                </a:solidFill>
              </a:rPr>
              <a:t>built on multilevel governance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chemeClr val="bg1"/>
                </a:solidFill>
              </a:rPr>
              <a:t>aim: to shape talent-competitive cities and regions</a:t>
            </a: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961396" y="666670"/>
            <a:ext cx="5597027" cy="5455873"/>
            <a:chOff x="5415529" y="699370"/>
            <a:chExt cx="5597027" cy="5455873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5529" y="699370"/>
              <a:ext cx="5597027" cy="5455873"/>
            </a:xfrm>
            <a:prstGeom prst="rect">
              <a:avLst/>
            </a:prstGeom>
          </p:spPr>
        </p:pic>
        <p:sp>
          <p:nvSpPr>
            <p:cNvPr id="9" name="Téglalap 8"/>
            <p:cNvSpPr/>
            <p:nvPr/>
          </p:nvSpPr>
          <p:spPr>
            <a:xfrm>
              <a:off x="8164286" y="1890643"/>
              <a:ext cx="64553" cy="8307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0" name="Téglalap 9"/>
            <p:cNvSpPr/>
            <p:nvPr/>
          </p:nvSpPr>
          <p:spPr>
            <a:xfrm>
              <a:off x="8116061" y="4165757"/>
              <a:ext cx="64553" cy="8307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1" name="Téglalap 10"/>
            <p:cNvSpPr/>
            <p:nvPr/>
          </p:nvSpPr>
          <p:spPr>
            <a:xfrm>
              <a:off x="8855529" y="3395634"/>
              <a:ext cx="827313" cy="633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6569529" y="3395633"/>
              <a:ext cx="827313" cy="633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pic>
        <p:nvPicPr>
          <p:cNvPr id="14" name="Google Shape;110;p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65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471102" y="692037"/>
            <a:ext cx="7489286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hu-H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</a:t>
            </a:r>
            <a:r>
              <a:rPr lang="hu-H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toolkit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Table 8">
            <a:extLst>
              <a:ext uri="{FF2B5EF4-FFF2-40B4-BE49-F238E27FC236}">
                <a16:creationId xmlns:a16="http://schemas.microsoft.com/office/drawing/2014/main" id="{8A152EBA-E90A-4420-B69E-94F1F7859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99805"/>
              </p:ext>
            </p:extLst>
          </p:nvPr>
        </p:nvGraphicFramePr>
        <p:xfrm>
          <a:off x="631458" y="1637137"/>
          <a:ext cx="3418028" cy="4400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Activity</a:t>
                      </a:r>
                      <a:r>
                        <a:rPr lang="en-US" altLang="ko-KR" sz="2400" b="1" baseline="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24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Toolkit development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Local talent clubs established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568"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noProof="0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TalentMagnet</a:t>
                      </a: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App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Urban </a:t>
                      </a:r>
                      <a:r>
                        <a:rPr lang="en-US" altLang="ko-KR" sz="1600" noProof="0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hackatons</a:t>
                      </a: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implemented</a:t>
                      </a:r>
                      <a:endParaRPr lang="en-US" altLang="ko-KR" sz="1600" b="1" noProof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Quadruple Helix in action for a New Multilevel Governance Model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noProof="0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TalentMagnet</a:t>
                      </a: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Guidebook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B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68604"/>
                  </a:ext>
                </a:extLst>
              </a:tr>
            </a:tbl>
          </a:graphicData>
        </a:graphic>
      </p:graphicFrame>
      <p:graphicFrame>
        <p:nvGraphicFramePr>
          <p:cNvPr id="67" name="Table 2">
            <a:extLst>
              <a:ext uri="{FF2B5EF4-FFF2-40B4-BE49-F238E27FC236}">
                <a16:creationId xmlns:a16="http://schemas.microsoft.com/office/drawing/2014/main" id="{A4A0DCB7-BAE9-4132-8E5C-E0DBACCA5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51223"/>
              </p:ext>
            </p:extLst>
          </p:nvPr>
        </p:nvGraphicFramePr>
        <p:xfrm>
          <a:off x="4524573" y="1637133"/>
          <a:ext cx="3396343" cy="4393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Activity</a:t>
                      </a:r>
                      <a:r>
                        <a:rPr lang="en-US" altLang="ko-KR" sz="2400" b="1" baseline="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24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6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Preparing partners for establishing and running the improved Multilevel Governance Model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Interactive training materials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478"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Pool of Certified </a:t>
                      </a:r>
                      <a:r>
                        <a:rPr lang="en-US" altLang="ko-KR" sz="1600" noProof="0" dirty="0" err="1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TalentMagnet</a:t>
                      </a: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Experts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Training on New Multilevel Governance Model on Talent Attraction and Retention</a:t>
                      </a:r>
                      <a:endParaRPr lang="en-US" altLang="ko-KR" sz="1600" b="1" noProof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8" name="Block Arc 14">
            <a:extLst>
              <a:ext uri="{FF2B5EF4-FFF2-40B4-BE49-F238E27FC236}">
                <a16:creationId xmlns:a16="http://schemas.microsoft.com/office/drawing/2014/main" id="{C23B292F-4DCF-40A2-A1EA-61AC98072081}"/>
              </a:ext>
            </a:extLst>
          </p:cNvPr>
          <p:cNvSpPr>
            <a:spLocks noChangeAspect="1"/>
          </p:cNvSpPr>
          <p:nvPr/>
        </p:nvSpPr>
        <p:spPr>
          <a:xfrm rot="2700000">
            <a:off x="2361591" y="1410267"/>
            <a:ext cx="219022" cy="636086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aphicFrame>
        <p:nvGraphicFramePr>
          <p:cNvPr id="70" name="Table 2">
            <a:extLst>
              <a:ext uri="{FF2B5EF4-FFF2-40B4-BE49-F238E27FC236}">
                <a16:creationId xmlns:a16="http://schemas.microsoft.com/office/drawing/2014/main" id="{A4A0DCB7-BAE9-4132-8E5C-E0DBACCA5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72769"/>
              </p:ext>
            </p:extLst>
          </p:nvPr>
        </p:nvGraphicFramePr>
        <p:xfrm>
          <a:off x="8491064" y="1637133"/>
          <a:ext cx="3309256" cy="4393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noProof="0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Activity</a:t>
                      </a:r>
                      <a:r>
                        <a:rPr lang="en-US" altLang="ko-KR" sz="2400" b="1" baseline="0" noProof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3</a:t>
                      </a:r>
                      <a:endParaRPr lang="en-US" altLang="ko-KR" sz="2400" b="1" noProof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Preparing local QH actors to cooperate in talent attraction and retention</a:t>
                      </a:r>
                      <a:endParaRPr lang="ko-KR" altLang="en-US" sz="20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E-learning materials</a:t>
                      </a:r>
                      <a:endParaRPr lang="ko-KR" altLang="en-US" sz="16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643"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Local learning materials in national languages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Interactive local training courses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Block Arc 14">
            <a:extLst>
              <a:ext uri="{FF2B5EF4-FFF2-40B4-BE49-F238E27FC236}">
                <a16:creationId xmlns:a16="http://schemas.microsoft.com/office/drawing/2014/main" id="{C23B292F-4DCF-40A2-A1EA-61AC98072081}"/>
              </a:ext>
            </a:extLst>
          </p:cNvPr>
          <p:cNvSpPr>
            <a:spLocks noChangeAspect="1"/>
          </p:cNvSpPr>
          <p:nvPr/>
        </p:nvSpPr>
        <p:spPr>
          <a:xfrm rot="2700000">
            <a:off x="10036181" y="1410266"/>
            <a:ext cx="219022" cy="636086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3" name="Block Arc 14">
            <a:extLst>
              <a:ext uri="{FF2B5EF4-FFF2-40B4-BE49-F238E27FC236}">
                <a16:creationId xmlns:a16="http://schemas.microsoft.com/office/drawing/2014/main" id="{C23B292F-4DCF-40A2-A1EA-61AC98072081}"/>
              </a:ext>
            </a:extLst>
          </p:cNvPr>
          <p:cNvSpPr>
            <a:spLocks noChangeAspect="1"/>
          </p:cNvSpPr>
          <p:nvPr/>
        </p:nvSpPr>
        <p:spPr>
          <a:xfrm rot="2700000">
            <a:off x="6022878" y="1385978"/>
            <a:ext cx="219022" cy="636086"/>
          </a:xfrm>
          <a:custGeom>
            <a:avLst/>
            <a:gdLst/>
            <a:ahLst/>
            <a:cxnLst/>
            <a:rect l="l" t="t" r="r" b="b"/>
            <a:pathLst>
              <a:path w="287972" h="836332">
                <a:moveTo>
                  <a:pt x="30729" y="55075"/>
                </a:moveTo>
                <a:cubicBezTo>
                  <a:pt x="42478" y="40106"/>
                  <a:pt x="57261" y="27376"/>
                  <a:pt x="74493" y="17880"/>
                </a:cubicBezTo>
                <a:cubicBezTo>
                  <a:pt x="97470" y="5219"/>
                  <a:pt x="122980" y="-693"/>
                  <a:pt x="148292" y="64"/>
                </a:cubicBezTo>
                <a:cubicBezTo>
                  <a:pt x="173603" y="822"/>
                  <a:pt x="198714" y="8247"/>
                  <a:pt x="220893" y="22259"/>
                </a:cubicBezTo>
                <a:cubicBezTo>
                  <a:pt x="261840" y="48130"/>
                  <a:pt x="286805" y="92672"/>
                  <a:pt x="287621" y="140576"/>
                </a:cubicBezTo>
                <a:lnTo>
                  <a:pt x="287972" y="140576"/>
                </a:lnTo>
                <a:lnTo>
                  <a:pt x="287972" y="752171"/>
                </a:lnTo>
                <a:lnTo>
                  <a:pt x="287091" y="752171"/>
                </a:lnTo>
                <a:cubicBezTo>
                  <a:pt x="287327" y="779980"/>
                  <a:pt x="272899" y="806109"/>
                  <a:pt x="248733" y="821844"/>
                </a:cubicBezTo>
                <a:cubicBezTo>
                  <a:pt x="221789" y="839389"/>
                  <a:pt x="187151" y="841125"/>
                  <a:pt x="158504" y="826368"/>
                </a:cubicBezTo>
                <a:cubicBezTo>
                  <a:pt x="134819" y="814168"/>
                  <a:pt x="118430" y="792350"/>
                  <a:pt x="116163" y="766892"/>
                </a:cubicBezTo>
                <a:lnTo>
                  <a:pt x="111480" y="734732"/>
                </a:lnTo>
                <a:lnTo>
                  <a:pt x="111480" y="300602"/>
                </a:lnTo>
                <a:cubicBezTo>
                  <a:pt x="111480" y="292074"/>
                  <a:pt x="114937" y="284352"/>
                  <a:pt x="120526" y="278763"/>
                </a:cubicBezTo>
                <a:cubicBezTo>
                  <a:pt x="126115" y="273174"/>
                  <a:pt x="133837" y="269717"/>
                  <a:pt x="142365" y="269717"/>
                </a:cubicBezTo>
                <a:cubicBezTo>
                  <a:pt x="159423" y="269717"/>
                  <a:pt x="173251" y="283545"/>
                  <a:pt x="173251" y="300602"/>
                </a:cubicBezTo>
                <a:lnTo>
                  <a:pt x="173251" y="751930"/>
                </a:lnTo>
                <a:cubicBezTo>
                  <a:pt x="173648" y="760601"/>
                  <a:pt x="179233" y="768379"/>
                  <a:pt x="187804" y="772291"/>
                </a:cubicBezTo>
                <a:cubicBezTo>
                  <a:pt x="196159" y="776105"/>
                  <a:pt x="206075" y="775650"/>
                  <a:pt x="213975" y="771093"/>
                </a:cubicBezTo>
                <a:cubicBezTo>
                  <a:pt x="221241" y="766901"/>
                  <a:pt x="225775" y="759840"/>
                  <a:pt x="226208" y="752171"/>
                </a:cubicBezTo>
                <a:lnTo>
                  <a:pt x="226201" y="752171"/>
                </a:lnTo>
                <a:lnTo>
                  <a:pt x="226201" y="148909"/>
                </a:lnTo>
                <a:lnTo>
                  <a:pt x="225816" y="148886"/>
                </a:lnTo>
                <a:cubicBezTo>
                  <a:pt x="227602" y="119067"/>
                  <a:pt x="213026" y="90638"/>
                  <a:pt x="187772" y="74682"/>
                </a:cubicBezTo>
                <a:cubicBezTo>
                  <a:pt x="162518" y="58727"/>
                  <a:pt x="130584" y="57771"/>
                  <a:pt x="104421" y="72189"/>
                </a:cubicBezTo>
                <a:cubicBezTo>
                  <a:pt x="78258" y="86606"/>
                  <a:pt x="62009" y="114114"/>
                  <a:pt x="62009" y="143986"/>
                </a:cubicBezTo>
                <a:lnTo>
                  <a:pt x="61771" y="143986"/>
                </a:lnTo>
                <a:lnTo>
                  <a:pt x="61771" y="393381"/>
                </a:lnTo>
                <a:lnTo>
                  <a:pt x="58623" y="371761"/>
                </a:lnTo>
                <a:lnTo>
                  <a:pt x="0" y="450367"/>
                </a:lnTo>
                <a:lnTo>
                  <a:pt x="0" y="132171"/>
                </a:lnTo>
                <a:lnTo>
                  <a:pt x="999" y="132171"/>
                </a:lnTo>
                <a:cubicBezTo>
                  <a:pt x="2830" y="103721"/>
                  <a:pt x="13525" y="76996"/>
                  <a:pt x="30729" y="5507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pic>
        <p:nvPicPr>
          <p:cNvPr id="7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01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769111" y="1678955"/>
            <a:ext cx="6945085" cy="39197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there is no one-size-fits-all solution, each city and municipality would have to </a:t>
            </a:r>
            <a:r>
              <a:rPr lang="en-US" sz="1800" dirty="0">
                <a:solidFill>
                  <a:srgbClr val="BFD200"/>
                </a:solidFill>
              </a:rPr>
              <a:t>assess its own specific priorities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as well as the </a:t>
            </a:r>
            <a:r>
              <a:rPr lang="en-US" sz="1800" dirty="0">
                <a:solidFill>
                  <a:srgbClr val="BFD200"/>
                </a:solidFill>
              </a:rPr>
              <a:t>expectations of local youth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build and implement a tailored talent attraction and retention strategy. </a:t>
            </a:r>
            <a:endParaRPr lang="hu-HU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hu-HU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Facilitating </a:t>
            </a:r>
            <a:r>
              <a:rPr lang="en-US" sz="1800" dirty="0">
                <a:solidFill>
                  <a:srgbClr val="FFCF00"/>
                </a:solidFill>
              </a:rPr>
              <a:t>co-operations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developing and applying a </a:t>
            </a:r>
            <a:r>
              <a:rPr lang="en-US" sz="1800" dirty="0">
                <a:solidFill>
                  <a:srgbClr val="FFCF00"/>
                </a:solidFill>
              </a:rPr>
              <a:t>New Multilevel Governance Model</a:t>
            </a:r>
            <a:r>
              <a:rPr lang="en-US" sz="1800" b="0" dirty="0">
                <a:solidFill>
                  <a:srgbClr val="FFCF00"/>
                </a:solidFill>
              </a:rPr>
              <a:t>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a possible way to address the challenges. </a:t>
            </a:r>
            <a:endParaRPr lang="hu-HU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hu-HU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ensure the sustainability of talent attraction and retention policies it is crucial to have </a:t>
            </a:r>
            <a:r>
              <a:rPr lang="en-US" sz="1800" dirty="0">
                <a:solidFill>
                  <a:srgbClr val="007B8A"/>
                </a:solidFill>
              </a:rPr>
              <a:t>supportive framework conditions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(legislation, funding, support organizations) in place on local, national, and – to some extent – transnational level.</a:t>
            </a:r>
          </a:p>
        </p:txBody>
      </p:sp>
      <p:sp>
        <p:nvSpPr>
          <p:cNvPr id="5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3799629" y="929387"/>
            <a:ext cx="4375026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hu-H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86">
            <a:extLst>
              <a:ext uri="{FF2B5EF4-FFF2-40B4-BE49-F238E27FC236}">
                <a16:creationId xmlns:a16="http://schemas.microsoft.com/office/drawing/2014/main" id="{64C9439F-7E96-4419-9D6E-F308B4F6AF1D}"/>
              </a:ext>
            </a:extLst>
          </p:cNvPr>
          <p:cNvGrpSpPr>
            <a:grpSpLocks noChangeAspect="1"/>
          </p:cNvGrpSpPr>
          <p:nvPr/>
        </p:nvGrpSpPr>
        <p:grpSpPr>
          <a:xfrm>
            <a:off x="6836228" y="2242458"/>
            <a:ext cx="4905980" cy="3593972"/>
            <a:chOff x="3628067" y="1816928"/>
            <a:chExt cx="7483290" cy="4822196"/>
          </a:xfrm>
        </p:grpSpPr>
        <p:grpSp>
          <p:nvGrpSpPr>
            <p:cNvPr id="7" name="Group 157">
              <a:extLst>
                <a:ext uri="{FF2B5EF4-FFF2-40B4-BE49-F238E27FC236}">
                  <a16:creationId xmlns:a16="http://schemas.microsoft.com/office/drawing/2014/main" id="{F0B4900A-CC07-4536-886D-488898EEB055}"/>
                </a:ext>
              </a:extLst>
            </p:cNvPr>
            <p:cNvGrpSpPr/>
            <p:nvPr/>
          </p:nvGrpSpPr>
          <p:grpSpPr>
            <a:xfrm flipH="1">
              <a:off x="3628067" y="1816928"/>
              <a:ext cx="7483290" cy="4822196"/>
              <a:chOff x="1050601" y="2355612"/>
              <a:chExt cx="3633168" cy="2341196"/>
            </a:xfrm>
          </p:grpSpPr>
          <p:sp>
            <p:nvSpPr>
              <p:cNvPr id="24" name="Freeform 2">
                <a:extLst>
                  <a:ext uri="{FF2B5EF4-FFF2-40B4-BE49-F238E27FC236}">
                    <a16:creationId xmlns:a16="http://schemas.microsoft.com/office/drawing/2014/main" id="{6EBE31E1-59C3-4D20-AE0D-56BCFE785279}"/>
                  </a:ext>
                </a:extLst>
              </p:cNvPr>
              <p:cNvSpPr/>
              <p:nvPr/>
            </p:nvSpPr>
            <p:spPr>
              <a:xfrm>
                <a:off x="2216185" y="2716811"/>
                <a:ext cx="2467584" cy="1722769"/>
              </a:xfrm>
              <a:custGeom>
                <a:avLst/>
                <a:gdLst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141514 w 4637314"/>
                  <a:gd name="connsiteY4" fmla="*/ 304800 h 2906486"/>
                  <a:gd name="connsiteX5" fmla="*/ 0 w 4637314"/>
                  <a:gd name="connsiteY5" fmla="*/ 468086 h 2906486"/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0 w 4637314"/>
                  <a:gd name="connsiteY0" fmla="*/ 468086 h 2906486"/>
                  <a:gd name="connsiteX1" fmla="*/ 13507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13023 w 4650337"/>
                  <a:gd name="connsiteY0" fmla="*/ 468086 h 2915120"/>
                  <a:gd name="connsiteX1" fmla="*/ 626 w 4650337"/>
                  <a:gd name="connsiteY1" fmla="*/ 2915120 h 2915120"/>
                  <a:gd name="connsiteX2" fmla="*/ 4650337 w 4650337"/>
                  <a:gd name="connsiteY2" fmla="*/ 2862943 h 2915120"/>
                  <a:gd name="connsiteX3" fmla="*/ 742366 w 4650337"/>
                  <a:gd name="connsiteY3" fmla="*/ 0 h 2915120"/>
                  <a:gd name="connsiteX4" fmla="*/ 13023 w 4650337"/>
                  <a:gd name="connsiteY4" fmla="*/ 468086 h 2915120"/>
                  <a:gd name="connsiteX0" fmla="*/ 13023 w 4417204"/>
                  <a:gd name="connsiteY0" fmla="*/ 468086 h 2915120"/>
                  <a:gd name="connsiteX1" fmla="*/ 626 w 4417204"/>
                  <a:gd name="connsiteY1" fmla="*/ 2915120 h 2915120"/>
                  <a:gd name="connsiteX2" fmla="*/ 4417204 w 4417204"/>
                  <a:gd name="connsiteY2" fmla="*/ 2871577 h 2915120"/>
                  <a:gd name="connsiteX3" fmla="*/ 742366 w 4417204"/>
                  <a:gd name="connsiteY3" fmla="*/ 0 h 2915120"/>
                  <a:gd name="connsiteX4" fmla="*/ 13023 w 4417204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5437" h="2915120">
                    <a:moveTo>
                      <a:pt x="13023" y="468086"/>
                    </a:moveTo>
                    <a:cubicBezTo>
                      <a:pt x="17525" y="1280886"/>
                      <a:pt x="-3876" y="2102320"/>
                      <a:pt x="626" y="2915120"/>
                    </a:cubicBezTo>
                    <a:lnTo>
                      <a:pt x="4175437" y="2897481"/>
                    </a:lnTo>
                    <a:lnTo>
                      <a:pt x="742366" y="0"/>
                    </a:lnTo>
                    <a:lnTo>
                      <a:pt x="13023" y="468086"/>
                    </a:lnTo>
                    <a:close/>
                  </a:path>
                </a:pathLst>
              </a:custGeom>
              <a:gradFill>
                <a:gsLst>
                  <a:gs pos="0">
                    <a:sysClr val="window" lastClr="FFFFFF">
                      <a:alpha val="20000"/>
                    </a:sysClr>
                  </a:gs>
                  <a:gs pos="27000">
                    <a:sysClr val="window" lastClr="FFFFFF">
                      <a:alpha val="80000"/>
                    </a:sysClr>
                  </a:gs>
                  <a:gs pos="100000">
                    <a:srgbClr val="45C1A4"/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grpSp>
            <p:nvGrpSpPr>
              <p:cNvPr id="25" name="Group 159">
                <a:extLst>
                  <a:ext uri="{FF2B5EF4-FFF2-40B4-BE49-F238E27FC236}">
                    <a16:creationId xmlns:a16="http://schemas.microsoft.com/office/drawing/2014/main" id="{FC87F6B0-D713-498A-8CF7-AFE6F3685757}"/>
                  </a:ext>
                </a:extLst>
              </p:cNvPr>
              <p:cNvGrpSpPr/>
              <p:nvPr/>
            </p:nvGrpSpPr>
            <p:grpSpPr>
              <a:xfrm rot="3660000">
                <a:off x="1772640" y="2273771"/>
                <a:ext cx="112390" cy="1065317"/>
                <a:chOff x="1039691" y="2468855"/>
                <a:chExt cx="190176" cy="1802639"/>
              </a:xfrm>
            </p:grpSpPr>
            <p:sp>
              <p:nvSpPr>
                <p:cNvPr id="34" name="Rectangle 168">
                  <a:extLst>
                    <a:ext uri="{FF2B5EF4-FFF2-40B4-BE49-F238E27FC236}">
                      <a16:creationId xmlns:a16="http://schemas.microsoft.com/office/drawing/2014/main" id="{6EE49F21-B12E-4791-A8AF-03B4783B478D}"/>
                    </a:ext>
                  </a:extLst>
                </p:cNvPr>
                <p:cNvSpPr/>
                <p:nvPr/>
              </p:nvSpPr>
              <p:spPr>
                <a:xfrm>
                  <a:off x="1039691" y="2471295"/>
                  <a:ext cx="72008" cy="1800199"/>
                </a:xfrm>
                <a:prstGeom prst="rect">
                  <a:avLst/>
                </a:pr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35" name="Rectangle 169">
                  <a:extLst>
                    <a:ext uri="{FF2B5EF4-FFF2-40B4-BE49-F238E27FC236}">
                      <a16:creationId xmlns:a16="http://schemas.microsoft.com/office/drawing/2014/main" id="{C68D29E6-E2A0-441B-AAE8-24D32B113C1B}"/>
                    </a:ext>
                  </a:extLst>
                </p:cNvPr>
                <p:cNvSpPr/>
                <p:nvPr/>
              </p:nvSpPr>
              <p:spPr>
                <a:xfrm>
                  <a:off x="1157859" y="2468855"/>
                  <a:ext cx="72008" cy="1800200"/>
                </a:xfrm>
                <a:prstGeom prst="rect">
                  <a:avLst/>
                </a:pr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26" name="Group 160">
                <a:extLst>
                  <a:ext uri="{FF2B5EF4-FFF2-40B4-BE49-F238E27FC236}">
                    <a16:creationId xmlns:a16="http://schemas.microsoft.com/office/drawing/2014/main" id="{1A962762-DDB4-4FCE-AB7F-F9831DA510CF}"/>
                  </a:ext>
                </a:extLst>
              </p:cNvPr>
              <p:cNvGrpSpPr/>
              <p:nvPr/>
            </p:nvGrpSpPr>
            <p:grpSpPr>
              <a:xfrm>
                <a:off x="1314845" y="3097544"/>
                <a:ext cx="136170" cy="1065354"/>
                <a:chOff x="1093356" y="2490394"/>
                <a:chExt cx="230413" cy="1802702"/>
              </a:xfrm>
            </p:grpSpPr>
            <p:sp>
              <p:nvSpPr>
                <p:cNvPr id="32" name="Rectangle 166">
                  <a:extLst>
                    <a:ext uri="{FF2B5EF4-FFF2-40B4-BE49-F238E27FC236}">
                      <a16:creationId xmlns:a16="http://schemas.microsoft.com/office/drawing/2014/main" id="{6FA2AA2A-15C2-45EB-897C-7A3A268987F5}"/>
                    </a:ext>
                  </a:extLst>
                </p:cNvPr>
                <p:cNvSpPr/>
                <p:nvPr/>
              </p:nvSpPr>
              <p:spPr>
                <a:xfrm>
                  <a:off x="1093356" y="2492897"/>
                  <a:ext cx="72008" cy="1800199"/>
                </a:xfrm>
                <a:prstGeom prst="rect">
                  <a:avLst/>
                </a:pr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33" name="Rectangle 167">
                  <a:extLst>
                    <a:ext uri="{FF2B5EF4-FFF2-40B4-BE49-F238E27FC236}">
                      <a16:creationId xmlns:a16="http://schemas.microsoft.com/office/drawing/2014/main" id="{74FD181A-2F4E-4E14-821A-7F74F65934F7}"/>
                    </a:ext>
                  </a:extLst>
                </p:cNvPr>
                <p:cNvSpPr/>
                <p:nvPr/>
              </p:nvSpPr>
              <p:spPr>
                <a:xfrm>
                  <a:off x="1251762" y="2490394"/>
                  <a:ext cx="72007" cy="1800199"/>
                </a:xfrm>
                <a:prstGeom prst="rect">
                  <a:avLst/>
                </a:pr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27" name="Group 161">
                <a:extLst>
                  <a:ext uri="{FF2B5EF4-FFF2-40B4-BE49-F238E27FC236}">
                    <a16:creationId xmlns:a16="http://schemas.microsoft.com/office/drawing/2014/main" id="{76481699-22C0-486B-A087-5CC9D1379FCF}"/>
                  </a:ext>
                </a:extLst>
              </p:cNvPr>
              <p:cNvGrpSpPr/>
              <p:nvPr/>
            </p:nvGrpSpPr>
            <p:grpSpPr>
              <a:xfrm>
                <a:off x="1243434" y="2957732"/>
                <a:ext cx="279625" cy="279625"/>
                <a:chOff x="3275856" y="4077072"/>
                <a:chExt cx="504056" cy="504056"/>
              </a:xfrm>
            </p:grpSpPr>
            <p:sp>
              <p:nvSpPr>
                <p:cNvPr id="30" name="Oval 164">
                  <a:extLst>
                    <a:ext uri="{FF2B5EF4-FFF2-40B4-BE49-F238E27FC236}">
                      <a16:creationId xmlns:a16="http://schemas.microsoft.com/office/drawing/2014/main" id="{E2E06F7B-8208-4557-86BE-6A4415876527}"/>
                    </a:ext>
                  </a:extLst>
                </p:cNvPr>
                <p:cNvSpPr/>
                <p:nvPr/>
              </p:nvSpPr>
              <p:spPr>
                <a:xfrm>
                  <a:off x="3275856" y="4077072"/>
                  <a:ext cx="504056" cy="504056"/>
                </a:xfrm>
                <a:prstGeom prst="ellipse">
                  <a:avLst/>
                </a:pr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31" name="Oval 165">
                  <a:extLst>
                    <a:ext uri="{FF2B5EF4-FFF2-40B4-BE49-F238E27FC236}">
                      <a16:creationId xmlns:a16="http://schemas.microsoft.com/office/drawing/2014/main" id="{CD9DF9AB-A0C8-40DA-AF72-F92D76EA8C33}"/>
                    </a:ext>
                  </a:extLst>
                </p:cNvPr>
                <p:cNvSpPr/>
                <p:nvPr/>
              </p:nvSpPr>
              <p:spPr>
                <a:xfrm>
                  <a:off x="3375484" y="4176700"/>
                  <a:ext cx="304800" cy="3048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sp>
            <p:nvSpPr>
              <p:cNvPr id="28" name="Rounded Rectangle 14">
                <a:extLst>
                  <a:ext uri="{FF2B5EF4-FFF2-40B4-BE49-F238E27FC236}">
                    <a16:creationId xmlns:a16="http://schemas.microsoft.com/office/drawing/2014/main" id="{8DC55996-6C27-4A04-9595-95D863524C52}"/>
                  </a:ext>
                </a:extLst>
              </p:cNvPr>
              <p:cNvSpPr/>
              <p:nvPr/>
            </p:nvSpPr>
            <p:spPr>
              <a:xfrm rot="19957432">
                <a:off x="2045380" y="2355612"/>
                <a:ext cx="598917" cy="568478"/>
              </a:xfrm>
              <a:custGeom>
                <a:avLst/>
                <a:gdLst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8917" h="568478">
                    <a:moveTo>
                      <a:pt x="298603" y="2"/>
                    </a:moveTo>
                    <a:cubicBezTo>
                      <a:pt x="324583" y="-145"/>
                      <a:pt x="350602" y="6408"/>
                      <a:pt x="373918" y="19676"/>
                    </a:cubicBezTo>
                    <a:cubicBezTo>
                      <a:pt x="421176" y="46569"/>
                      <a:pt x="449886" y="96804"/>
                      <a:pt x="448829" y="150752"/>
                    </a:cubicBezTo>
                    <a:lnTo>
                      <a:pt x="446328" y="150767"/>
                    </a:lnTo>
                    <a:lnTo>
                      <a:pt x="446328" y="252762"/>
                    </a:lnTo>
                    <a:lnTo>
                      <a:pt x="446478" y="252762"/>
                    </a:lnTo>
                    <a:lnTo>
                      <a:pt x="598917" y="565068"/>
                    </a:lnTo>
                    <a:lnTo>
                      <a:pt x="0" y="568478"/>
                    </a:lnTo>
                    <a:lnTo>
                      <a:pt x="142510" y="252762"/>
                    </a:lnTo>
                    <a:lnTo>
                      <a:pt x="143217" y="252762"/>
                    </a:lnTo>
                    <a:lnTo>
                      <a:pt x="143217" y="134244"/>
                    </a:lnTo>
                    <a:cubicBezTo>
                      <a:pt x="143445" y="138297"/>
                      <a:pt x="164730" y="39613"/>
                      <a:pt x="223520" y="20528"/>
                    </a:cubicBezTo>
                    <a:cubicBezTo>
                      <a:pt x="249418" y="-1846"/>
                      <a:pt x="272623" y="149"/>
                      <a:pt x="298603" y="2"/>
                    </a:cubicBezTo>
                    <a:close/>
                  </a:path>
                </a:pathLst>
              </a:custGeom>
              <a:solidFill>
                <a:srgbClr val="4BACC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29" name="Diagonal Stripe 163">
                <a:extLst>
                  <a:ext uri="{FF2B5EF4-FFF2-40B4-BE49-F238E27FC236}">
                    <a16:creationId xmlns:a16="http://schemas.microsoft.com/office/drawing/2014/main" id="{67DB9AAA-0A92-498D-91A5-0021F34B790A}"/>
                  </a:ext>
                </a:extLst>
              </p:cNvPr>
              <p:cNvSpPr/>
              <p:nvPr/>
            </p:nvSpPr>
            <p:spPr>
              <a:xfrm rot="2700000">
                <a:off x="1089364" y="4019852"/>
                <a:ext cx="638193" cy="715720"/>
              </a:xfrm>
              <a:prstGeom prst="diagStripe">
                <a:avLst/>
              </a:prstGeom>
              <a:solidFill>
                <a:srgbClr val="4BACC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grpSp>
          <p:nvGrpSpPr>
            <p:cNvPr id="8" name="Group 170">
              <a:extLst>
                <a:ext uri="{FF2B5EF4-FFF2-40B4-BE49-F238E27FC236}">
                  <a16:creationId xmlns:a16="http://schemas.microsoft.com/office/drawing/2014/main" id="{2B5D893D-A1E2-4A77-B76A-543D7E4F33B7}"/>
                </a:ext>
              </a:extLst>
            </p:cNvPr>
            <p:cNvGrpSpPr/>
            <p:nvPr/>
          </p:nvGrpSpPr>
          <p:grpSpPr>
            <a:xfrm>
              <a:off x="6327040" y="4165068"/>
              <a:ext cx="2122406" cy="1866023"/>
              <a:chOff x="3983887" y="4061275"/>
              <a:chExt cx="2122406" cy="1866023"/>
            </a:xfrm>
          </p:grpSpPr>
          <p:grpSp>
            <p:nvGrpSpPr>
              <p:cNvPr id="9" name="Group 171">
                <a:extLst>
                  <a:ext uri="{FF2B5EF4-FFF2-40B4-BE49-F238E27FC236}">
                    <a16:creationId xmlns:a16="http://schemas.microsoft.com/office/drawing/2014/main" id="{946A5D0D-19F0-4077-89A3-68A4E2AC7089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2" name="Freeform 15">
                  <a:extLst>
                    <a:ext uri="{FF2B5EF4-FFF2-40B4-BE49-F238E27FC236}">
                      <a16:creationId xmlns:a16="http://schemas.microsoft.com/office/drawing/2014/main" id="{2046A0E8-4E2F-48B5-9720-7F083918B5A6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F3EA4655-D9C3-426D-B993-BC43AB42D143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0" name="Group 172">
                <a:extLst>
                  <a:ext uri="{FF2B5EF4-FFF2-40B4-BE49-F238E27FC236}">
                    <a16:creationId xmlns:a16="http://schemas.microsoft.com/office/drawing/2014/main" id="{95156667-0289-4EED-9D6B-EBDA1F6617A8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0" name="Freeform 18">
                  <a:extLst>
                    <a:ext uri="{FF2B5EF4-FFF2-40B4-BE49-F238E27FC236}">
                      <a16:creationId xmlns:a16="http://schemas.microsoft.com/office/drawing/2014/main" id="{D84C0AE3-AE79-4A99-9710-894663A5FE03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B9D533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21" name="Freeform 19">
                  <a:extLst>
                    <a:ext uri="{FF2B5EF4-FFF2-40B4-BE49-F238E27FC236}">
                      <a16:creationId xmlns:a16="http://schemas.microsoft.com/office/drawing/2014/main" id="{AEACE3EE-49EF-4977-83F9-DF5772EBE9C4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1" name="Group 173">
                <a:extLst>
                  <a:ext uri="{FF2B5EF4-FFF2-40B4-BE49-F238E27FC236}">
                    <a16:creationId xmlns:a16="http://schemas.microsoft.com/office/drawing/2014/main" id="{77A96F51-8214-4D65-9C64-00B32E0F1592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8" name="Freeform 21">
                  <a:extLst>
                    <a:ext uri="{FF2B5EF4-FFF2-40B4-BE49-F238E27FC236}">
                      <a16:creationId xmlns:a16="http://schemas.microsoft.com/office/drawing/2014/main" id="{318FD2B6-7A60-4B5A-B69E-AE87E39D29C6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5C1A4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9" name="Rectangle 22">
                  <a:extLst>
                    <a:ext uri="{FF2B5EF4-FFF2-40B4-BE49-F238E27FC236}">
                      <a16:creationId xmlns:a16="http://schemas.microsoft.com/office/drawing/2014/main" id="{1514CBF0-CF8B-49E5-B056-F8207FC6DF9D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2" name="Group 174">
                <a:extLst>
                  <a:ext uri="{FF2B5EF4-FFF2-40B4-BE49-F238E27FC236}">
                    <a16:creationId xmlns:a16="http://schemas.microsoft.com/office/drawing/2014/main" id="{7B751D7B-D638-44C6-80F2-9027B4D79A70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" name="Freeform 24">
                  <a:extLst>
                    <a:ext uri="{FF2B5EF4-FFF2-40B4-BE49-F238E27FC236}">
                      <a16:creationId xmlns:a16="http://schemas.microsoft.com/office/drawing/2014/main" id="{A8141740-02CF-4636-9D1B-E074D319D33D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7" name="Rectangle 22">
                  <a:extLst>
                    <a:ext uri="{FF2B5EF4-FFF2-40B4-BE49-F238E27FC236}">
                      <a16:creationId xmlns:a16="http://schemas.microsoft.com/office/drawing/2014/main" id="{F1E4369B-4EC0-41E5-B802-2B531E46C387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3" name="Group 175">
                <a:extLst>
                  <a:ext uri="{FF2B5EF4-FFF2-40B4-BE49-F238E27FC236}">
                    <a16:creationId xmlns:a16="http://schemas.microsoft.com/office/drawing/2014/main" id="{C719FDFE-C02E-4B68-ABC5-BDD891386E9E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" name="Freeform 27">
                  <a:extLst>
                    <a:ext uri="{FF2B5EF4-FFF2-40B4-BE49-F238E27FC236}">
                      <a16:creationId xmlns:a16="http://schemas.microsoft.com/office/drawing/2014/main" id="{240B5A3D-9A74-4E04-902A-0D05B90782A7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5" name="Freeform 28">
                  <a:extLst>
                    <a:ext uri="{FF2B5EF4-FFF2-40B4-BE49-F238E27FC236}">
                      <a16:creationId xmlns:a16="http://schemas.microsoft.com/office/drawing/2014/main" id="{CBB650BD-3C46-4CF9-9E34-F21B5E5D304A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</p:grpSp>
      </p:grpSp>
      <p:pic>
        <p:nvPicPr>
          <p:cNvPr id="36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4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04361" y="709547"/>
            <a:ext cx="6202496" cy="24415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08;p3"/>
          <p:cNvSpPr txBox="1">
            <a:spLocks/>
          </p:cNvSpPr>
          <p:nvPr/>
        </p:nvSpPr>
        <p:spPr>
          <a:xfrm>
            <a:off x="2967649" y="3287212"/>
            <a:ext cx="6121400" cy="615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BFBFBF"/>
              </a:buClr>
              <a:buSzPts val="3200"/>
            </a:pPr>
            <a:r>
              <a:rPr lang="en-US" b="1" i="1" dirty="0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rPr>
              <a:t>Thank you for your attention!</a:t>
            </a:r>
            <a:endParaRPr lang="en-US" dirty="0"/>
          </a:p>
        </p:txBody>
      </p:sp>
      <p:pic>
        <p:nvPicPr>
          <p:cNvPr id="8" name="Google Shape;10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9449" y="2954873"/>
            <a:ext cx="3708400" cy="38989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854680" y="4991529"/>
            <a:ext cx="344852" cy="344852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09392" y="5446702"/>
            <a:ext cx="435428" cy="44950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300583" y="4762241"/>
            <a:ext cx="4847060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https://www.facebook.com/TalentMagnetProject</a:t>
            </a:r>
          </a:p>
        </p:txBody>
      </p:sp>
      <p:sp>
        <p:nvSpPr>
          <p:cNvPr id="12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303369" y="5241320"/>
            <a:ext cx="4420180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300583" y="5488214"/>
            <a:ext cx="7130143" cy="3385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http://www.interreg-danube.eu/approved-projects/talentmagnet</a:t>
            </a:r>
          </a:p>
        </p:txBody>
      </p:sp>
    </p:spTree>
    <p:extLst>
      <p:ext uri="{BB962C8B-B14F-4D97-AF65-F5344CB8AC3E}">
        <p14:creationId xmlns:p14="http://schemas.microsoft.com/office/powerpoint/2010/main" val="26609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1804E708-01DB-46FE-B3C2-DBED9E47A3FF}"/>
              </a:ext>
            </a:extLst>
          </p:cNvPr>
          <p:cNvSpPr txBox="1"/>
          <p:nvPr/>
        </p:nvSpPr>
        <p:spPr>
          <a:xfrm>
            <a:off x="376788" y="2388792"/>
            <a:ext cx="221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INTRODUCTION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804E708-01DB-46FE-B3C2-DBED9E47A3FF}"/>
              </a:ext>
            </a:extLst>
          </p:cNvPr>
          <p:cNvSpPr txBox="1"/>
          <p:nvPr/>
        </p:nvSpPr>
        <p:spPr>
          <a:xfrm>
            <a:off x="2675899" y="2383838"/>
            <a:ext cx="221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THE CHALLANGE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804E708-01DB-46FE-B3C2-DBED9E47A3FF}"/>
              </a:ext>
            </a:extLst>
          </p:cNvPr>
          <p:cNvSpPr txBox="1"/>
          <p:nvPr/>
        </p:nvSpPr>
        <p:spPr>
          <a:xfrm>
            <a:off x="4909719" y="2361651"/>
            <a:ext cx="221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TALENTMAGNET SURVEYS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1804E708-01DB-46FE-B3C2-DBED9E47A3FF}"/>
              </a:ext>
            </a:extLst>
          </p:cNvPr>
          <p:cNvSpPr txBox="1"/>
          <p:nvPr/>
        </p:nvSpPr>
        <p:spPr>
          <a:xfrm>
            <a:off x="7121723" y="2383838"/>
            <a:ext cx="221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STATE OF THE ART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1804E708-01DB-46FE-B3C2-DBED9E47A3FF}"/>
              </a:ext>
            </a:extLst>
          </p:cNvPr>
          <p:cNvSpPr txBox="1"/>
          <p:nvPr/>
        </p:nvSpPr>
        <p:spPr>
          <a:xfrm>
            <a:off x="9497034" y="2378584"/>
            <a:ext cx="221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TALENTMAGNET SOLUTION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946077" y="1162879"/>
            <a:ext cx="1073426" cy="1023730"/>
            <a:chOff x="946077" y="1162879"/>
            <a:chExt cx="1073426" cy="1023730"/>
          </a:xfrm>
        </p:grpSpPr>
        <p:sp>
          <p:nvSpPr>
            <p:cNvPr id="10" name="Ellipszis 9"/>
            <p:cNvSpPr/>
            <p:nvPr/>
          </p:nvSpPr>
          <p:spPr>
            <a:xfrm>
              <a:off x="946077" y="1162879"/>
              <a:ext cx="1073426" cy="1023730"/>
            </a:xfrm>
            <a:prstGeom prst="ellipse">
              <a:avLst/>
            </a:prstGeom>
            <a:solidFill>
              <a:srgbClr val="007B8A"/>
            </a:solidFill>
            <a:ln>
              <a:solidFill>
                <a:srgbClr val="007B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1242835" y="1382356"/>
              <a:ext cx="479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3245188" y="1162879"/>
            <a:ext cx="1073426" cy="1023730"/>
            <a:chOff x="3245188" y="1162879"/>
            <a:chExt cx="1073426" cy="1023730"/>
          </a:xfrm>
        </p:grpSpPr>
        <p:sp>
          <p:nvSpPr>
            <p:cNvPr id="11" name="Ellipszis 10"/>
            <p:cNvSpPr/>
            <p:nvPr/>
          </p:nvSpPr>
          <p:spPr>
            <a:xfrm>
              <a:off x="3245188" y="1162879"/>
              <a:ext cx="1073426" cy="1023730"/>
            </a:xfrm>
            <a:prstGeom prst="ellipse">
              <a:avLst/>
            </a:prstGeom>
            <a:solidFill>
              <a:srgbClr val="BFD200"/>
            </a:solidFill>
            <a:ln>
              <a:solidFill>
                <a:srgbClr val="BFD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3541946" y="1382356"/>
              <a:ext cx="479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5608803" y="1184664"/>
            <a:ext cx="1073426" cy="1023730"/>
            <a:chOff x="5479008" y="1162879"/>
            <a:chExt cx="1073426" cy="1023730"/>
          </a:xfrm>
        </p:grpSpPr>
        <p:sp>
          <p:nvSpPr>
            <p:cNvPr id="12" name="Ellipszis 11"/>
            <p:cNvSpPr/>
            <p:nvPr/>
          </p:nvSpPr>
          <p:spPr>
            <a:xfrm>
              <a:off x="5479008" y="1162879"/>
              <a:ext cx="1073426" cy="1023730"/>
            </a:xfrm>
            <a:prstGeom prst="ellipse">
              <a:avLst/>
            </a:prstGeom>
            <a:solidFill>
              <a:srgbClr val="FFCF00"/>
            </a:solidFill>
            <a:ln>
              <a:solidFill>
                <a:srgbClr val="FFC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5775766" y="1382356"/>
              <a:ext cx="479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  <p:grpSp>
        <p:nvGrpSpPr>
          <p:cNvPr id="25" name="Csoportba foglalás 24"/>
          <p:cNvGrpSpPr/>
          <p:nvPr/>
        </p:nvGrpSpPr>
        <p:grpSpPr>
          <a:xfrm>
            <a:off x="7774132" y="1173649"/>
            <a:ext cx="1073426" cy="1023730"/>
            <a:chOff x="7691012" y="1162879"/>
            <a:chExt cx="1073426" cy="1023730"/>
          </a:xfrm>
        </p:grpSpPr>
        <p:sp>
          <p:nvSpPr>
            <p:cNvPr id="13" name="Ellipszis 12"/>
            <p:cNvSpPr/>
            <p:nvPr/>
          </p:nvSpPr>
          <p:spPr>
            <a:xfrm>
              <a:off x="7691012" y="1162879"/>
              <a:ext cx="1073426" cy="1023730"/>
            </a:xfrm>
            <a:prstGeom prst="ellipse">
              <a:avLst/>
            </a:prstGeom>
            <a:solidFill>
              <a:srgbClr val="BFBEBC"/>
            </a:solidFill>
            <a:ln>
              <a:solidFill>
                <a:srgbClr val="BFBE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7987770" y="1382355"/>
              <a:ext cx="479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4</a:t>
              </a:r>
              <a:endParaRPr lang="en-US" sz="3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10066324" y="1135379"/>
            <a:ext cx="1073426" cy="1023730"/>
            <a:chOff x="9837724" y="1162879"/>
            <a:chExt cx="1073426" cy="1023730"/>
          </a:xfrm>
          <a:solidFill>
            <a:srgbClr val="18506C"/>
          </a:solidFill>
        </p:grpSpPr>
        <p:sp>
          <p:nvSpPr>
            <p:cNvPr id="14" name="Ellipszis 13"/>
            <p:cNvSpPr/>
            <p:nvPr/>
          </p:nvSpPr>
          <p:spPr>
            <a:xfrm>
              <a:off x="9837724" y="1162879"/>
              <a:ext cx="1073426" cy="1023730"/>
            </a:xfrm>
            <a:prstGeom prst="ellipse">
              <a:avLst/>
            </a:prstGeom>
            <a:grpFill/>
            <a:ln>
              <a:solidFill>
                <a:srgbClr val="254A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övegdoboz 20">
              <a:extLst>
                <a:ext uri="{FF2B5EF4-FFF2-40B4-BE49-F238E27FC236}">
                  <a16:creationId xmlns:a16="http://schemas.microsoft.com/office/drawing/2014/main" id="{1804E708-01DB-46FE-B3C2-DBED9E47A3FF}"/>
                </a:ext>
              </a:extLst>
            </p:cNvPr>
            <p:cNvSpPr txBox="1"/>
            <p:nvPr/>
          </p:nvSpPr>
          <p:spPr>
            <a:xfrm>
              <a:off x="10134482" y="1382354"/>
              <a:ext cx="479909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>
                  <a:solidFill>
                    <a:schemeClr val="bg1"/>
                  </a:solidFill>
                  <a:latin typeface="Open Sans" panose="020B0604020202020204" charset="0"/>
                  <a:ea typeface="Open Sans" panose="020B0604020202020204" charset="0"/>
                  <a:cs typeface="Open Sans" panose="020B0604020202020204" charset="0"/>
                </a:rPr>
                <a:t>5</a:t>
              </a:r>
              <a:endParaRPr lang="en-US" sz="3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endParaRPr>
            </a:p>
          </p:txBody>
        </p:sp>
      </p:grp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3DFE5EB9-8DCC-4456-94BB-78AE7FFCD4AB}"/>
              </a:ext>
            </a:extLst>
          </p:cNvPr>
          <p:cNvSpPr txBox="1"/>
          <p:nvPr/>
        </p:nvSpPr>
        <p:spPr>
          <a:xfrm>
            <a:off x="376788" y="3494489"/>
            <a:ext cx="2343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1.1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The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TalentMagnet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p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roject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1.2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Purpose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1.3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Key terms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3DFE5EB9-8DCC-4456-94BB-78AE7FFCD4AB}"/>
              </a:ext>
            </a:extLst>
          </p:cNvPr>
          <p:cNvSpPr txBox="1"/>
          <p:nvPr/>
        </p:nvSpPr>
        <p:spPr>
          <a:xfrm>
            <a:off x="4826272" y="3482210"/>
            <a:ext cx="25034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3.1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Survey among target groups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3.2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Partner-level situation analysis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3.3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Young talents survey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3.4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Private sector survey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3DFE5EB9-8DCC-4456-94BB-78AE7FFCD4AB}"/>
              </a:ext>
            </a:extLst>
          </p:cNvPr>
          <p:cNvSpPr txBox="1"/>
          <p:nvPr/>
        </p:nvSpPr>
        <p:spPr>
          <a:xfrm>
            <a:off x="9688536" y="3494489"/>
            <a:ext cx="23089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5.1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TalentMagnet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a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pproach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5.2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TalentMagnet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t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oolkit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5.3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Conclusion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3DFE5EB9-8DCC-4456-94BB-78AE7FFCD4AB}"/>
              </a:ext>
            </a:extLst>
          </p:cNvPr>
          <p:cNvSpPr txBox="1"/>
          <p:nvPr/>
        </p:nvSpPr>
        <p:spPr>
          <a:xfrm>
            <a:off x="7405592" y="3494489"/>
            <a:ext cx="22070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4.1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Competitiveness of cities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4.2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Good practices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4.3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4020202020204"/>
              </a:rPr>
              <a:t> Capitalization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847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86F4F96-5555-4CA3-B049-BA777F266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9113" y="3076204"/>
            <a:ext cx="7273771" cy="1041971"/>
          </a:xfrm>
        </p:spPr>
        <p:txBody>
          <a:bodyPr>
            <a:normAutofit/>
          </a:bodyPr>
          <a:lstStyle/>
          <a:p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GB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619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757954" y="913014"/>
            <a:ext cx="8782043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project</a:t>
            </a:r>
          </a:p>
        </p:txBody>
      </p:sp>
      <p:sp>
        <p:nvSpPr>
          <p:cNvPr id="12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2577861" y="3028603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rgbClr val="007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5820319" y="3024321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B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9192974" y="3057185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061813" y="3654312"/>
            <a:ext cx="3425688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 partners</a:t>
            </a:r>
          </a:p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 countries</a:t>
            </a:r>
          </a:p>
        </p:txBody>
      </p:sp>
      <p:sp>
        <p:nvSpPr>
          <p:cNvPr id="19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4267527" y="3659898"/>
            <a:ext cx="3425688" cy="3832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2.5 M EUR</a:t>
            </a:r>
          </a:p>
        </p:txBody>
      </p:sp>
      <p:sp>
        <p:nvSpPr>
          <p:cNvPr id="20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7009617" y="3440119"/>
            <a:ext cx="4918558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01/07/2020 – 30/06/2022</a:t>
            </a:r>
          </a:p>
        </p:txBody>
      </p:sp>
      <p:sp>
        <p:nvSpPr>
          <p:cNvPr id="21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522334" y="1414033"/>
            <a:ext cx="11253282" cy="9078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Improved Institutional Capacities and </a:t>
            </a:r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Multilevel Governance</a:t>
            </a: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</a:p>
          <a:p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 Attraction and Retention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Danube Region</a:t>
            </a:r>
          </a:p>
        </p:txBody>
      </p:sp>
      <p:sp>
        <p:nvSpPr>
          <p:cNvPr id="27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310275" y="4611471"/>
            <a:ext cx="9677400" cy="129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7B8A"/>
                </a:solidFill>
              </a:rPr>
              <a:t>Target groups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sz="1800" b="0" dirty="0">
                <a:solidFill>
                  <a:srgbClr val="007B8A"/>
                </a:solidFill>
              </a:rPr>
              <a:t>Local/regional </a:t>
            </a:r>
            <a:r>
              <a:rPr lang="en-US" sz="1800" b="0" dirty="0" err="1">
                <a:solidFill>
                  <a:srgbClr val="007B8A"/>
                </a:solidFill>
              </a:rPr>
              <a:t>polic</a:t>
            </a:r>
            <a:r>
              <a:rPr lang="hu-HU" sz="1800" b="0" dirty="0">
                <a:solidFill>
                  <a:srgbClr val="007B8A"/>
                </a:solidFill>
              </a:rPr>
              <a:t>y</a:t>
            </a:r>
            <a:r>
              <a:rPr lang="en-US" sz="1800" b="0" dirty="0">
                <a:solidFill>
                  <a:srgbClr val="007B8A"/>
                </a:solidFill>
              </a:rPr>
              <a:t>-planners, decision-makers; urban and regional administrations; stakeholders and partners from the quadruple helix; community members and the public</a:t>
            </a:r>
          </a:p>
        </p:txBody>
      </p:sp>
    </p:spTree>
    <p:extLst>
      <p:ext uri="{BB962C8B-B14F-4D97-AF65-F5344CB8AC3E}">
        <p14:creationId xmlns:p14="http://schemas.microsoft.com/office/powerpoint/2010/main" val="283590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zis 24"/>
          <p:cNvSpPr/>
          <p:nvPr/>
        </p:nvSpPr>
        <p:spPr>
          <a:xfrm>
            <a:off x="8051156" y="4160530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6566530" y="4218309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5820099" y="3207856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8749983" y="3210106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8186224" y="1918016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6306410" y="1933161"/>
            <a:ext cx="629256" cy="631369"/>
          </a:xfrm>
          <a:prstGeom prst="ellipse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3240157" cy="6858000"/>
          </a:xfrm>
          <a:prstGeom prst="rect">
            <a:avLst/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-391559" y="2782957"/>
            <a:ext cx="4023274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7151329" y="2882351"/>
            <a:ext cx="884582" cy="89452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B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3780803" y="1258536"/>
            <a:ext cx="2838659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Bring everyone to the same level of initial knowledge</a:t>
            </a:r>
          </a:p>
        </p:txBody>
      </p:sp>
      <p:sp>
        <p:nvSpPr>
          <p:cNvPr id="8" name="Ellipszis 7"/>
          <p:cNvSpPr/>
          <p:nvPr/>
        </p:nvSpPr>
        <p:spPr>
          <a:xfrm>
            <a:off x="6122629" y="1933161"/>
            <a:ext cx="2941983" cy="2733261"/>
          </a:xfrm>
          <a:prstGeom prst="ellipse">
            <a:avLst/>
          </a:prstGeom>
          <a:noFill/>
          <a:ln w="28575"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9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9064612" y="3225249"/>
            <a:ext cx="2775712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a common understanding </a:t>
            </a:r>
          </a:p>
        </p:txBody>
      </p:sp>
      <p:sp>
        <p:nvSpPr>
          <p:cNvPr id="10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561153" y="1442412"/>
            <a:ext cx="2775712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 considerations of the potential role of local and regional policies</a:t>
            </a:r>
          </a:p>
        </p:txBody>
      </p:sp>
      <p:sp>
        <p:nvSpPr>
          <p:cNvPr id="11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3395763" y="3160645"/>
            <a:ext cx="2229972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current state of affairs</a:t>
            </a:r>
          </a:p>
        </p:txBody>
      </p:sp>
      <p:sp>
        <p:nvSpPr>
          <p:cNvPr id="12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3954621" y="5157171"/>
            <a:ext cx="3560902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Serve as a starting point for the development of talent attraction and retention plans and strategies</a:t>
            </a:r>
          </a:p>
        </p:txBody>
      </p:sp>
      <p:sp>
        <p:nvSpPr>
          <p:cNvPr id="13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408309" y="5008086"/>
            <a:ext cx="2775712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overview of planned </a:t>
            </a:r>
            <a:r>
              <a:rPr lang="en-US" sz="16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</a:t>
            </a: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interventions</a:t>
            </a:r>
          </a:p>
        </p:txBody>
      </p:sp>
      <p:sp>
        <p:nvSpPr>
          <p:cNvPr id="14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464193" y="2071342"/>
            <a:ext cx="310537" cy="366227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8863003" y="3329818"/>
            <a:ext cx="403216" cy="407089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5965411" y="3347345"/>
            <a:ext cx="349348" cy="29622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8408309" y="2058638"/>
            <a:ext cx="217516" cy="359512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8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6676727" y="4357250"/>
            <a:ext cx="408863" cy="3668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8229988" y="4366567"/>
            <a:ext cx="243457" cy="29985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38364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628209" y="858967"/>
            <a:ext cx="8782043" cy="616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terms</a:t>
            </a:r>
          </a:p>
        </p:txBody>
      </p:sp>
      <p:sp>
        <p:nvSpPr>
          <p:cNvPr id="19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841692" y="3378562"/>
            <a:ext cx="2926315" cy="2457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 is a set of abilities of a person including skills, knowledge and capacity for growth and development. And refers to people with innate gifts as well as people who have learned knowledge and skills related to a particular field. </a:t>
            </a:r>
          </a:p>
        </p:txBody>
      </p:sp>
      <p:grpSp>
        <p:nvGrpSpPr>
          <p:cNvPr id="13" name="Group 102">
            <a:extLst>
              <a:ext uri="{FF2B5EF4-FFF2-40B4-BE49-F238E27FC236}">
                <a16:creationId xmlns:a16="http://schemas.microsoft.com/office/drawing/2014/main" id="{8A408688-BEF7-4F83-A797-553B1931B7EE}"/>
              </a:ext>
            </a:extLst>
          </p:cNvPr>
          <p:cNvGrpSpPr/>
          <p:nvPr/>
        </p:nvGrpSpPr>
        <p:grpSpPr>
          <a:xfrm>
            <a:off x="4407253" y="2332807"/>
            <a:ext cx="2898019" cy="2422196"/>
            <a:chOff x="4269906" y="2454619"/>
            <a:chExt cx="3680442" cy="3101450"/>
          </a:xfrm>
        </p:grpSpPr>
        <p:grpSp>
          <p:nvGrpSpPr>
            <p:cNvPr id="14" name="Group 27">
              <a:extLst>
                <a:ext uri="{FF2B5EF4-FFF2-40B4-BE49-F238E27FC236}">
                  <a16:creationId xmlns:a16="http://schemas.microsoft.com/office/drawing/2014/main" id="{1348D376-B7F8-47E9-9AFD-F2B61846E7FF}"/>
                </a:ext>
              </a:extLst>
            </p:cNvPr>
            <p:cNvGrpSpPr/>
            <p:nvPr/>
          </p:nvGrpSpPr>
          <p:grpSpPr>
            <a:xfrm>
              <a:off x="4269906" y="3238237"/>
              <a:ext cx="3680442" cy="2317832"/>
              <a:chOff x="4777516" y="3508202"/>
              <a:chExt cx="3088167" cy="1944835"/>
            </a:xfrm>
          </p:grpSpPr>
          <p:sp>
            <p:nvSpPr>
              <p:cNvPr id="46" name="Freeform: Shape 3">
                <a:extLst>
                  <a:ext uri="{FF2B5EF4-FFF2-40B4-BE49-F238E27FC236}">
                    <a16:creationId xmlns:a16="http://schemas.microsoft.com/office/drawing/2014/main" id="{EE1DB933-1769-4B9D-AE2D-842FAE180F4E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7" name="Freeform: Shape 4">
                <a:extLst>
                  <a:ext uri="{FF2B5EF4-FFF2-40B4-BE49-F238E27FC236}">
                    <a16:creationId xmlns:a16="http://schemas.microsoft.com/office/drawing/2014/main" id="{9CBF74CC-CFA8-4E69-9B20-DB94BBA9C144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rgbClr val="B086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5">
                <a:extLst>
                  <a:ext uri="{FF2B5EF4-FFF2-40B4-BE49-F238E27FC236}">
                    <a16:creationId xmlns:a16="http://schemas.microsoft.com/office/drawing/2014/main" id="{2587345B-BF3D-42C8-B448-4F5AE7DF4E8C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6">
                <a:extLst>
                  <a:ext uri="{FF2B5EF4-FFF2-40B4-BE49-F238E27FC236}">
                    <a16:creationId xmlns:a16="http://schemas.microsoft.com/office/drawing/2014/main" id="{224C8820-CEC4-4C5F-A669-C5F5FAA18BF4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7">
                <a:extLst>
                  <a:ext uri="{FF2B5EF4-FFF2-40B4-BE49-F238E27FC236}">
                    <a16:creationId xmlns:a16="http://schemas.microsoft.com/office/drawing/2014/main" id="{799C80A8-7F34-47AD-850E-CD61712A07BD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1" name="Freeform: Shape 8">
                <a:extLst>
                  <a:ext uri="{FF2B5EF4-FFF2-40B4-BE49-F238E27FC236}">
                    <a16:creationId xmlns:a16="http://schemas.microsoft.com/office/drawing/2014/main" id="{0F4ACCB6-1486-470D-B160-49F2EB11FD9C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9">
                <a:extLst>
                  <a:ext uri="{FF2B5EF4-FFF2-40B4-BE49-F238E27FC236}">
                    <a16:creationId xmlns:a16="http://schemas.microsoft.com/office/drawing/2014/main" id="{687216AA-575A-49D3-93C7-FA42A0E264A3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" name="Group 28">
              <a:extLst>
                <a:ext uri="{FF2B5EF4-FFF2-40B4-BE49-F238E27FC236}">
                  <a16:creationId xmlns:a16="http://schemas.microsoft.com/office/drawing/2014/main" id="{65E10776-92F2-4973-8A9C-F8CCE3C599BD}"/>
                </a:ext>
              </a:extLst>
            </p:cNvPr>
            <p:cNvGrpSpPr/>
            <p:nvPr/>
          </p:nvGrpSpPr>
          <p:grpSpPr>
            <a:xfrm>
              <a:off x="4538536" y="2929613"/>
              <a:ext cx="3214136" cy="2024166"/>
              <a:chOff x="4777516" y="3508202"/>
              <a:chExt cx="3088167" cy="1944835"/>
            </a:xfrm>
          </p:grpSpPr>
          <p:sp>
            <p:nvSpPr>
              <p:cNvPr id="39" name="Freeform: Shape 29">
                <a:extLst>
                  <a:ext uri="{FF2B5EF4-FFF2-40B4-BE49-F238E27FC236}">
                    <a16:creationId xmlns:a16="http://schemas.microsoft.com/office/drawing/2014/main" id="{6FACC291-1481-4F19-B04F-27F7912A3E6B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0" name="Freeform: Shape 30">
                <a:extLst>
                  <a:ext uri="{FF2B5EF4-FFF2-40B4-BE49-F238E27FC236}">
                    <a16:creationId xmlns:a16="http://schemas.microsoft.com/office/drawing/2014/main" id="{27D70EF9-A00A-4B0A-A46F-CF2CF0B71D01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31">
                <a:extLst>
                  <a:ext uri="{FF2B5EF4-FFF2-40B4-BE49-F238E27FC236}">
                    <a16:creationId xmlns:a16="http://schemas.microsoft.com/office/drawing/2014/main" id="{ACBB9C72-8AEA-4B5F-AC69-5C90EB5C2ACF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32">
                <a:extLst>
                  <a:ext uri="{FF2B5EF4-FFF2-40B4-BE49-F238E27FC236}">
                    <a16:creationId xmlns:a16="http://schemas.microsoft.com/office/drawing/2014/main" id="{F69A9E13-16B1-4021-A2F6-B6DAE8E33DB1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33">
                <a:extLst>
                  <a:ext uri="{FF2B5EF4-FFF2-40B4-BE49-F238E27FC236}">
                    <a16:creationId xmlns:a16="http://schemas.microsoft.com/office/drawing/2014/main" id="{E7481F7D-D602-4E64-A3A8-3CB86EE3727C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Freeform: Shape 34">
                <a:extLst>
                  <a:ext uri="{FF2B5EF4-FFF2-40B4-BE49-F238E27FC236}">
                    <a16:creationId xmlns:a16="http://schemas.microsoft.com/office/drawing/2014/main" id="{D071A950-8F93-4224-9195-62B30D78036B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35">
                <a:extLst>
                  <a:ext uri="{FF2B5EF4-FFF2-40B4-BE49-F238E27FC236}">
                    <a16:creationId xmlns:a16="http://schemas.microsoft.com/office/drawing/2014/main" id="{7D1832BD-C3A9-4A6D-90C0-5DFEB8C29E29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36">
              <a:extLst>
                <a:ext uri="{FF2B5EF4-FFF2-40B4-BE49-F238E27FC236}">
                  <a16:creationId xmlns:a16="http://schemas.microsoft.com/office/drawing/2014/main" id="{979379A9-EDDE-40F6-AB73-508811C6200F}"/>
                </a:ext>
              </a:extLst>
            </p:cNvPr>
            <p:cNvGrpSpPr/>
            <p:nvPr/>
          </p:nvGrpSpPr>
          <p:grpSpPr>
            <a:xfrm>
              <a:off x="4811846" y="2690440"/>
              <a:ext cx="2701531" cy="1701343"/>
              <a:chOff x="4777516" y="3508202"/>
              <a:chExt cx="3088167" cy="1944835"/>
            </a:xfrm>
          </p:grpSpPr>
          <p:sp>
            <p:nvSpPr>
              <p:cNvPr id="32" name="Freeform: Shape 37">
                <a:extLst>
                  <a:ext uri="{FF2B5EF4-FFF2-40B4-BE49-F238E27FC236}">
                    <a16:creationId xmlns:a16="http://schemas.microsoft.com/office/drawing/2014/main" id="{6878EF2C-897C-4D2A-AF9F-1D65374B29E8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rgbClr val="BFD2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Freeform: Shape 38">
                <a:extLst>
                  <a:ext uri="{FF2B5EF4-FFF2-40B4-BE49-F238E27FC236}">
                    <a16:creationId xmlns:a16="http://schemas.microsoft.com/office/drawing/2014/main" id="{2F0F5257-5BC3-44CD-89FE-733CF344C942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9">
                <a:extLst>
                  <a:ext uri="{FF2B5EF4-FFF2-40B4-BE49-F238E27FC236}">
                    <a16:creationId xmlns:a16="http://schemas.microsoft.com/office/drawing/2014/main" id="{A5034206-D8DE-4E7A-9724-B43E947C8099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40">
                <a:extLst>
                  <a:ext uri="{FF2B5EF4-FFF2-40B4-BE49-F238E27FC236}">
                    <a16:creationId xmlns:a16="http://schemas.microsoft.com/office/drawing/2014/main" id="{070A279A-0701-4C28-8D44-3933A1D8CFCB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41">
                <a:extLst>
                  <a:ext uri="{FF2B5EF4-FFF2-40B4-BE49-F238E27FC236}">
                    <a16:creationId xmlns:a16="http://schemas.microsoft.com/office/drawing/2014/main" id="{00A5E5CF-E67D-4A00-9F35-7C016B2EEDCB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" name="Freeform: Shape 42">
                <a:extLst>
                  <a:ext uri="{FF2B5EF4-FFF2-40B4-BE49-F238E27FC236}">
                    <a16:creationId xmlns:a16="http://schemas.microsoft.com/office/drawing/2014/main" id="{BCFCC30C-1D42-44A8-BC7B-E50B194608C7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43">
                <a:extLst>
                  <a:ext uri="{FF2B5EF4-FFF2-40B4-BE49-F238E27FC236}">
                    <a16:creationId xmlns:a16="http://schemas.microsoft.com/office/drawing/2014/main" id="{84F5D988-D0C9-4430-AB56-FBBA26C141EF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oup 44">
              <a:extLst>
                <a:ext uri="{FF2B5EF4-FFF2-40B4-BE49-F238E27FC236}">
                  <a16:creationId xmlns:a16="http://schemas.microsoft.com/office/drawing/2014/main" id="{FE1E5965-F124-41FA-85E4-D53A51899D56}"/>
                </a:ext>
              </a:extLst>
            </p:cNvPr>
            <p:cNvGrpSpPr/>
            <p:nvPr/>
          </p:nvGrpSpPr>
          <p:grpSpPr>
            <a:xfrm>
              <a:off x="5031532" y="2454619"/>
              <a:ext cx="2321753" cy="1462170"/>
              <a:chOff x="4777516" y="3508202"/>
              <a:chExt cx="3088167" cy="1944835"/>
            </a:xfrm>
          </p:grpSpPr>
          <p:sp>
            <p:nvSpPr>
              <p:cNvPr id="24" name="Freeform: Shape 45">
                <a:extLst>
                  <a:ext uri="{FF2B5EF4-FFF2-40B4-BE49-F238E27FC236}">
                    <a16:creationId xmlns:a16="http://schemas.microsoft.com/office/drawing/2014/main" id="{8BCB34E6-7B61-4169-AE33-88FD1CC90508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rgbClr val="007B8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5" name="Freeform: Shape 46">
                <a:extLst>
                  <a:ext uri="{FF2B5EF4-FFF2-40B4-BE49-F238E27FC236}">
                    <a16:creationId xmlns:a16="http://schemas.microsoft.com/office/drawing/2014/main" id="{95AD05D6-EE16-4722-9506-11813D706D2A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rgbClr val="18506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47">
                <a:extLst>
                  <a:ext uri="{FF2B5EF4-FFF2-40B4-BE49-F238E27FC236}">
                    <a16:creationId xmlns:a16="http://schemas.microsoft.com/office/drawing/2014/main" id="{59274A1C-035F-4204-BDB0-E1016C7342C6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48">
                <a:extLst>
                  <a:ext uri="{FF2B5EF4-FFF2-40B4-BE49-F238E27FC236}">
                    <a16:creationId xmlns:a16="http://schemas.microsoft.com/office/drawing/2014/main" id="{C4765F82-C044-455D-B5B5-6E277ECE8BCC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49">
                <a:extLst>
                  <a:ext uri="{FF2B5EF4-FFF2-40B4-BE49-F238E27FC236}">
                    <a16:creationId xmlns:a16="http://schemas.microsoft.com/office/drawing/2014/main" id="{CE56904A-455F-43E3-A4A5-D110B0EAFCC7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Freeform: Shape 50">
                <a:extLst>
                  <a:ext uri="{FF2B5EF4-FFF2-40B4-BE49-F238E27FC236}">
                    <a16:creationId xmlns:a16="http://schemas.microsoft.com/office/drawing/2014/main" id="{7755A1B3-EB1A-4AA7-9650-4BAE93858351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51">
                <a:extLst>
                  <a:ext uri="{FF2B5EF4-FFF2-40B4-BE49-F238E27FC236}">
                    <a16:creationId xmlns:a16="http://schemas.microsoft.com/office/drawing/2014/main" id="{8F09D46B-8889-432D-8840-B6E51832E340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53" name="Elbow Connector 31">
            <a:extLst>
              <a:ext uri="{FF2B5EF4-FFF2-40B4-BE49-F238E27FC236}">
                <a16:creationId xmlns:a16="http://schemas.microsoft.com/office/drawing/2014/main" id="{D834EEFC-B6CF-4A7C-AF75-752D25FC806C}"/>
              </a:ext>
            </a:extLst>
          </p:cNvPr>
          <p:cNvCxnSpPr>
            <a:cxnSpLocks/>
          </p:cNvCxnSpPr>
          <p:nvPr/>
        </p:nvCxnSpPr>
        <p:spPr>
          <a:xfrm>
            <a:off x="3041374" y="2320068"/>
            <a:ext cx="2317336" cy="68782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34">
            <a:extLst>
              <a:ext uri="{FF2B5EF4-FFF2-40B4-BE49-F238E27FC236}">
                <a16:creationId xmlns:a16="http://schemas.microsoft.com/office/drawing/2014/main" id="{85A16F5F-D036-46B4-BD15-0AFDAA7AA192}"/>
              </a:ext>
            </a:extLst>
          </p:cNvPr>
          <p:cNvCxnSpPr>
            <a:cxnSpLocks/>
          </p:cNvCxnSpPr>
          <p:nvPr/>
        </p:nvCxnSpPr>
        <p:spPr>
          <a:xfrm rot="10800000" flipV="1">
            <a:off x="6620641" y="2686802"/>
            <a:ext cx="2108948" cy="132111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19">
            <a:extLst>
              <a:ext uri="{FF2B5EF4-FFF2-40B4-BE49-F238E27FC236}">
                <a16:creationId xmlns:a16="http://schemas.microsoft.com/office/drawing/2014/main" id="{1CD166CF-6357-4EFA-B357-16609E814886}"/>
              </a:ext>
            </a:extLst>
          </p:cNvPr>
          <p:cNvCxnSpPr>
            <a:cxnSpLocks/>
          </p:cNvCxnSpPr>
          <p:nvPr/>
        </p:nvCxnSpPr>
        <p:spPr>
          <a:xfrm flipV="1">
            <a:off x="3822346" y="4439112"/>
            <a:ext cx="1820937" cy="28098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8841692" y="2408147"/>
            <a:ext cx="2708466" cy="5573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rgbClr val="007B8A"/>
                </a:solidFill>
              </a:rPr>
              <a:t>Talent</a:t>
            </a:r>
          </a:p>
        </p:txBody>
      </p:sp>
      <p:sp>
        <p:nvSpPr>
          <p:cNvPr id="57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48590" y="1766884"/>
            <a:ext cx="3790023" cy="5573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7B8A"/>
                </a:solidFill>
              </a:rPr>
              <a:t>Talent management</a:t>
            </a:r>
          </a:p>
        </p:txBody>
      </p:sp>
      <p:sp>
        <p:nvSpPr>
          <p:cNvPr id="58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45920" y="1584124"/>
            <a:ext cx="3577962" cy="2457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 Management is one of the most important instruments in HR management. In relation to our document Talent Management is a set of tools and actions to attract, develop and retain highly educated talented people. It´s performed on city, regional or national level.</a:t>
            </a:r>
          </a:p>
        </p:txBody>
      </p:sp>
      <p:sp>
        <p:nvSpPr>
          <p:cNvPr id="59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65367" y="4715071"/>
            <a:ext cx="4467447" cy="5573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rgbClr val="007B8A"/>
                </a:solidFill>
              </a:rPr>
              <a:t>Talent attraction and retention</a:t>
            </a:r>
          </a:p>
        </p:txBody>
      </p:sp>
      <p:sp>
        <p:nvSpPr>
          <p:cNvPr id="60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65367" y="5277880"/>
            <a:ext cx="7365466" cy="752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 Attraction and Retention is a part of Talent Management and consists of actions, programs and processes to actively attract, welcome or keep talented people. It can be performed on company, city, regional or national level.</a:t>
            </a:r>
          </a:p>
        </p:txBody>
      </p:sp>
    </p:spTree>
    <p:extLst>
      <p:ext uri="{BB962C8B-B14F-4D97-AF65-F5344CB8AC3E}">
        <p14:creationId xmlns:p14="http://schemas.microsoft.com/office/powerpoint/2010/main" val="327145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2459113" y="2544610"/>
            <a:ext cx="7273771" cy="15347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CHALLANGE</a:t>
            </a:r>
            <a:endParaRPr lang="en-US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92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820414" y="4924017"/>
            <a:ext cx="10642243" cy="1084897"/>
          </a:xfrm>
          <a:prstGeom prst="rect">
            <a:avLst/>
          </a:prstGeom>
          <a:solidFill>
            <a:srgbClr val="BFD200"/>
          </a:solidFill>
          <a:ln>
            <a:solidFill>
              <a:srgbClr val="B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" name="Group 23">
            <a:extLst>
              <a:ext uri="{FF2B5EF4-FFF2-40B4-BE49-F238E27FC236}">
                <a16:creationId xmlns:a16="http://schemas.microsoft.com/office/drawing/2014/main" id="{39E2B4E9-4E2A-455D-B867-F9CD7F2A03F7}"/>
              </a:ext>
            </a:extLst>
          </p:cNvPr>
          <p:cNvGrpSpPr/>
          <p:nvPr/>
        </p:nvGrpSpPr>
        <p:grpSpPr>
          <a:xfrm>
            <a:off x="566090" y="1256707"/>
            <a:ext cx="4288938" cy="2999242"/>
            <a:chOff x="5408024" y="1827673"/>
            <a:chExt cx="6252754" cy="4368807"/>
          </a:xfrm>
        </p:grpSpPr>
        <p:grpSp>
          <p:nvGrpSpPr>
            <p:cNvPr id="81" name="Group 24">
              <a:extLst>
                <a:ext uri="{FF2B5EF4-FFF2-40B4-BE49-F238E27FC236}">
                  <a16:creationId xmlns:a16="http://schemas.microsoft.com/office/drawing/2014/main" id="{53A246A6-3148-4044-B547-401D818C2800}"/>
                </a:ext>
              </a:extLst>
            </p:cNvPr>
            <p:cNvGrpSpPr/>
            <p:nvPr/>
          </p:nvGrpSpPr>
          <p:grpSpPr>
            <a:xfrm>
              <a:off x="7466572" y="3906392"/>
              <a:ext cx="2146278" cy="2147464"/>
              <a:chOff x="2265079" y="1581548"/>
              <a:chExt cx="3028217" cy="3029891"/>
            </a:xfrm>
          </p:grpSpPr>
          <p:sp>
            <p:nvSpPr>
              <p:cNvPr id="151" name="Freeform: Shape 94">
                <a:extLst>
                  <a:ext uri="{FF2B5EF4-FFF2-40B4-BE49-F238E27FC236}">
                    <a16:creationId xmlns:a16="http://schemas.microsoft.com/office/drawing/2014/main" id="{2B0B9475-FD5C-4A89-8BCE-CB2AA5B8B92C}"/>
                  </a:ext>
                </a:extLst>
              </p:cNvPr>
              <p:cNvSpPr/>
              <p:nvPr/>
            </p:nvSpPr>
            <p:spPr>
              <a:xfrm>
                <a:off x="2265854" y="1584775"/>
                <a:ext cx="3026664" cy="3026664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rgbClr val="0E7FB7">
                  <a:lumMod val="60000"/>
                  <a:lumOff val="40000"/>
                </a:srgb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  <p:sp>
            <p:nvSpPr>
              <p:cNvPr id="152" name="Freeform: Shape 95">
                <a:extLst>
                  <a:ext uri="{FF2B5EF4-FFF2-40B4-BE49-F238E27FC236}">
                    <a16:creationId xmlns:a16="http://schemas.microsoft.com/office/drawing/2014/main" id="{1F70CF7F-C69A-473E-B21C-924D8A97D5AF}"/>
                  </a:ext>
                </a:extLst>
              </p:cNvPr>
              <p:cNvSpPr/>
              <p:nvPr/>
            </p:nvSpPr>
            <p:spPr>
              <a:xfrm>
                <a:off x="2265079" y="1581548"/>
                <a:ext cx="3028217" cy="2962327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82" name="Group 25">
              <a:extLst>
                <a:ext uri="{FF2B5EF4-FFF2-40B4-BE49-F238E27FC236}">
                  <a16:creationId xmlns:a16="http://schemas.microsoft.com/office/drawing/2014/main" id="{4D885257-1EC0-4645-B48E-0F4F14FD26FE}"/>
                </a:ext>
              </a:extLst>
            </p:cNvPr>
            <p:cNvGrpSpPr/>
            <p:nvPr/>
          </p:nvGrpSpPr>
          <p:grpSpPr>
            <a:xfrm>
              <a:off x="6499276" y="4972342"/>
              <a:ext cx="1392330" cy="1224138"/>
              <a:chOff x="3983887" y="4061275"/>
              <a:chExt cx="2122406" cy="1866023"/>
            </a:xfrm>
          </p:grpSpPr>
          <p:grpSp>
            <p:nvGrpSpPr>
              <p:cNvPr id="136" name="Group 79">
                <a:extLst>
                  <a:ext uri="{FF2B5EF4-FFF2-40B4-BE49-F238E27FC236}">
                    <a16:creationId xmlns:a16="http://schemas.microsoft.com/office/drawing/2014/main" id="{6D4C99E2-F7FF-4E7E-B901-1827D874D7E0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9" name="Freeform 15">
                  <a:extLst>
                    <a:ext uri="{FF2B5EF4-FFF2-40B4-BE49-F238E27FC236}">
                      <a16:creationId xmlns:a16="http://schemas.microsoft.com/office/drawing/2014/main" id="{ACE852CE-788F-4A78-8363-F0A800C6BC69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50" name="Rectangle 22">
                  <a:extLst>
                    <a:ext uri="{FF2B5EF4-FFF2-40B4-BE49-F238E27FC236}">
                      <a16:creationId xmlns:a16="http://schemas.microsoft.com/office/drawing/2014/main" id="{5AD0407F-C031-432B-9F5F-78BA5649B4A1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37" name="Group 80">
                <a:extLst>
                  <a:ext uri="{FF2B5EF4-FFF2-40B4-BE49-F238E27FC236}">
                    <a16:creationId xmlns:a16="http://schemas.microsoft.com/office/drawing/2014/main" id="{093C7636-789D-4D3A-9CC5-4C2657E725F1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7" name="Freeform 18">
                  <a:extLst>
                    <a:ext uri="{FF2B5EF4-FFF2-40B4-BE49-F238E27FC236}">
                      <a16:creationId xmlns:a16="http://schemas.microsoft.com/office/drawing/2014/main" id="{84983284-FC15-4763-BC1C-FCE7CA96C622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B9D533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48" name="Freeform 19">
                  <a:extLst>
                    <a:ext uri="{FF2B5EF4-FFF2-40B4-BE49-F238E27FC236}">
                      <a16:creationId xmlns:a16="http://schemas.microsoft.com/office/drawing/2014/main" id="{963DDF9D-667D-4DF2-A732-FA9620A213E9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38" name="Group 81">
                <a:extLst>
                  <a:ext uri="{FF2B5EF4-FFF2-40B4-BE49-F238E27FC236}">
                    <a16:creationId xmlns:a16="http://schemas.microsoft.com/office/drawing/2014/main" id="{650AF9BF-CE38-4107-9D09-2DC1271E3A3A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5" name="Freeform 21">
                  <a:extLst>
                    <a:ext uri="{FF2B5EF4-FFF2-40B4-BE49-F238E27FC236}">
                      <a16:creationId xmlns:a16="http://schemas.microsoft.com/office/drawing/2014/main" id="{E4AB18EE-B06F-4CB6-AECC-BF6253E016F4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5C1A4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46" name="Rectangle 22">
                  <a:extLst>
                    <a:ext uri="{FF2B5EF4-FFF2-40B4-BE49-F238E27FC236}">
                      <a16:creationId xmlns:a16="http://schemas.microsoft.com/office/drawing/2014/main" id="{D9714E95-BC0D-42B9-A2E8-E1581B48F947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39" name="Group 82">
                <a:extLst>
                  <a:ext uri="{FF2B5EF4-FFF2-40B4-BE49-F238E27FC236}">
                    <a16:creationId xmlns:a16="http://schemas.microsoft.com/office/drawing/2014/main" id="{69338B7D-DF3D-49D8-A26D-E2E70A51145D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3" name="Freeform 24">
                  <a:extLst>
                    <a:ext uri="{FF2B5EF4-FFF2-40B4-BE49-F238E27FC236}">
                      <a16:creationId xmlns:a16="http://schemas.microsoft.com/office/drawing/2014/main" id="{9E0B8BD6-766C-44E1-B239-1A278CD18EB2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44" name="Rectangle 22">
                  <a:extLst>
                    <a:ext uri="{FF2B5EF4-FFF2-40B4-BE49-F238E27FC236}">
                      <a16:creationId xmlns:a16="http://schemas.microsoft.com/office/drawing/2014/main" id="{03112844-EAF4-4144-89B1-EC3FDB99D330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40" name="Group 83">
                <a:extLst>
                  <a:ext uri="{FF2B5EF4-FFF2-40B4-BE49-F238E27FC236}">
                    <a16:creationId xmlns:a16="http://schemas.microsoft.com/office/drawing/2014/main" id="{606738AB-E1E6-4C38-B2FE-8CD90C47CF86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1" name="Freeform 27">
                  <a:extLst>
                    <a:ext uri="{FF2B5EF4-FFF2-40B4-BE49-F238E27FC236}">
                      <a16:creationId xmlns:a16="http://schemas.microsoft.com/office/drawing/2014/main" id="{70934D83-1EF4-4A23-B16E-0ACEF86B4B65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42" name="Freeform 28">
                  <a:extLst>
                    <a:ext uri="{FF2B5EF4-FFF2-40B4-BE49-F238E27FC236}">
                      <a16:creationId xmlns:a16="http://schemas.microsoft.com/office/drawing/2014/main" id="{A88DA7A9-958E-4DFA-B360-0ECD18109877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</p:grpSp>
        <p:grpSp>
          <p:nvGrpSpPr>
            <p:cNvPr id="83" name="Group 26">
              <a:extLst>
                <a:ext uri="{FF2B5EF4-FFF2-40B4-BE49-F238E27FC236}">
                  <a16:creationId xmlns:a16="http://schemas.microsoft.com/office/drawing/2014/main" id="{BD0FF91C-8218-4B88-9FB9-D46A60686695}"/>
                </a:ext>
              </a:extLst>
            </p:cNvPr>
            <p:cNvGrpSpPr/>
            <p:nvPr/>
          </p:nvGrpSpPr>
          <p:grpSpPr>
            <a:xfrm flipH="1">
              <a:off x="9228691" y="4969150"/>
              <a:ext cx="1392330" cy="1224138"/>
              <a:chOff x="3983887" y="4061275"/>
              <a:chExt cx="2122406" cy="1866023"/>
            </a:xfrm>
          </p:grpSpPr>
          <p:grpSp>
            <p:nvGrpSpPr>
              <p:cNvPr id="121" name="Group 64">
                <a:extLst>
                  <a:ext uri="{FF2B5EF4-FFF2-40B4-BE49-F238E27FC236}">
                    <a16:creationId xmlns:a16="http://schemas.microsoft.com/office/drawing/2014/main" id="{A5C1A1A6-4E33-47C3-916D-8B549859DDC2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4" name="Freeform 15">
                  <a:extLst>
                    <a:ext uri="{FF2B5EF4-FFF2-40B4-BE49-F238E27FC236}">
                      <a16:creationId xmlns:a16="http://schemas.microsoft.com/office/drawing/2014/main" id="{B9D6EB30-B061-4770-B610-BBD8464CF511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35" name="Rectangle 22">
                  <a:extLst>
                    <a:ext uri="{FF2B5EF4-FFF2-40B4-BE49-F238E27FC236}">
                      <a16:creationId xmlns:a16="http://schemas.microsoft.com/office/drawing/2014/main" id="{C4F74330-AD88-4001-8F91-633F034ED1CA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22" name="Group 65">
                <a:extLst>
                  <a:ext uri="{FF2B5EF4-FFF2-40B4-BE49-F238E27FC236}">
                    <a16:creationId xmlns:a16="http://schemas.microsoft.com/office/drawing/2014/main" id="{3FD0C699-F48A-4549-B227-7964248D8565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2" name="Freeform 18">
                  <a:extLst>
                    <a:ext uri="{FF2B5EF4-FFF2-40B4-BE49-F238E27FC236}">
                      <a16:creationId xmlns:a16="http://schemas.microsoft.com/office/drawing/2014/main" id="{D07B2D9C-9354-4E4A-AAA1-29459DE39050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B9D533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33" name="Freeform 19">
                  <a:extLst>
                    <a:ext uri="{FF2B5EF4-FFF2-40B4-BE49-F238E27FC236}">
                      <a16:creationId xmlns:a16="http://schemas.microsoft.com/office/drawing/2014/main" id="{FC43E638-962E-46E6-A254-CEBFA4B5665A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23" name="Group 66">
                <a:extLst>
                  <a:ext uri="{FF2B5EF4-FFF2-40B4-BE49-F238E27FC236}">
                    <a16:creationId xmlns:a16="http://schemas.microsoft.com/office/drawing/2014/main" id="{CB35C008-5F2C-4EDF-B217-67A0B3A24561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0" name="Freeform 21">
                  <a:extLst>
                    <a:ext uri="{FF2B5EF4-FFF2-40B4-BE49-F238E27FC236}">
                      <a16:creationId xmlns:a16="http://schemas.microsoft.com/office/drawing/2014/main" id="{162A87E8-1C2C-4B75-AB5D-A304CFEEB99C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5C1A4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31" name="Rectangle 22">
                  <a:extLst>
                    <a:ext uri="{FF2B5EF4-FFF2-40B4-BE49-F238E27FC236}">
                      <a16:creationId xmlns:a16="http://schemas.microsoft.com/office/drawing/2014/main" id="{C24CE195-3FE8-4E2D-B1D9-36A71EB6195F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24" name="Group 67">
                <a:extLst>
                  <a:ext uri="{FF2B5EF4-FFF2-40B4-BE49-F238E27FC236}">
                    <a16:creationId xmlns:a16="http://schemas.microsoft.com/office/drawing/2014/main" id="{FC1AB4E7-9A58-4B4F-B9CC-A12231D6D890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8" name="Freeform 24">
                  <a:extLst>
                    <a:ext uri="{FF2B5EF4-FFF2-40B4-BE49-F238E27FC236}">
                      <a16:creationId xmlns:a16="http://schemas.microsoft.com/office/drawing/2014/main" id="{A143098B-A384-45CD-83EA-E5C6B668DC7D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rgbClr val="4BACC6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29" name="Rectangle 22">
                  <a:extLst>
                    <a:ext uri="{FF2B5EF4-FFF2-40B4-BE49-F238E27FC236}">
                      <a16:creationId xmlns:a16="http://schemas.microsoft.com/office/drawing/2014/main" id="{B1281950-A519-4FC7-B5F2-105A589E28B2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grpSp>
            <p:nvGrpSpPr>
              <p:cNvPr id="125" name="Group 68">
                <a:extLst>
                  <a:ext uri="{FF2B5EF4-FFF2-40B4-BE49-F238E27FC236}">
                    <a16:creationId xmlns:a16="http://schemas.microsoft.com/office/drawing/2014/main" id="{92BC2BFE-A41A-4FE2-8E5F-91ACF48763B9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6" name="Freeform 27">
                  <a:extLst>
                    <a:ext uri="{FF2B5EF4-FFF2-40B4-BE49-F238E27FC236}">
                      <a16:creationId xmlns:a16="http://schemas.microsoft.com/office/drawing/2014/main" id="{68B221B1-3CB1-4B57-ABE7-64A0EDB0EBDF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rgbClr val="0E7FB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127" name="Freeform 28">
                  <a:extLst>
                    <a:ext uri="{FF2B5EF4-FFF2-40B4-BE49-F238E27FC236}">
                      <a16:creationId xmlns:a16="http://schemas.microsoft.com/office/drawing/2014/main" id="{A76B90CA-946A-42D3-A973-2517254622FB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</p:grpSp>
        <p:grpSp>
          <p:nvGrpSpPr>
            <p:cNvPr id="84" name="Group 27">
              <a:extLst>
                <a:ext uri="{FF2B5EF4-FFF2-40B4-BE49-F238E27FC236}">
                  <a16:creationId xmlns:a16="http://schemas.microsoft.com/office/drawing/2014/main" id="{08AD1CE4-0229-4509-950C-658EF4B58F57}"/>
                </a:ext>
              </a:extLst>
            </p:cNvPr>
            <p:cNvGrpSpPr/>
            <p:nvPr/>
          </p:nvGrpSpPr>
          <p:grpSpPr>
            <a:xfrm>
              <a:off x="5408024" y="1827673"/>
              <a:ext cx="6252754" cy="3058009"/>
              <a:chOff x="2643840" y="1733806"/>
              <a:chExt cx="6874524" cy="3362095"/>
            </a:xfrm>
          </p:grpSpPr>
          <p:grpSp>
            <p:nvGrpSpPr>
              <p:cNvPr id="85" name="Group 28">
                <a:extLst>
                  <a:ext uri="{FF2B5EF4-FFF2-40B4-BE49-F238E27FC236}">
                    <a16:creationId xmlns:a16="http://schemas.microsoft.com/office/drawing/2014/main" id="{93A1821F-9E93-4A7D-A26C-E300A32ED1CD}"/>
                  </a:ext>
                </a:extLst>
              </p:cNvPr>
              <p:cNvGrpSpPr/>
              <p:nvPr/>
            </p:nvGrpSpPr>
            <p:grpSpPr>
              <a:xfrm>
                <a:off x="2643840" y="3538233"/>
                <a:ext cx="1588486" cy="1354527"/>
                <a:chOff x="2203944" y="3086356"/>
                <a:chExt cx="1794618" cy="1530300"/>
              </a:xfrm>
            </p:grpSpPr>
            <p:sp>
              <p:nvSpPr>
                <p:cNvPr id="118" name="Freeform: Shape 61">
                  <a:extLst>
                    <a:ext uri="{FF2B5EF4-FFF2-40B4-BE49-F238E27FC236}">
                      <a16:creationId xmlns:a16="http://schemas.microsoft.com/office/drawing/2014/main" id="{D9979D19-F18E-457B-8603-1E8CA298197C}"/>
                    </a:ext>
                  </a:extLst>
                </p:cNvPr>
                <p:cNvSpPr/>
                <p:nvPr/>
              </p:nvSpPr>
              <p:spPr>
                <a:xfrm>
                  <a:off x="2497026" y="3212644"/>
                  <a:ext cx="990906" cy="823473"/>
                </a:xfrm>
                <a:custGeom>
                  <a:avLst/>
                  <a:gdLst>
                    <a:gd name="connsiteX0" fmla="*/ 776461 w 990906"/>
                    <a:gd name="connsiteY0" fmla="*/ 771405 h 823473"/>
                    <a:gd name="connsiteX1" fmla="*/ 760634 w 990906"/>
                    <a:gd name="connsiteY1" fmla="*/ 748863 h 823473"/>
                    <a:gd name="connsiteX2" fmla="*/ 667110 w 990906"/>
                    <a:gd name="connsiteY2" fmla="*/ 709535 h 823473"/>
                    <a:gd name="connsiteX3" fmla="*/ 646487 w 990906"/>
                    <a:gd name="connsiteY3" fmla="*/ 714331 h 823473"/>
                    <a:gd name="connsiteX4" fmla="*/ 384140 w 990906"/>
                    <a:gd name="connsiteY4" fmla="*/ 789151 h 823473"/>
                    <a:gd name="connsiteX5" fmla="*/ 370231 w 990906"/>
                    <a:gd name="connsiteY5" fmla="*/ 786273 h 823473"/>
                    <a:gd name="connsiteX6" fmla="*/ 281023 w 990906"/>
                    <a:gd name="connsiteY6" fmla="*/ 797784 h 823473"/>
                    <a:gd name="connsiteX7" fmla="*/ 67117 w 990906"/>
                    <a:gd name="connsiteY7" fmla="*/ 759415 h 823473"/>
                    <a:gd name="connsiteX8" fmla="*/ 46493 w 990906"/>
                    <a:gd name="connsiteY8" fmla="*/ 699943 h 823473"/>
                    <a:gd name="connsiteX9" fmla="*/ 93016 w 990906"/>
                    <a:gd name="connsiteY9" fmla="*/ 692749 h 823473"/>
                    <a:gd name="connsiteX10" fmla="*/ 186060 w 990906"/>
                    <a:gd name="connsiteY10" fmla="*/ 724883 h 823473"/>
                    <a:gd name="connsiteX11" fmla="*/ 35462 w 990906"/>
                    <a:gd name="connsiteY11" fmla="*/ 612174 h 823473"/>
                    <a:gd name="connsiteX12" fmla="*/ 19156 w 990906"/>
                    <a:gd name="connsiteY12" fmla="*/ 601623 h 823473"/>
                    <a:gd name="connsiteX13" fmla="*/ 22993 w 990906"/>
                    <a:gd name="connsiteY13" fmla="*/ 550304 h 823473"/>
                    <a:gd name="connsiteX14" fmla="*/ 189418 w 990906"/>
                    <a:gd name="connsiteY14" fmla="*/ 357980 h 823473"/>
                    <a:gd name="connsiteX15" fmla="*/ 199969 w 990906"/>
                    <a:gd name="connsiteY15" fmla="*/ 142635 h 823473"/>
                    <a:gd name="connsiteX16" fmla="*/ 192295 w 990906"/>
                    <a:gd name="connsiteY16" fmla="*/ 92756 h 823473"/>
                    <a:gd name="connsiteX17" fmla="*/ 215317 w 990906"/>
                    <a:gd name="connsiteY17" fmla="*/ 72612 h 823473"/>
                    <a:gd name="connsiteX18" fmla="*/ 229225 w 990906"/>
                    <a:gd name="connsiteY18" fmla="*/ 76449 h 823473"/>
                    <a:gd name="connsiteX19" fmla="*/ 418672 w 990906"/>
                    <a:gd name="connsiteY19" fmla="*/ 97072 h 823473"/>
                    <a:gd name="connsiteX20" fmla="*/ 437856 w 990906"/>
                    <a:gd name="connsiteY20" fmla="*/ 94194 h 823473"/>
                    <a:gd name="connsiteX21" fmla="*/ 453204 w 990906"/>
                    <a:gd name="connsiteY21" fmla="*/ 87960 h 823473"/>
                    <a:gd name="connsiteX22" fmla="*/ 393732 w 990906"/>
                    <a:gd name="connsiteY22" fmla="*/ 52948 h 823473"/>
                    <a:gd name="connsiteX23" fmla="*/ 354883 w 990906"/>
                    <a:gd name="connsiteY23" fmla="*/ 4987 h 823473"/>
                    <a:gd name="connsiteX24" fmla="*/ 551044 w 990906"/>
                    <a:gd name="connsiteY24" fmla="*/ 92276 h 823473"/>
                    <a:gd name="connsiteX25" fmla="*/ 560157 w 990906"/>
                    <a:gd name="connsiteY25" fmla="*/ 126328 h 823473"/>
                    <a:gd name="connsiteX26" fmla="*/ 610516 w 990906"/>
                    <a:gd name="connsiteY26" fmla="*/ 193953 h 823473"/>
                    <a:gd name="connsiteX27" fmla="*/ 757757 w 990906"/>
                    <a:gd name="connsiteY27" fmla="*/ 439994 h 823473"/>
                    <a:gd name="connsiteX28" fmla="*/ 769267 w 990906"/>
                    <a:gd name="connsiteY28" fmla="*/ 455341 h 823473"/>
                    <a:gd name="connsiteX29" fmla="*/ 858475 w 990906"/>
                    <a:gd name="connsiteY29" fmla="*/ 492272 h 823473"/>
                    <a:gd name="connsiteX30" fmla="*/ 891088 w 990906"/>
                    <a:gd name="connsiteY30" fmla="*/ 488435 h 823473"/>
                    <a:gd name="connsiteX31" fmla="*/ 963030 w 990906"/>
                    <a:gd name="connsiteY31" fmla="*/ 541671 h 823473"/>
                    <a:gd name="connsiteX32" fmla="*/ 969265 w 990906"/>
                    <a:gd name="connsiteY32" fmla="*/ 707137 h 823473"/>
                    <a:gd name="connsiteX33" fmla="*/ 826341 w 990906"/>
                    <a:gd name="connsiteY33" fmla="*/ 787712 h 823473"/>
                    <a:gd name="connsiteX34" fmla="*/ 776461 w 990906"/>
                    <a:gd name="connsiteY34" fmla="*/ 771405 h 823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990906" h="823473">
                      <a:moveTo>
                        <a:pt x="776461" y="771405"/>
                      </a:moveTo>
                      <a:cubicBezTo>
                        <a:pt x="776461" y="760374"/>
                        <a:pt x="772625" y="753180"/>
                        <a:pt x="760634" y="748863"/>
                      </a:cubicBezTo>
                      <a:cubicBezTo>
                        <a:pt x="728980" y="736873"/>
                        <a:pt x="697805" y="723444"/>
                        <a:pt x="667110" y="709535"/>
                      </a:cubicBezTo>
                      <a:cubicBezTo>
                        <a:pt x="657518" y="705219"/>
                        <a:pt x="652242" y="709535"/>
                        <a:pt x="646487" y="714331"/>
                      </a:cubicBezTo>
                      <a:cubicBezTo>
                        <a:pt x="570229" y="779079"/>
                        <a:pt x="480062" y="793947"/>
                        <a:pt x="384140" y="789151"/>
                      </a:cubicBezTo>
                      <a:cubicBezTo>
                        <a:pt x="379344" y="788671"/>
                        <a:pt x="375027" y="786753"/>
                        <a:pt x="370231" y="786273"/>
                      </a:cubicBezTo>
                      <a:cubicBezTo>
                        <a:pt x="339536" y="781957"/>
                        <a:pt x="312198" y="775722"/>
                        <a:pt x="281023" y="797784"/>
                      </a:cubicBezTo>
                      <a:cubicBezTo>
                        <a:pt x="219153" y="842388"/>
                        <a:pt x="117955" y="828479"/>
                        <a:pt x="67117" y="759415"/>
                      </a:cubicBezTo>
                      <a:cubicBezTo>
                        <a:pt x="54167" y="742149"/>
                        <a:pt x="46973" y="722005"/>
                        <a:pt x="46493" y="699943"/>
                      </a:cubicBezTo>
                      <a:cubicBezTo>
                        <a:pt x="59923" y="685555"/>
                        <a:pt x="76709" y="687953"/>
                        <a:pt x="93016" y="692749"/>
                      </a:cubicBezTo>
                      <a:cubicBezTo>
                        <a:pt x="124670" y="701862"/>
                        <a:pt x="153926" y="715770"/>
                        <a:pt x="186060" y="724883"/>
                      </a:cubicBezTo>
                      <a:cubicBezTo>
                        <a:pt x="139538" y="682197"/>
                        <a:pt x="88699" y="644788"/>
                        <a:pt x="35462" y="612174"/>
                      </a:cubicBezTo>
                      <a:cubicBezTo>
                        <a:pt x="30187" y="608817"/>
                        <a:pt x="24431" y="605460"/>
                        <a:pt x="19156" y="601623"/>
                      </a:cubicBezTo>
                      <a:cubicBezTo>
                        <a:pt x="-7223" y="581479"/>
                        <a:pt x="-6743" y="566611"/>
                        <a:pt x="22993" y="550304"/>
                      </a:cubicBezTo>
                      <a:cubicBezTo>
                        <a:pt x="102608" y="506660"/>
                        <a:pt x="161600" y="445270"/>
                        <a:pt x="189418" y="357980"/>
                      </a:cubicBezTo>
                      <a:cubicBezTo>
                        <a:pt x="211959" y="287478"/>
                        <a:pt x="211959" y="215056"/>
                        <a:pt x="199969" y="142635"/>
                      </a:cubicBezTo>
                      <a:cubicBezTo>
                        <a:pt x="197091" y="126328"/>
                        <a:pt x="193254" y="109542"/>
                        <a:pt x="192295" y="92756"/>
                      </a:cubicBezTo>
                      <a:cubicBezTo>
                        <a:pt x="191336" y="75010"/>
                        <a:pt x="197571" y="69734"/>
                        <a:pt x="215317" y="72612"/>
                      </a:cubicBezTo>
                      <a:cubicBezTo>
                        <a:pt x="220113" y="73571"/>
                        <a:pt x="224429" y="75010"/>
                        <a:pt x="229225" y="76449"/>
                      </a:cubicBezTo>
                      <a:cubicBezTo>
                        <a:pt x="291095" y="96113"/>
                        <a:pt x="354404" y="100429"/>
                        <a:pt x="418672" y="97072"/>
                      </a:cubicBezTo>
                      <a:cubicBezTo>
                        <a:pt x="424907" y="96592"/>
                        <a:pt x="431621" y="95633"/>
                        <a:pt x="437856" y="94194"/>
                      </a:cubicBezTo>
                      <a:cubicBezTo>
                        <a:pt x="442173" y="93235"/>
                        <a:pt x="447448" y="93235"/>
                        <a:pt x="453204" y="87960"/>
                      </a:cubicBezTo>
                      <a:cubicBezTo>
                        <a:pt x="433540" y="75010"/>
                        <a:pt x="412437" y="65418"/>
                        <a:pt x="393732" y="52948"/>
                      </a:cubicBezTo>
                      <a:cubicBezTo>
                        <a:pt x="375986" y="40958"/>
                        <a:pt x="358241" y="28967"/>
                        <a:pt x="354883" y="4987"/>
                      </a:cubicBezTo>
                      <a:cubicBezTo>
                        <a:pt x="446009" y="-12759"/>
                        <a:pt x="511716" y="16977"/>
                        <a:pt x="551044" y="92276"/>
                      </a:cubicBezTo>
                      <a:cubicBezTo>
                        <a:pt x="556800" y="103307"/>
                        <a:pt x="560637" y="115777"/>
                        <a:pt x="560157" y="126328"/>
                      </a:cubicBezTo>
                      <a:cubicBezTo>
                        <a:pt x="558718" y="163738"/>
                        <a:pt x="588454" y="176208"/>
                        <a:pt x="610516" y="193953"/>
                      </a:cubicBezTo>
                      <a:cubicBezTo>
                        <a:pt x="690131" y="258221"/>
                        <a:pt x="747685" y="334479"/>
                        <a:pt x="757757" y="439994"/>
                      </a:cubicBezTo>
                      <a:cubicBezTo>
                        <a:pt x="758716" y="448147"/>
                        <a:pt x="761114" y="451984"/>
                        <a:pt x="769267" y="455341"/>
                      </a:cubicBezTo>
                      <a:cubicBezTo>
                        <a:pt x="799483" y="466852"/>
                        <a:pt x="828739" y="480281"/>
                        <a:pt x="858475" y="492272"/>
                      </a:cubicBezTo>
                      <a:cubicBezTo>
                        <a:pt x="869506" y="496588"/>
                        <a:pt x="881496" y="498986"/>
                        <a:pt x="891088" y="488435"/>
                      </a:cubicBezTo>
                      <a:cubicBezTo>
                        <a:pt x="926580" y="490353"/>
                        <a:pt x="946723" y="516252"/>
                        <a:pt x="963030" y="541671"/>
                      </a:cubicBezTo>
                      <a:cubicBezTo>
                        <a:pt x="997562" y="594908"/>
                        <a:pt x="1000440" y="651502"/>
                        <a:pt x="969265" y="707137"/>
                      </a:cubicBezTo>
                      <a:cubicBezTo>
                        <a:pt x="938570" y="762772"/>
                        <a:pt x="887731" y="785794"/>
                        <a:pt x="826341" y="787712"/>
                      </a:cubicBezTo>
                      <a:cubicBezTo>
                        <a:pt x="808595" y="788671"/>
                        <a:pt x="789891" y="787232"/>
                        <a:pt x="776461" y="771405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19" name="Freeform: Shape 62">
                  <a:extLst>
                    <a:ext uri="{FF2B5EF4-FFF2-40B4-BE49-F238E27FC236}">
                      <a16:creationId xmlns:a16="http://schemas.microsoft.com/office/drawing/2014/main" id="{0C7B8316-426A-495C-AD75-816CFB9A9FAD}"/>
                    </a:ext>
                  </a:extLst>
                </p:cNvPr>
                <p:cNvSpPr/>
                <p:nvPr/>
              </p:nvSpPr>
              <p:spPr>
                <a:xfrm>
                  <a:off x="3252527" y="3382205"/>
                  <a:ext cx="746035" cy="1234451"/>
                </a:xfrm>
                <a:custGeom>
                  <a:avLst/>
                  <a:gdLst>
                    <a:gd name="connsiteX0" fmla="*/ 20960 w 746035"/>
                    <a:gd name="connsiteY0" fmla="*/ 601845 h 1234451"/>
                    <a:gd name="connsiteX1" fmla="*/ 214723 w 746035"/>
                    <a:gd name="connsiteY1" fmla="*/ 519831 h 1234451"/>
                    <a:gd name="connsiteX2" fmla="*/ 148057 w 746035"/>
                    <a:gd name="connsiteY2" fmla="*/ 326548 h 1234451"/>
                    <a:gd name="connsiteX3" fmla="*/ 136067 w 746035"/>
                    <a:gd name="connsiteY3" fmla="*/ 318874 h 1234451"/>
                    <a:gd name="connsiteX4" fmla="*/ 262684 w 746035"/>
                    <a:gd name="connsiteY4" fmla="*/ 160123 h 1234451"/>
                    <a:gd name="connsiteX5" fmla="*/ 425272 w 746035"/>
                    <a:gd name="connsiteY5" fmla="*/ 21515 h 1234451"/>
                    <a:gd name="connsiteX6" fmla="*/ 531746 w 746035"/>
                    <a:gd name="connsiteY6" fmla="*/ 2810 h 1234451"/>
                    <a:gd name="connsiteX7" fmla="*/ 657404 w 746035"/>
                    <a:gd name="connsiteY7" fmla="*/ 15280 h 1234451"/>
                    <a:gd name="connsiteX8" fmla="*/ 729825 w 746035"/>
                    <a:gd name="connsiteY8" fmla="*/ 26791 h 1234451"/>
                    <a:gd name="connsiteX9" fmla="*/ 737019 w 746035"/>
                    <a:gd name="connsiteY9" fmla="*/ 57486 h 1234451"/>
                    <a:gd name="connsiteX10" fmla="*/ 440140 w 746035"/>
                    <a:gd name="connsiteY10" fmla="*/ 596089 h 1234451"/>
                    <a:gd name="connsiteX11" fmla="*/ 317360 w 746035"/>
                    <a:gd name="connsiteY11" fmla="*/ 985533 h 1234451"/>
                    <a:gd name="connsiteX12" fmla="*/ 270837 w 746035"/>
                    <a:gd name="connsiteY12" fmla="*/ 1234451 h 1234451"/>
                    <a:gd name="connsiteX13" fmla="*/ 78034 w 746035"/>
                    <a:gd name="connsiteY13" fmla="*/ 1098721 h 1234451"/>
                    <a:gd name="connsiteX14" fmla="*/ 10888 w 746035"/>
                    <a:gd name="connsiteY14" fmla="*/ 980737 h 1234451"/>
                    <a:gd name="connsiteX15" fmla="*/ 10409 w 746035"/>
                    <a:gd name="connsiteY15" fmla="*/ 683858 h 1234451"/>
                    <a:gd name="connsiteX16" fmla="*/ 20960 w 746035"/>
                    <a:gd name="connsiteY16" fmla="*/ 601845 h 1234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46035" h="1234451">
                      <a:moveTo>
                        <a:pt x="20960" y="601845"/>
                      </a:moveTo>
                      <a:cubicBezTo>
                        <a:pt x="115923" y="633979"/>
                        <a:pt x="191222" y="577384"/>
                        <a:pt x="214723" y="519831"/>
                      </a:cubicBezTo>
                      <a:cubicBezTo>
                        <a:pt x="244938" y="445971"/>
                        <a:pt x="217601" y="365396"/>
                        <a:pt x="148057" y="326548"/>
                      </a:cubicBezTo>
                      <a:cubicBezTo>
                        <a:pt x="143741" y="324150"/>
                        <a:pt x="139904" y="321752"/>
                        <a:pt x="136067" y="318874"/>
                      </a:cubicBezTo>
                      <a:cubicBezTo>
                        <a:pt x="172517" y="261321"/>
                        <a:pt x="217601" y="210482"/>
                        <a:pt x="262684" y="160123"/>
                      </a:cubicBezTo>
                      <a:cubicBezTo>
                        <a:pt x="310645" y="106406"/>
                        <a:pt x="361484" y="56047"/>
                        <a:pt x="425272" y="21515"/>
                      </a:cubicBezTo>
                      <a:cubicBezTo>
                        <a:pt x="457886" y="3769"/>
                        <a:pt x="492418" y="-4863"/>
                        <a:pt x="531746" y="2810"/>
                      </a:cubicBezTo>
                      <a:cubicBezTo>
                        <a:pt x="572513" y="10964"/>
                        <a:pt x="615678" y="8086"/>
                        <a:pt x="657404" y="15280"/>
                      </a:cubicBezTo>
                      <a:cubicBezTo>
                        <a:pt x="681385" y="19117"/>
                        <a:pt x="704885" y="28709"/>
                        <a:pt x="729825" y="26791"/>
                      </a:cubicBezTo>
                      <a:cubicBezTo>
                        <a:pt x="752367" y="32067"/>
                        <a:pt x="748050" y="42138"/>
                        <a:pt x="737019" y="57486"/>
                      </a:cubicBezTo>
                      <a:cubicBezTo>
                        <a:pt x="616157" y="224870"/>
                        <a:pt x="517357" y="404724"/>
                        <a:pt x="440140" y="596089"/>
                      </a:cubicBezTo>
                      <a:cubicBezTo>
                        <a:pt x="389301" y="722707"/>
                        <a:pt x="347575" y="852202"/>
                        <a:pt x="317360" y="985533"/>
                      </a:cubicBezTo>
                      <a:cubicBezTo>
                        <a:pt x="298175" y="1068027"/>
                        <a:pt x="285226" y="1151479"/>
                        <a:pt x="270837" y="1234451"/>
                      </a:cubicBezTo>
                      <a:cubicBezTo>
                        <a:pt x="203692" y="1193205"/>
                        <a:pt x="142781" y="1143325"/>
                        <a:pt x="78034" y="1098721"/>
                      </a:cubicBezTo>
                      <a:cubicBezTo>
                        <a:pt x="35828" y="1069465"/>
                        <a:pt x="18562" y="1028698"/>
                        <a:pt x="10888" y="980737"/>
                      </a:cubicBezTo>
                      <a:cubicBezTo>
                        <a:pt x="-5419" y="881937"/>
                        <a:pt x="-1582" y="782658"/>
                        <a:pt x="10409" y="683858"/>
                      </a:cubicBezTo>
                      <a:cubicBezTo>
                        <a:pt x="12807" y="656520"/>
                        <a:pt x="9449" y="628223"/>
                        <a:pt x="20960" y="601845"/>
                      </a:cubicBezTo>
                      <a:close/>
                    </a:path>
                  </a:pathLst>
                </a:custGeom>
                <a:solidFill>
                  <a:srgbClr val="0E7FB7">
                    <a:lumMod val="50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20" name="Freeform: Shape 63">
                  <a:extLst>
                    <a:ext uri="{FF2B5EF4-FFF2-40B4-BE49-F238E27FC236}">
                      <a16:creationId xmlns:a16="http://schemas.microsoft.com/office/drawing/2014/main" id="{D074E79B-ADE3-4F82-8518-961BFA8FB48F}"/>
                    </a:ext>
                  </a:extLst>
                </p:cNvPr>
                <p:cNvSpPr/>
                <p:nvPr/>
              </p:nvSpPr>
              <p:spPr>
                <a:xfrm>
                  <a:off x="2203944" y="3086356"/>
                  <a:ext cx="770265" cy="865079"/>
                </a:xfrm>
                <a:custGeom>
                  <a:avLst/>
                  <a:gdLst>
                    <a:gd name="connsiteX0" fmla="*/ 647965 w 770265"/>
                    <a:gd name="connsiteY0" fmla="*/ 131275 h 865079"/>
                    <a:gd name="connsiteX1" fmla="*/ 727580 w 770265"/>
                    <a:gd name="connsiteY1" fmla="*/ 194104 h 865079"/>
                    <a:gd name="connsiteX2" fmla="*/ 770266 w 770265"/>
                    <a:gd name="connsiteY2" fmla="*/ 219044 h 865079"/>
                    <a:gd name="connsiteX3" fmla="*/ 580819 w 770265"/>
                    <a:gd name="connsiteY3" fmla="*/ 223840 h 865079"/>
                    <a:gd name="connsiteX4" fmla="*/ 506959 w 770265"/>
                    <a:gd name="connsiteY4" fmla="*/ 204176 h 865079"/>
                    <a:gd name="connsiteX5" fmla="*/ 492571 w 770265"/>
                    <a:gd name="connsiteY5" fmla="*/ 217605 h 865079"/>
                    <a:gd name="connsiteX6" fmla="*/ 506000 w 770265"/>
                    <a:gd name="connsiteY6" fmla="*/ 410408 h 865079"/>
                    <a:gd name="connsiteX7" fmla="*/ 317513 w 770265"/>
                    <a:gd name="connsiteY7" fmla="*/ 684746 h 865079"/>
                    <a:gd name="connsiteX8" fmla="*/ 317513 w 770265"/>
                    <a:gd name="connsiteY8" fmla="*/ 722155 h 865079"/>
                    <a:gd name="connsiteX9" fmla="*/ 395689 w 770265"/>
                    <a:gd name="connsiteY9" fmla="*/ 772994 h 865079"/>
                    <a:gd name="connsiteX10" fmla="*/ 499285 w 770265"/>
                    <a:gd name="connsiteY10" fmla="*/ 865080 h 865079"/>
                    <a:gd name="connsiteX11" fmla="*/ 396169 w 770265"/>
                    <a:gd name="connsiteY11" fmla="*/ 829109 h 865079"/>
                    <a:gd name="connsiteX12" fmla="*/ 340055 w 770265"/>
                    <a:gd name="connsiteY12" fmla="*/ 825752 h 865079"/>
                    <a:gd name="connsiteX13" fmla="*/ 139098 w 770265"/>
                    <a:gd name="connsiteY13" fmla="*/ 784025 h 865079"/>
                    <a:gd name="connsiteX14" fmla="*/ 3847 w 770265"/>
                    <a:gd name="connsiteY14" fmla="*/ 583068 h 865079"/>
                    <a:gd name="connsiteX15" fmla="*/ 75309 w 770265"/>
                    <a:gd name="connsiteY15" fmla="*/ 267005 h 865079"/>
                    <a:gd name="connsiteX16" fmla="*/ 204804 w 770265"/>
                    <a:gd name="connsiteY16" fmla="*/ 65568 h 865079"/>
                    <a:gd name="connsiteX17" fmla="*/ 414394 w 770265"/>
                    <a:gd name="connsiteY17" fmla="*/ 9933 h 865079"/>
                    <a:gd name="connsiteX18" fmla="*/ 647965 w 770265"/>
                    <a:gd name="connsiteY18" fmla="*/ 131275 h 8650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70265" h="865079">
                      <a:moveTo>
                        <a:pt x="647965" y="131275"/>
                      </a:moveTo>
                      <a:cubicBezTo>
                        <a:pt x="666670" y="161970"/>
                        <a:pt x="696885" y="178277"/>
                        <a:pt x="727580" y="194104"/>
                      </a:cubicBezTo>
                      <a:cubicBezTo>
                        <a:pt x="740530" y="201298"/>
                        <a:pt x="753479" y="208972"/>
                        <a:pt x="770266" y="219044"/>
                      </a:cubicBezTo>
                      <a:cubicBezTo>
                        <a:pt x="703600" y="236310"/>
                        <a:pt x="642210" y="235350"/>
                        <a:pt x="580819" y="223840"/>
                      </a:cubicBezTo>
                      <a:cubicBezTo>
                        <a:pt x="555880" y="219044"/>
                        <a:pt x="530940" y="212329"/>
                        <a:pt x="506959" y="204176"/>
                      </a:cubicBezTo>
                      <a:cubicBezTo>
                        <a:pt x="490652" y="198900"/>
                        <a:pt x="489693" y="202737"/>
                        <a:pt x="492571" y="217605"/>
                      </a:cubicBezTo>
                      <a:cubicBezTo>
                        <a:pt x="505041" y="281393"/>
                        <a:pt x="512715" y="345181"/>
                        <a:pt x="506000" y="410408"/>
                      </a:cubicBezTo>
                      <a:cubicBezTo>
                        <a:pt x="492571" y="536066"/>
                        <a:pt x="426864" y="625274"/>
                        <a:pt x="317513" y="684746"/>
                      </a:cubicBezTo>
                      <a:cubicBezTo>
                        <a:pt x="292573" y="698175"/>
                        <a:pt x="292573" y="705369"/>
                        <a:pt x="317513" y="722155"/>
                      </a:cubicBezTo>
                      <a:cubicBezTo>
                        <a:pt x="343412" y="739422"/>
                        <a:pt x="370270" y="755249"/>
                        <a:pt x="395689" y="772994"/>
                      </a:cubicBezTo>
                      <a:cubicBezTo>
                        <a:pt x="433579" y="799373"/>
                        <a:pt x="469070" y="828629"/>
                        <a:pt x="499285" y="865080"/>
                      </a:cubicBezTo>
                      <a:cubicBezTo>
                        <a:pt x="464753" y="853090"/>
                        <a:pt x="430221" y="842058"/>
                        <a:pt x="396169" y="829109"/>
                      </a:cubicBezTo>
                      <a:cubicBezTo>
                        <a:pt x="377464" y="821915"/>
                        <a:pt x="359239" y="819996"/>
                        <a:pt x="340055" y="825752"/>
                      </a:cubicBezTo>
                      <a:cubicBezTo>
                        <a:pt x="270031" y="827190"/>
                        <a:pt x="201447" y="819517"/>
                        <a:pt x="139098" y="784025"/>
                      </a:cubicBezTo>
                      <a:cubicBezTo>
                        <a:pt x="60441" y="739901"/>
                        <a:pt x="16797" y="672276"/>
                        <a:pt x="3847" y="583068"/>
                      </a:cubicBezTo>
                      <a:cubicBezTo>
                        <a:pt x="-12939" y="468441"/>
                        <a:pt x="27828" y="366764"/>
                        <a:pt x="75309" y="267005"/>
                      </a:cubicBezTo>
                      <a:cubicBezTo>
                        <a:pt x="109841" y="194583"/>
                        <a:pt x="152527" y="127438"/>
                        <a:pt x="204804" y="65568"/>
                      </a:cubicBezTo>
                      <a:cubicBezTo>
                        <a:pt x="262837" y="-3496"/>
                        <a:pt x="333340" y="-10210"/>
                        <a:pt x="414394" y="9933"/>
                      </a:cubicBezTo>
                      <a:cubicBezTo>
                        <a:pt x="501684" y="31995"/>
                        <a:pt x="579381" y="72762"/>
                        <a:pt x="647965" y="131275"/>
                      </a:cubicBezTo>
                      <a:close/>
                    </a:path>
                  </a:pathLst>
                </a:custGeom>
                <a:solidFill>
                  <a:srgbClr val="2E150B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</p:grpSp>
          <p:grpSp>
            <p:nvGrpSpPr>
              <p:cNvPr id="86" name="Group 29">
                <a:extLst>
                  <a:ext uri="{FF2B5EF4-FFF2-40B4-BE49-F238E27FC236}">
                    <a16:creationId xmlns:a16="http://schemas.microsoft.com/office/drawing/2014/main" id="{AFDB5F02-34B8-4B9B-9F14-BF90EDBC442E}"/>
                  </a:ext>
                </a:extLst>
              </p:cNvPr>
              <p:cNvGrpSpPr/>
              <p:nvPr/>
            </p:nvGrpSpPr>
            <p:grpSpPr>
              <a:xfrm>
                <a:off x="4410741" y="1733806"/>
                <a:ext cx="1376272" cy="1646389"/>
                <a:chOff x="4200129" y="1047775"/>
                <a:chExt cx="1554866" cy="1860035"/>
              </a:xfrm>
            </p:grpSpPr>
            <p:sp>
              <p:nvSpPr>
                <p:cNvPr id="110" name="Freeform: Shape 53">
                  <a:extLst>
                    <a:ext uri="{FF2B5EF4-FFF2-40B4-BE49-F238E27FC236}">
                      <a16:creationId xmlns:a16="http://schemas.microsoft.com/office/drawing/2014/main" id="{B54607D7-FA16-42B5-8B4D-2AC6B52A86A6}"/>
                    </a:ext>
                  </a:extLst>
                </p:cNvPr>
                <p:cNvSpPr/>
                <p:nvPr/>
              </p:nvSpPr>
              <p:spPr>
                <a:xfrm>
                  <a:off x="4251869" y="1221592"/>
                  <a:ext cx="875470" cy="1248812"/>
                </a:xfrm>
                <a:custGeom>
                  <a:avLst/>
                  <a:gdLst>
                    <a:gd name="connsiteX0" fmla="*/ 547260 w 875470"/>
                    <a:gd name="connsiteY0" fmla="*/ 1064634 h 1248812"/>
                    <a:gd name="connsiteX1" fmla="*/ 500738 w 875470"/>
                    <a:gd name="connsiteY1" fmla="*/ 963916 h 1248812"/>
                    <a:gd name="connsiteX2" fmla="*/ 480595 w 875470"/>
                    <a:gd name="connsiteY2" fmla="*/ 948089 h 1248812"/>
                    <a:gd name="connsiteX3" fmla="*/ 310333 w 875470"/>
                    <a:gd name="connsiteY3" fmla="*/ 889576 h 1248812"/>
                    <a:gd name="connsiteX4" fmla="*/ 177001 w 875470"/>
                    <a:gd name="connsiteY4" fmla="*/ 754326 h 1248812"/>
                    <a:gd name="connsiteX5" fmla="*/ 117529 w 875470"/>
                    <a:gd name="connsiteY5" fmla="*/ 709722 h 1248812"/>
                    <a:gd name="connsiteX6" fmla="*/ 24 w 875470"/>
                    <a:gd name="connsiteY6" fmla="*/ 546654 h 1248812"/>
                    <a:gd name="connsiteX7" fmla="*/ 10576 w 875470"/>
                    <a:gd name="connsiteY7" fmla="*/ 495815 h 1248812"/>
                    <a:gd name="connsiteX8" fmla="*/ 74364 w 875470"/>
                    <a:gd name="connsiteY8" fmla="*/ 489101 h 1248812"/>
                    <a:gd name="connsiteX9" fmla="*/ 115131 w 875470"/>
                    <a:gd name="connsiteY9" fmla="*/ 560083 h 1248812"/>
                    <a:gd name="connsiteX10" fmla="*/ 118009 w 875470"/>
                    <a:gd name="connsiteY10" fmla="*/ 565839 h 1248812"/>
                    <a:gd name="connsiteX11" fmla="*/ 116570 w 875470"/>
                    <a:gd name="connsiteY11" fmla="*/ 563920 h 1248812"/>
                    <a:gd name="connsiteX12" fmla="*/ 58537 w 875470"/>
                    <a:gd name="connsiteY12" fmla="*/ 401812 h 1248812"/>
                    <a:gd name="connsiteX13" fmla="*/ 94028 w 875470"/>
                    <a:gd name="connsiteY13" fmla="*/ 328431 h 1248812"/>
                    <a:gd name="connsiteX14" fmla="*/ 283475 w 875470"/>
                    <a:gd name="connsiteY14" fmla="*/ 239223 h 1248812"/>
                    <a:gd name="connsiteX15" fmla="*/ 419205 w 875470"/>
                    <a:gd name="connsiteY15" fmla="*/ 102055 h 1248812"/>
                    <a:gd name="connsiteX16" fmla="*/ 451338 w 875470"/>
                    <a:gd name="connsiteY16" fmla="*/ 32991 h 1248812"/>
                    <a:gd name="connsiteX17" fmla="*/ 499299 w 875470"/>
                    <a:gd name="connsiteY17" fmla="*/ 2296 h 1248812"/>
                    <a:gd name="connsiteX18" fmla="*/ 606732 w 875470"/>
                    <a:gd name="connsiteY18" fmla="*/ 73278 h 1248812"/>
                    <a:gd name="connsiteX19" fmla="*/ 699777 w 875470"/>
                    <a:gd name="connsiteY19" fmla="*/ 237305 h 1248812"/>
                    <a:gd name="connsiteX20" fmla="*/ 705532 w 875470"/>
                    <a:gd name="connsiteY20" fmla="*/ 259367 h 1248812"/>
                    <a:gd name="connsiteX21" fmla="*/ 710808 w 875470"/>
                    <a:gd name="connsiteY21" fmla="*/ 193181 h 1248812"/>
                    <a:gd name="connsiteX22" fmla="*/ 763085 w 875470"/>
                    <a:gd name="connsiteY22" fmla="*/ 169680 h 1248812"/>
                    <a:gd name="connsiteX23" fmla="*/ 872916 w 875470"/>
                    <a:gd name="connsiteY23" fmla="*/ 293899 h 1248812"/>
                    <a:gd name="connsiteX24" fmla="*/ 837425 w 875470"/>
                    <a:gd name="connsiteY24" fmla="*/ 441619 h 1248812"/>
                    <a:gd name="connsiteX25" fmla="*/ 838384 w 875470"/>
                    <a:gd name="connsiteY25" fmla="*/ 513081 h 1248812"/>
                    <a:gd name="connsiteX26" fmla="*/ 837425 w 875470"/>
                    <a:gd name="connsiteY26" fmla="*/ 655046 h 1248812"/>
                    <a:gd name="connsiteX27" fmla="*/ 769321 w 875470"/>
                    <a:gd name="connsiteY27" fmla="*/ 816196 h 1248812"/>
                    <a:gd name="connsiteX28" fmla="*/ 770759 w 875470"/>
                    <a:gd name="connsiteY28" fmla="*/ 843054 h 1248812"/>
                    <a:gd name="connsiteX29" fmla="*/ 814884 w 875470"/>
                    <a:gd name="connsiteY29" fmla="*/ 947129 h 1248812"/>
                    <a:gd name="connsiteX30" fmla="*/ 820639 w 875470"/>
                    <a:gd name="connsiteY30" fmla="*/ 1024347 h 1248812"/>
                    <a:gd name="connsiteX31" fmla="*/ 802414 w 875470"/>
                    <a:gd name="connsiteY31" fmla="*/ 1214273 h 1248812"/>
                    <a:gd name="connsiteX32" fmla="*/ 765004 w 875470"/>
                    <a:gd name="connsiteY32" fmla="*/ 1243529 h 1248812"/>
                    <a:gd name="connsiteX33" fmla="*/ 695940 w 875470"/>
                    <a:gd name="connsiteY33" fmla="*/ 1193170 h 1248812"/>
                    <a:gd name="connsiteX34" fmla="*/ 643183 w 875470"/>
                    <a:gd name="connsiteY34" fmla="*/ 1152883 h 1248812"/>
                    <a:gd name="connsiteX35" fmla="*/ 569323 w 875470"/>
                    <a:gd name="connsiteY35" fmla="*/ 1100605 h 1248812"/>
                    <a:gd name="connsiteX36" fmla="*/ 547260 w 875470"/>
                    <a:gd name="connsiteY36" fmla="*/ 1064634 h 1248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875470" h="1248812">
                      <a:moveTo>
                        <a:pt x="547260" y="1064634"/>
                      </a:moveTo>
                      <a:cubicBezTo>
                        <a:pt x="531433" y="1031061"/>
                        <a:pt x="515127" y="997968"/>
                        <a:pt x="500738" y="963916"/>
                      </a:cubicBezTo>
                      <a:cubicBezTo>
                        <a:pt x="496422" y="953364"/>
                        <a:pt x="491626" y="949048"/>
                        <a:pt x="480595" y="948089"/>
                      </a:cubicBezTo>
                      <a:cubicBezTo>
                        <a:pt x="418245" y="944731"/>
                        <a:pt x="361651" y="924108"/>
                        <a:pt x="310333" y="889576"/>
                      </a:cubicBezTo>
                      <a:cubicBezTo>
                        <a:pt x="257096" y="853605"/>
                        <a:pt x="212492" y="807563"/>
                        <a:pt x="177001" y="754326"/>
                      </a:cubicBezTo>
                      <a:cubicBezTo>
                        <a:pt x="161653" y="730825"/>
                        <a:pt x="143428" y="718355"/>
                        <a:pt x="117529" y="709722"/>
                      </a:cubicBezTo>
                      <a:cubicBezTo>
                        <a:pt x="50863" y="687660"/>
                        <a:pt x="1463" y="616677"/>
                        <a:pt x="24" y="546654"/>
                      </a:cubicBezTo>
                      <a:cubicBezTo>
                        <a:pt x="-455" y="528429"/>
                        <a:pt x="6259" y="512602"/>
                        <a:pt x="10576" y="495815"/>
                      </a:cubicBezTo>
                      <a:cubicBezTo>
                        <a:pt x="28321" y="473274"/>
                        <a:pt x="53261" y="470396"/>
                        <a:pt x="74364" y="489101"/>
                      </a:cubicBezTo>
                      <a:cubicBezTo>
                        <a:pt x="97385" y="509244"/>
                        <a:pt x="109855" y="536103"/>
                        <a:pt x="115131" y="560083"/>
                      </a:cubicBezTo>
                      <a:cubicBezTo>
                        <a:pt x="118009" y="568716"/>
                        <a:pt x="120407" y="564400"/>
                        <a:pt x="118009" y="565839"/>
                      </a:cubicBezTo>
                      <a:cubicBezTo>
                        <a:pt x="117529" y="565839"/>
                        <a:pt x="117049" y="565359"/>
                        <a:pt x="116570" y="563920"/>
                      </a:cubicBezTo>
                      <a:cubicBezTo>
                        <a:pt x="99304" y="509244"/>
                        <a:pt x="82518" y="454089"/>
                        <a:pt x="58537" y="401812"/>
                      </a:cubicBezTo>
                      <a:cubicBezTo>
                        <a:pt x="40312" y="362004"/>
                        <a:pt x="51343" y="339462"/>
                        <a:pt x="94028" y="328431"/>
                      </a:cubicBezTo>
                      <a:cubicBezTo>
                        <a:pt x="163092" y="310686"/>
                        <a:pt x="225921" y="280950"/>
                        <a:pt x="283475" y="239223"/>
                      </a:cubicBezTo>
                      <a:cubicBezTo>
                        <a:pt x="336232" y="201334"/>
                        <a:pt x="382754" y="156251"/>
                        <a:pt x="419205" y="102055"/>
                      </a:cubicBezTo>
                      <a:cubicBezTo>
                        <a:pt x="433593" y="80952"/>
                        <a:pt x="445103" y="57931"/>
                        <a:pt x="451338" y="32991"/>
                      </a:cubicBezTo>
                      <a:cubicBezTo>
                        <a:pt x="459012" y="1336"/>
                        <a:pt x="466686" y="-3939"/>
                        <a:pt x="499299" y="2296"/>
                      </a:cubicBezTo>
                      <a:cubicBezTo>
                        <a:pt x="544862" y="10929"/>
                        <a:pt x="578915" y="37787"/>
                        <a:pt x="606732" y="73278"/>
                      </a:cubicBezTo>
                      <a:cubicBezTo>
                        <a:pt x="646060" y="123158"/>
                        <a:pt x="675796" y="178793"/>
                        <a:pt x="699777" y="237305"/>
                      </a:cubicBezTo>
                      <a:cubicBezTo>
                        <a:pt x="703614" y="246418"/>
                        <a:pt x="705053" y="255530"/>
                        <a:pt x="705532" y="259367"/>
                      </a:cubicBezTo>
                      <a:cubicBezTo>
                        <a:pt x="700736" y="240183"/>
                        <a:pt x="699777" y="216202"/>
                        <a:pt x="710808" y="193181"/>
                      </a:cubicBezTo>
                      <a:cubicBezTo>
                        <a:pt x="721839" y="170159"/>
                        <a:pt x="739105" y="162486"/>
                        <a:pt x="763085" y="169680"/>
                      </a:cubicBezTo>
                      <a:cubicBezTo>
                        <a:pt x="816322" y="182150"/>
                        <a:pt x="865243" y="237785"/>
                        <a:pt x="872916" y="293899"/>
                      </a:cubicBezTo>
                      <a:cubicBezTo>
                        <a:pt x="879631" y="347616"/>
                        <a:pt x="874835" y="397016"/>
                        <a:pt x="837425" y="441619"/>
                      </a:cubicBezTo>
                      <a:cubicBezTo>
                        <a:pt x="821119" y="460804"/>
                        <a:pt x="835027" y="489580"/>
                        <a:pt x="838384" y="513081"/>
                      </a:cubicBezTo>
                      <a:cubicBezTo>
                        <a:pt x="845099" y="560563"/>
                        <a:pt x="844619" y="607085"/>
                        <a:pt x="837425" y="655046"/>
                      </a:cubicBezTo>
                      <a:cubicBezTo>
                        <a:pt x="828792" y="715477"/>
                        <a:pt x="805771" y="768234"/>
                        <a:pt x="769321" y="816196"/>
                      </a:cubicBezTo>
                      <a:cubicBezTo>
                        <a:pt x="763565" y="823869"/>
                        <a:pt x="766443" y="833941"/>
                        <a:pt x="770759" y="843054"/>
                      </a:cubicBezTo>
                      <a:cubicBezTo>
                        <a:pt x="786586" y="877106"/>
                        <a:pt x="803373" y="911159"/>
                        <a:pt x="814884" y="947129"/>
                      </a:cubicBezTo>
                      <a:cubicBezTo>
                        <a:pt x="829751" y="972069"/>
                        <a:pt x="823996" y="998448"/>
                        <a:pt x="820639" y="1024347"/>
                      </a:cubicBezTo>
                      <a:cubicBezTo>
                        <a:pt x="812006" y="1087176"/>
                        <a:pt x="801454" y="1150005"/>
                        <a:pt x="802414" y="1214273"/>
                      </a:cubicBezTo>
                      <a:cubicBezTo>
                        <a:pt x="799056" y="1248805"/>
                        <a:pt x="790903" y="1255040"/>
                        <a:pt x="765004" y="1243529"/>
                      </a:cubicBezTo>
                      <a:cubicBezTo>
                        <a:pt x="741503" y="1227222"/>
                        <a:pt x="721839" y="1206599"/>
                        <a:pt x="695940" y="1193170"/>
                      </a:cubicBezTo>
                      <a:cubicBezTo>
                        <a:pt x="676755" y="1183098"/>
                        <a:pt x="660928" y="1165832"/>
                        <a:pt x="643183" y="1152883"/>
                      </a:cubicBezTo>
                      <a:cubicBezTo>
                        <a:pt x="618723" y="1135137"/>
                        <a:pt x="596181" y="1114993"/>
                        <a:pt x="569323" y="1100605"/>
                      </a:cubicBezTo>
                      <a:cubicBezTo>
                        <a:pt x="555894" y="1094370"/>
                        <a:pt x="552057" y="1079023"/>
                        <a:pt x="547260" y="1064634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11" name="Freeform: Shape 54">
                  <a:extLst>
                    <a:ext uri="{FF2B5EF4-FFF2-40B4-BE49-F238E27FC236}">
                      <a16:creationId xmlns:a16="http://schemas.microsoft.com/office/drawing/2014/main" id="{478098DF-BE59-430D-9AE2-784E900D93EE}"/>
                    </a:ext>
                  </a:extLst>
                </p:cNvPr>
                <p:cNvSpPr/>
                <p:nvPr/>
              </p:nvSpPr>
              <p:spPr>
                <a:xfrm>
                  <a:off x="4200129" y="1047775"/>
                  <a:ext cx="816587" cy="753565"/>
                </a:xfrm>
                <a:custGeom>
                  <a:avLst/>
                  <a:gdLst>
                    <a:gd name="connsiteX0" fmla="*/ 815306 w 816587"/>
                    <a:gd name="connsiteY0" fmla="*/ 344457 h 753565"/>
                    <a:gd name="connsiteX1" fmla="*/ 762548 w 816587"/>
                    <a:gd name="connsiteY1" fmla="*/ 393857 h 753565"/>
                    <a:gd name="connsiteX2" fmla="*/ 765906 w 816587"/>
                    <a:gd name="connsiteY2" fmla="*/ 453808 h 753565"/>
                    <a:gd name="connsiteX3" fmla="*/ 751997 w 816587"/>
                    <a:gd name="connsiteY3" fmla="*/ 428389 h 753565"/>
                    <a:gd name="connsiteX4" fmla="*/ 626339 w 816587"/>
                    <a:gd name="connsiteY4" fmla="*/ 223595 h 753565"/>
                    <a:gd name="connsiteX5" fmla="*/ 532815 w 816587"/>
                    <a:gd name="connsiteY5" fmla="*/ 180430 h 753565"/>
                    <a:gd name="connsiteX6" fmla="*/ 515549 w 816587"/>
                    <a:gd name="connsiteY6" fmla="*/ 191461 h 753565"/>
                    <a:gd name="connsiteX7" fmla="*/ 382696 w 816587"/>
                    <a:gd name="connsiteY7" fmla="*/ 385224 h 753565"/>
                    <a:gd name="connsiteX8" fmla="*/ 145289 w 816587"/>
                    <a:gd name="connsiteY8" fmla="*/ 508963 h 753565"/>
                    <a:gd name="connsiteX9" fmla="*/ 116033 w 816587"/>
                    <a:gd name="connsiteY9" fmla="*/ 568915 h 753565"/>
                    <a:gd name="connsiteX10" fmla="*/ 175984 w 816587"/>
                    <a:gd name="connsiteY10" fmla="*/ 743014 h 753565"/>
                    <a:gd name="connsiteX11" fmla="*/ 173106 w 816587"/>
                    <a:gd name="connsiteY11" fmla="*/ 753565 h 753565"/>
                    <a:gd name="connsiteX12" fmla="*/ 154402 w 816587"/>
                    <a:gd name="connsiteY12" fmla="*/ 715196 h 753565"/>
                    <a:gd name="connsiteX13" fmla="*/ 131380 w 816587"/>
                    <a:gd name="connsiteY13" fmla="*/ 676348 h 753565"/>
                    <a:gd name="connsiteX14" fmla="*/ 62796 w 816587"/>
                    <a:gd name="connsiteY14" fmla="*/ 669154 h 753565"/>
                    <a:gd name="connsiteX15" fmla="*/ 926 w 816587"/>
                    <a:gd name="connsiteY15" fmla="*/ 445655 h 753565"/>
                    <a:gd name="connsiteX16" fmla="*/ 226823 w 816587"/>
                    <a:gd name="connsiteY16" fmla="*/ 58129 h 753565"/>
                    <a:gd name="connsiteX17" fmla="*/ 439290 w 816587"/>
                    <a:gd name="connsiteY17" fmla="*/ 96 h 753565"/>
                    <a:gd name="connsiteX18" fmla="*/ 732333 w 816587"/>
                    <a:gd name="connsiteY18" fmla="*/ 161725 h 753565"/>
                    <a:gd name="connsiteX19" fmla="*/ 816265 w 816587"/>
                    <a:gd name="connsiteY19" fmla="*/ 337742 h 753565"/>
                    <a:gd name="connsiteX20" fmla="*/ 815306 w 816587"/>
                    <a:gd name="connsiteY20" fmla="*/ 344457 h 753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16587" h="753565">
                      <a:moveTo>
                        <a:pt x="815306" y="344457"/>
                      </a:moveTo>
                      <a:cubicBezTo>
                        <a:pt x="780294" y="346855"/>
                        <a:pt x="766865" y="359325"/>
                        <a:pt x="762548" y="393857"/>
                      </a:cubicBezTo>
                      <a:cubicBezTo>
                        <a:pt x="760150" y="413041"/>
                        <a:pt x="762069" y="432226"/>
                        <a:pt x="765906" y="453808"/>
                      </a:cubicBezTo>
                      <a:cubicBezTo>
                        <a:pt x="756793" y="445655"/>
                        <a:pt x="755354" y="436542"/>
                        <a:pt x="751997" y="428389"/>
                      </a:cubicBezTo>
                      <a:cubicBezTo>
                        <a:pt x="720343" y="354049"/>
                        <a:pt x="686290" y="280669"/>
                        <a:pt x="626339" y="223595"/>
                      </a:cubicBezTo>
                      <a:cubicBezTo>
                        <a:pt x="600440" y="198655"/>
                        <a:pt x="570224" y="181869"/>
                        <a:pt x="532815" y="180430"/>
                      </a:cubicBezTo>
                      <a:cubicBezTo>
                        <a:pt x="524182" y="180430"/>
                        <a:pt x="517467" y="180430"/>
                        <a:pt x="515549" y="191461"/>
                      </a:cubicBezTo>
                      <a:cubicBezTo>
                        <a:pt x="498283" y="274434"/>
                        <a:pt x="444087" y="332467"/>
                        <a:pt x="382696" y="385224"/>
                      </a:cubicBezTo>
                      <a:cubicBezTo>
                        <a:pt x="313632" y="445175"/>
                        <a:pt x="235456" y="488340"/>
                        <a:pt x="145289" y="508963"/>
                      </a:cubicBezTo>
                      <a:cubicBezTo>
                        <a:pt x="109798" y="517117"/>
                        <a:pt x="100685" y="535822"/>
                        <a:pt x="116033" y="568915"/>
                      </a:cubicBezTo>
                      <a:cubicBezTo>
                        <a:pt x="141932" y="625029"/>
                        <a:pt x="161596" y="683062"/>
                        <a:pt x="175984" y="743014"/>
                      </a:cubicBezTo>
                      <a:cubicBezTo>
                        <a:pt x="176464" y="745891"/>
                        <a:pt x="176464" y="749249"/>
                        <a:pt x="173106" y="753565"/>
                      </a:cubicBezTo>
                      <a:cubicBezTo>
                        <a:pt x="166871" y="740616"/>
                        <a:pt x="161116" y="727666"/>
                        <a:pt x="154402" y="715196"/>
                      </a:cubicBezTo>
                      <a:cubicBezTo>
                        <a:pt x="147207" y="701767"/>
                        <a:pt x="140493" y="688338"/>
                        <a:pt x="131380" y="676348"/>
                      </a:cubicBezTo>
                      <a:cubicBezTo>
                        <a:pt x="112196" y="651408"/>
                        <a:pt x="102124" y="650928"/>
                        <a:pt x="62796" y="669154"/>
                      </a:cubicBezTo>
                      <a:cubicBezTo>
                        <a:pt x="28264" y="598171"/>
                        <a:pt x="6202" y="525270"/>
                        <a:pt x="926" y="445655"/>
                      </a:cubicBezTo>
                      <a:cubicBezTo>
                        <a:pt x="-10105" y="282107"/>
                        <a:pt x="78143" y="127673"/>
                        <a:pt x="226823" y="58129"/>
                      </a:cubicBezTo>
                      <a:cubicBezTo>
                        <a:pt x="294448" y="26954"/>
                        <a:pt x="363512" y="2015"/>
                        <a:pt x="439290" y="96"/>
                      </a:cubicBezTo>
                      <a:cubicBezTo>
                        <a:pt x="568306" y="-2781"/>
                        <a:pt x="661830" y="59088"/>
                        <a:pt x="732333" y="161725"/>
                      </a:cubicBezTo>
                      <a:cubicBezTo>
                        <a:pt x="769263" y="215921"/>
                        <a:pt x="795162" y="275873"/>
                        <a:pt x="816265" y="337742"/>
                      </a:cubicBezTo>
                      <a:cubicBezTo>
                        <a:pt x="817224" y="339661"/>
                        <a:pt x="815785" y="342538"/>
                        <a:pt x="815306" y="344457"/>
                      </a:cubicBezTo>
                      <a:close/>
                    </a:path>
                  </a:pathLst>
                </a:custGeom>
                <a:solidFill>
                  <a:srgbClr val="262421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12" name="Freeform: Shape 55">
                  <a:extLst>
                    <a:ext uri="{FF2B5EF4-FFF2-40B4-BE49-F238E27FC236}">
                      <a16:creationId xmlns:a16="http://schemas.microsoft.com/office/drawing/2014/main" id="{11EF6827-D02F-4EA3-A061-BD4B38F75A9C}"/>
                    </a:ext>
                  </a:extLst>
                </p:cNvPr>
                <p:cNvSpPr/>
                <p:nvPr/>
              </p:nvSpPr>
              <p:spPr>
                <a:xfrm>
                  <a:off x="4726694" y="2286226"/>
                  <a:ext cx="292098" cy="337646"/>
                </a:xfrm>
                <a:custGeom>
                  <a:avLst/>
                  <a:gdLst>
                    <a:gd name="connsiteX0" fmla="*/ 88263 w 292098"/>
                    <a:gd name="connsiteY0" fmla="*/ 337646 h 337646"/>
                    <a:gd name="connsiteX1" fmla="*/ 3852 w 292098"/>
                    <a:gd name="connsiteY1" fmla="*/ 97361 h 337646"/>
                    <a:gd name="connsiteX2" fmla="*/ 2413 w 292098"/>
                    <a:gd name="connsiteY2" fmla="*/ 71942 h 337646"/>
                    <a:gd name="connsiteX3" fmla="*/ 59966 w 292098"/>
                    <a:gd name="connsiteY3" fmla="*/ 21103 h 337646"/>
                    <a:gd name="connsiteX4" fmla="*/ 71956 w 292098"/>
                    <a:gd name="connsiteY4" fmla="*/ 0 h 337646"/>
                    <a:gd name="connsiteX5" fmla="*/ 207686 w 292098"/>
                    <a:gd name="connsiteY5" fmla="*/ 106953 h 337646"/>
                    <a:gd name="connsiteX6" fmla="*/ 292098 w 292098"/>
                    <a:gd name="connsiteY6" fmla="*/ 172660 h 337646"/>
                    <a:gd name="connsiteX7" fmla="*/ 239820 w 292098"/>
                    <a:gd name="connsiteY7" fmla="*/ 164986 h 337646"/>
                    <a:gd name="connsiteX8" fmla="*/ 196655 w 292098"/>
                    <a:gd name="connsiteY8" fmla="*/ 150598 h 337646"/>
                    <a:gd name="connsiteX9" fmla="*/ 168838 w 292098"/>
                    <a:gd name="connsiteY9" fmla="*/ 164986 h 337646"/>
                    <a:gd name="connsiteX10" fmla="*/ 88263 w 292098"/>
                    <a:gd name="connsiteY10" fmla="*/ 337646 h 337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098" h="337646">
                      <a:moveTo>
                        <a:pt x="88263" y="337646"/>
                      </a:moveTo>
                      <a:cubicBezTo>
                        <a:pt x="82028" y="320860"/>
                        <a:pt x="22557" y="151557"/>
                        <a:pt x="3852" y="97361"/>
                      </a:cubicBezTo>
                      <a:cubicBezTo>
                        <a:pt x="974" y="89208"/>
                        <a:pt x="-2383" y="81054"/>
                        <a:pt x="2413" y="71942"/>
                      </a:cubicBezTo>
                      <a:cubicBezTo>
                        <a:pt x="17281" y="49880"/>
                        <a:pt x="40302" y="37410"/>
                        <a:pt x="59966" y="21103"/>
                      </a:cubicBezTo>
                      <a:cubicBezTo>
                        <a:pt x="67160" y="14868"/>
                        <a:pt x="72436" y="9592"/>
                        <a:pt x="71956" y="0"/>
                      </a:cubicBezTo>
                      <a:cubicBezTo>
                        <a:pt x="110325" y="45083"/>
                        <a:pt x="163562" y="70023"/>
                        <a:pt x="207686" y="106953"/>
                      </a:cubicBezTo>
                      <a:cubicBezTo>
                        <a:pt x="235024" y="129974"/>
                        <a:pt x="268597" y="145322"/>
                        <a:pt x="292098" y="172660"/>
                      </a:cubicBezTo>
                      <a:cubicBezTo>
                        <a:pt x="272914" y="182732"/>
                        <a:pt x="256607" y="170262"/>
                        <a:pt x="239820" y="164986"/>
                      </a:cubicBezTo>
                      <a:cubicBezTo>
                        <a:pt x="225432" y="160670"/>
                        <a:pt x="211523" y="154914"/>
                        <a:pt x="196655" y="150598"/>
                      </a:cubicBezTo>
                      <a:cubicBezTo>
                        <a:pt x="182267" y="146281"/>
                        <a:pt x="173634" y="151077"/>
                        <a:pt x="168838" y="164986"/>
                      </a:cubicBezTo>
                      <a:cubicBezTo>
                        <a:pt x="165001" y="177936"/>
                        <a:pt x="94018" y="326615"/>
                        <a:pt x="88263" y="337646"/>
                      </a:cubicBezTo>
                      <a:close/>
                    </a:path>
                  </a:pathLst>
                </a:custGeom>
                <a:solidFill>
                  <a:sysClr val="window" lastClr="FFFFFF">
                    <a:lumMod val="85000"/>
                  </a:sys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13" name="Freeform: Shape 56">
                  <a:extLst>
                    <a:ext uri="{FF2B5EF4-FFF2-40B4-BE49-F238E27FC236}">
                      <a16:creationId xmlns:a16="http://schemas.microsoft.com/office/drawing/2014/main" id="{0E712267-5DD0-46F6-A2B7-3C1F77A53BDE}"/>
                    </a:ext>
                  </a:extLst>
                </p:cNvPr>
                <p:cNvSpPr/>
                <p:nvPr/>
              </p:nvSpPr>
              <p:spPr>
                <a:xfrm>
                  <a:off x="5048048" y="2162752"/>
                  <a:ext cx="251318" cy="277982"/>
                </a:xfrm>
                <a:custGeom>
                  <a:avLst/>
                  <a:gdLst>
                    <a:gd name="connsiteX0" fmla="*/ 235009 w 251318"/>
                    <a:gd name="connsiteY0" fmla="*/ 204529 h 277982"/>
                    <a:gd name="connsiteX1" fmla="*/ 249877 w 251318"/>
                    <a:gd name="connsiteY1" fmla="*/ 231387 h 277982"/>
                    <a:gd name="connsiteX2" fmla="*/ 239806 w 251318"/>
                    <a:gd name="connsiteY2" fmla="*/ 238581 h 277982"/>
                    <a:gd name="connsiteX3" fmla="*/ 117984 w 251318"/>
                    <a:gd name="connsiteY3" fmla="*/ 202131 h 277982"/>
                    <a:gd name="connsiteX4" fmla="*/ 70982 w 251318"/>
                    <a:gd name="connsiteY4" fmla="*/ 186783 h 277982"/>
                    <a:gd name="connsiteX5" fmla="*/ 42206 w 251318"/>
                    <a:gd name="connsiteY5" fmla="*/ 199732 h 277982"/>
                    <a:gd name="connsiteX6" fmla="*/ 15348 w 251318"/>
                    <a:gd name="connsiteY6" fmla="*/ 263041 h 277982"/>
                    <a:gd name="connsiteX7" fmla="*/ 0 w 251318"/>
                    <a:gd name="connsiteY7" fmla="*/ 277909 h 277982"/>
                    <a:gd name="connsiteX8" fmla="*/ 19664 w 251318"/>
                    <a:gd name="connsiteY8" fmla="*/ 7888 h 277982"/>
                    <a:gd name="connsiteX9" fmla="*/ 113668 w 251318"/>
                    <a:gd name="connsiteY9" fmla="*/ 214 h 277982"/>
                    <a:gd name="connsiteX10" fmla="*/ 134771 w 251318"/>
                    <a:gd name="connsiteY10" fmla="*/ 25154 h 277982"/>
                    <a:gd name="connsiteX11" fmla="*/ 212947 w 251318"/>
                    <a:gd name="connsiteY11" fmla="*/ 158486 h 277982"/>
                    <a:gd name="connsiteX12" fmla="*/ 235009 w 251318"/>
                    <a:gd name="connsiteY12" fmla="*/ 204529 h 27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51318" h="277982">
                      <a:moveTo>
                        <a:pt x="235009" y="204529"/>
                      </a:moveTo>
                      <a:cubicBezTo>
                        <a:pt x="240285" y="213162"/>
                        <a:pt x="246040" y="221795"/>
                        <a:pt x="249877" y="231387"/>
                      </a:cubicBezTo>
                      <a:cubicBezTo>
                        <a:pt x="255153" y="243857"/>
                        <a:pt x="244602" y="237622"/>
                        <a:pt x="239806" y="238581"/>
                      </a:cubicBezTo>
                      <a:cubicBezTo>
                        <a:pt x="196641" y="234744"/>
                        <a:pt x="157792" y="216999"/>
                        <a:pt x="117984" y="202131"/>
                      </a:cubicBezTo>
                      <a:cubicBezTo>
                        <a:pt x="102157" y="197334"/>
                        <a:pt x="85850" y="193977"/>
                        <a:pt x="70982" y="186783"/>
                      </a:cubicBezTo>
                      <a:cubicBezTo>
                        <a:pt x="56594" y="179589"/>
                        <a:pt x="47002" y="183426"/>
                        <a:pt x="42206" y="199732"/>
                      </a:cubicBezTo>
                      <a:cubicBezTo>
                        <a:pt x="35491" y="221795"/>
                        <a:pt x="22062" y="240979"/>
                        <a:pt x="15348" y="263041"/>
                      </a:cubicBezTo>
                      <a:cubicBezTo>
                        <a:pt x="12950" y="270235"/>
                        <a:pt x="11031" y="278868"/>
                        <a:pt x="0" y="277909"/>
                      </a:cubicBezTo>
                      <a:cubicBezTo>
                        <a:pt x="0" y="251051"/>
                        <a:pt x="18705" y="33787"/>
                        <a:pt x="19664" y="7888"/>
                      </a:cubicBezTo>
                      <a:cubicBezTo>
                        <a:pt x="51798" y="16521"/>
                        <a:pt x="82013" y="-2184"/>
                        <a:pt x="113668" y="214"/>
                      </a:cubicBezTo>
                      <a:cubicBezTo>
                        <a:pt x="124219" y="5490"/>
                        <a:pt x="129495" y="15562"/>
                        <a:pt x="134771" y="25154"/>
                      </a:cubicBezTo>
                      <a:cubicBezTo>
                        <a:pt x="159231" y="70717"/>
                        <a:pt x="186089" y="114362"/>
                        <a:pt x="212947" y="158486"/>
                      </a:cubicBezTo>
                      <a:cubicBezTo>
                        <a:pt x="222540" y="172395"/>
                        <a:pt x="230693" y="187263"/>
                        <a:pt x="235009" y="204529"/>
                      </a:cubicBezTo>
                      <a:close/>
                    </a:path>
                  </a:pathLst>
                </a:custGeom>
                <a:solidFill>
                  <a:sysClr val="window" lastClr="FFFFFF">
                    <a:lumMod val="85000"/>
                  </a:sys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14" name="Freeform: Shape 57">
                  <a:extLst>
                    <a:ext uri="{FF2B5EF4-FFF2-40B4-BE49-F238E27FC236}">
                      <a16:creationId xmlns:a16="http://schemas.microsoft.com/office/drawing/2014/main" id="{48A3DE5E-198C-43DE-BAA6-3997C7A75E5C}"/>
                    </a:ext>
                  </a:extLst>
                </p:cNvPr>
                <p:cNvSpPr/>
                <p:nvPr/>
              </p:nvSpPr>
              <p:spPr>
                <a:xfrm>
                  <a:off x="4875388" y="2336161"/>
                  <a:ext cx="321343" cy="270924"/>
                </a:xfrm>
                <a:custGeom>
                  <a:avLst/>
                  <a:gdLst>
                    <a:gd name="connsiteX0" fmla="*/ 172660 w 321343"/>
                    <a:gd name="connsiteY0" fmla="*/ 104020 h 270924"/>
                    <a:gd name="connsiteX1" fmla="*/ 210070 w 321343"/>
                    <a:gd name="connsiteY1" fmla="*/ 17211 h 270924"/>
                    <a:gd name="connsiteX2" fmla="*/ 237407 w 321343"/>
                    <a:gd name="connsiteY2" fmla="*/ 2822 h 270924"/>
                    <a:gd name="connsiteX3" fmla="*/ 292563 w 321343"/>
                    <a:gd name="connsiteY3" fmla="*/ 22007 h 270924"/>
                    <a:gd name="connsiteX4" fmla="*/ 321339 w 321343"/>
                    <a:gd name="connsiteY4" fmla="*/ 175482 h 270924"/>
                    <a:gd name="connsiteX5" fmla="*/ 126138 w 321343"/>
                    <a:gd name="connsiteY5" fmla="*/ 261812 h 270924"/>
                    <a:gd name="connsiteX6" fmla="*/ 101198 w 321343"/>
                    <a:gd name="connsiteY6" fmla="*/ 270925 h 270924"/>
                    <a:gd name="connsiteX7" fmla="*/ 23501 w 321343"/>
                    <a:gd name="connsiteY7" fmla="*/ 188911 h 270924"/>
                    <a:gd name="connsiteX8" fmla="*/ 0 w 321343"/>
                    <a:gd name="connsiteY8" fmla="*/ 151981 h 270924"/>
                    <a:gd name="connsiteX9" fmla="*/ 6235 w 321343"/>
                    <a:gd name="connsiteY9" fmla="*/ 134236 h 270924"/>
                    <a:gd name="connsiteX10" fmla="*/ 82493 w 321343"/>
                    <a:gd name="connsiteY10" fmla="*/ 104979 h 270924"/>
                    <a:gd name="connsiteX11" fmla="*/ 143883 w 321343"/>
                    <a:gd name="connsiteY11" fmla="*/ 123684 h 270924"/>
                    <a:gd name="connsiteX12" fmla="*/ 172660 w 321343"/>
                    <a:gd name="connsiteY12" fmla="*/ 104020 h 270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1343" h="270924">
                      <a:moveTo>
                        <a:pt x="172660" y="104020"/>
                      </a:moveTo>
                      <a:cubicBezTo>
                        <a:pt x="185130" y="75243"/>
                        <a:pt x="198559" y="46467"/>
                        <a:pt x="210070" y="17211"/>
                      </a:cubicBezTo>
                      <a:cubicBezTo>
                        <a:pt x="215825" y="2822"/>
                        <a:pt x="220621" y="-4372"/>
                        <a:pt x="237407" y="2822"/>
                      </a:cubicBezTo>
                      <a:cubicBezTo>
                        <a:pt x="255153" y="10496"/>
                        <a:pt x="274338" y="15772"/>
                        <a:pt x="292563" y="22007"/>
                      </a:cubicBezTo>
                      <a:cubicBezTo>
                        <a:pt x="299277" y="67570"/>
                        <a:pt x="315105" y="129919"/>
                        <a:pt x="321339" y="175482"/>
                      </a:cubicBezTo>
                      <a:cubicBezTo>
                        <a:pt x="322299" y="183156"/>
                        <a:pt x="173139" y="237832"/>
                        <a:pt x="126138" y="261812"/>
                      </a:cubicBezTo>
                      <a:cubicBezTo>
                        <a:pt x="117984" y="266129"/>
                        <a:pt x="109351" y="267568"/>
                        <a:pt x="101198" y="270925"/>
                      </a:cubicBezTo>
                      <a:cubicBezTo>
                        <a:pt x="69064" y="249342"/>
                        <a:pt x="48920" y="216729"/>
                        <a:pt x="23501" y="188911"/>
                      </a:cubicBezTo>
                      <a:cubicBezTo>
                        <a:pt x="13909" y="178360"/>
                        <a:pt x="0" y="169247"/>
                        <a:pt x="0" y="151981"/>
                      </a:cubicBezTo>
                      <a:cubicBezTo>
                        <a:pt x="1919" y="146226"/>
                        <a:pt x="4317" y="139991"/>
                        <a:pt x="6235" y="134236"/>
                      </a:cubicBezTo>
                      <a:cubicBezTo>
                        <a:pt x="25899" y="76682"/>
                        <a:pt x="16307" y="83877"/>
                        <a:pt x="82493" y="104979"/>
                      </a:cubicBezTo>
                      <a:cubicBezTo>
                        <a:pt x="102637" y="111694"/>
                        <a:pt x="122780" y="118888"/>
                        <a:pt x="143883" y="123684"/>
                      </a:cubicBezTo>
                      <a:cubicBezTo>
                        <a:pt x="165945" y="136154"/>
                        <a:pt x="167384" y="135195"/>
                        <a:pt x="172660" y="104020"/>
                      </a:cubicBezTo>
                      <a:close/>
                    </a:path>
                  </a:pathLst>
                </a:custGeom>
                <a:solidFill>
                  <a:sysClr val="window" lastClr="FFFFFF">
                    <a:lumMod val="75000"/>
                  </a:sys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grpSp>
              <p:nvGrpSpPr>
                <p:cNvPr id="115" name="Graphic 81">
                  <a:extLst>
                    <a:ext uri="{FF2B5EF4-FFF2-40B4-BE49-F238E27FC236}">
                      <a16:creationId xmlns:a16="http://schemas.microsoft.com/office/drawing/2014/main" id="{10977086-7DFE-4528-B79F-4BF62E73A52E}"/>
                    </a:ext>
                  </a:extLst>
                </p:cNvPr>
                <p:cNvGrpSpPr/>
                <p:nvPr/>
              </p:nvGrpSpPr>
              <p:grpSpPr>
                <a:xfrm>
                  <a:off x="4459237" y="2148217"/>
                  <a:ext cx="1295758" cy="759593"/>
                  <a:chOff x="6513334" y="1100346"/>
                  <a:chExt cx="1295758" cy="759593"/>
                </a:xfrm>
                <a:solidFill>
                  <a:srgbClr val="1B4760"/>
                </a:solidFill>
              </p:grpSpPr>
              <p:sp>
                <p:nvSpPr>
                  <p:cNvPr id="116" name="Freeform: Shape 59">
                    <a:extLst>
                      <a:ext uri="{FF2B5EF4-FFF2-40B4-BE49-F238E27FC236}">
                        <a16:creationId xmlns:a16="http://schemas.microsoft.com/office/drawing/2014/main" id="{E5A730C4-BC1A-4593-838C-FA4F50632606}"/>
                      </a:ext>
                    </a:extLst>
                  </p:cNvPr>
                  <p:cNvSpPr/>
                  <p:nvPr/>
                </p:nvSpPr>
                <p:spPr>
                  <a:xfrm>
                    <a:off x="7216292" y="1100346"/>
                    <a:ext cx="592799" cy="368702"/>
                  </a:xfrm>
                  <a:custGeom>
                    <a:avLst/>
                    <a:gdLst>
                      <a:gd name="connsiteX0" fmla="*/ 463304 w 592799"/>
                      <a:gd name="connsiteY0" fmla="*/ 64629 h 368702"/>
                      <a:gd name="connsiteX1" fmla="*/ 318941 w 592799"/>
                      <a:gd name="connsiteY1" fmla="*/ 3239 h 368702"/>
                      <a:gd name="connsiteX2" fmla="*/ 318941 w 592799"/>
                      <a:gd name="connsiteY2" fmla="*/ 3239 h 368702"/>
                      <a:gd name="connsiteX3" fmla="*/ 0 w 592799"/>
                      <a:gd name="connsiteY3" fmla="*/ 14270 h 368702"/>
                      <a:gd name="connsiteX4" fmla="*/ 132852 w 592799"/>
                      <a:gd name="connsiteY4" fmla="*/ 252637 h 368702"/>
                      <a:gd name="connsiteX5" fmla="*/ 6235 w 592799"/>
                      <a:gd name="connsiteY5" fmla="*/ 209951 h 368702"/>
                      <a:gd name="connsiteX6" fmla="*/ 19184 w 592799"/>
                      <a:gd name="connsiteY6" fmla="*/ 368702 h 368702"/>
                      <a:gd name="connsiteX7" fmla="*/ 208151 w 592799"/>
                      <a:gd name="connsiteY7" fmla="*/ 306353 h 368702"/>
                      <a:gd name="connsiteX8" fmla="*/ 208151 w 592799"/>
                      <a:gd name="connsiteY8" fmla="*/ 306353 h 368702"/>
                      <a:gd name="connsiteX9" fmla="*/ 384169 w 592799"/>
                      <a:gd name="connsiteY9" fmla="*/ 262708 h 368702"/>
                      <a:gd name="connsiteX10" fmla="*/ 592799 w 592799"/>
                      <a:gd name="connsiteY10" fmla="*/ 223380 h 368702"/>
                      <a:gd name="connsiteX11" fmla="*/ 463304 w 592799"/>
                      <a:gd name="connsiteY11" fmla="*/ 64629 h 3687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92799" h="368702">
                        <a:moveTo>
                          <a:pt x="463304" y="64629"/>
                        </a:moveTo>
                        <a:cubicBezTo>
                          <a:pt x="424456" y="20984"/>
                          <a:pt x="374576" y="6116"/>
                          <a:pt x="318941" y="3239"/>
                        </a:cubicBezTo>
                        <a:cubicBezTo>
                          <a:pt x="318941" y="3239"/>
                          <a:pt x="318941" y="3239"/>
                          <a:pt x="318941" y="3239"/>
                        </a:cubicBezTo>
                        <a:cubicBezTo>
                          <a:pt x="311268" y="-3955"/>
                          <a:pt x="35971" y="1320"/>
                          <a:pt x="0" y="14270"/>
                        </a:cubicBezTo>
                        <a:cubicBezTo>
                          <a:pt x="35491" y="81895"/>
                          <a:pt x="126138" y="240646"/>
                          <a:pt x="132852" y="252637"/>
                        </a:cubicBezTo>
                        <a:cubicBezTo>
                          <a:pt x="129975" y="247361"/>
                          <a:pt x="42686" y="222901"/>
                          <a:pt x="6235" y="209951"/>
                        </a:cubicBezTo>
                        <a:cubicBezTo>
                          <a:pt x="-4796" y="222901"/>
                          <a:pt x="13909" y="329374"/>
                          <a:pt x="19184" y="368702"/>
                        </a:cubicBezTo>
                        <a:cubicBezTo>
                          <a:pt x="82014" y="348079"/>
                          <a:pt x="144843" y="326976"/>
                          <a:pt x="208151" y="306353"/>
                        </a:cubicBezTo>
                        <a:cubicBezTo>
                          <a:pt x="208151" y="306353"/>
                          <a:pt x="208151" y="306353"/>
                          <a:pt x="208151" y="306353"/>
                        </a:cubicBezTo>
                        <a:cubicBezTo>
                          <a:pt x="266664" y="291965"/>
                          <a:pt x="325656" y="277576"/>
                          <a:pt x="384169" y="262708"/>
                        </a:cubicBezTo>
                        <a:cubicBezTo>
                          <a:pt x="453232" y="245442"/>
                          <a:pt x="523735" y="237769"/>
                          <a:pt x="592799" y="223380"/>
                        </a:cubicBezTo>
                        <a:cubicBezTo>
                          <a:pt x="553951" y="166307"/>
                          <a:pt x="508867" y="115468"/>
                          <a:pt x="463304" y="64629"/>
                        </a:cubicBezTo>
                        <a:close/>
                      </a:path>
                    </a:pathLst>
                  </a:custGeom>
                  <a:solidFill>
                    <a:srgbClr val="4BACC6">
                      <a:lumMod val="50000"/>
                    </a:srgbClr>
                  </a:solidFill>
                  <a:ln w="479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Arial Unicode MS"/>
                    </a:endParaRPr>
                  </a:p>
                </p:txBody>
              </p:sp>
              <p:sp>
                <p:nvSpPr>
                  <p:cNvPr id="117" name="Freeform: Shape 60">
                    <a:extLst>
                      <a:ext uri="{FF2B5EF4-FFF2-40B4-BE49-F238E27FC236}">
                        <a16:creationId xmlns:a16="http://schemas.microsoft.com/office/drawing/2014/main" id="{01527256-A910-4EF6-AA50-853F43BDA120}"/>
                      </a:ext>
                    </a:extLst>
                  </p:cNvPr>
                  <p:cNvSpPr/>
                  <p:nvPr/>
                </p:nvSpPr>
                <p:spPr>
                  <a:xfrm>
                    <a:off x="6513334" y="1308761"/>
                    <a:ext cx="517349" cy="551177"/>
                  </a:xfrm>
                  <a:custGeom>
                    <a:avLst/>
                    <a:gdLst>
                      <a:gd name="connsiteX0" fmla="*/ 416151 w 517349"/>
                      <a:gd name="connsiteY0" fmla="*/ 131030 h 551177"/>
                      <a:gd name="connsiteX1" fmla="*/ 352363 w 517349"/>
                      <a:gd name="connsiteY1" fmla="*/ 237504 h 551177"/>
                      <a:gd name="connsiteX2" fmla="*/ 270349 w 517349"/>
                      <a:gd name="connsiteY2" fmla="*/ 1535 h 551177"/>
                      <a:gd name="connsiteX3" fmla="*/ 266033 w 517349"/>
                      <a:gd name="connsiteY3" fmla="*/ 97 h 551177"/>
                      <a:gd name="connsiteX4" fmla="*/ 138936 w 517349"/>
                      <a:gd name="connsiteY4" fmla="*/ 121438 h 551177"/>
                      <a:gd name="connsiteX5" fmla="*/ 138936 w 517349"/>
                      <a:gd name="connsiteY5" fmla="*/ 121438 h 551177"/>
                      <a:gd name="connsiteX6" fmla="*/ 27187 w 517349"/>
                      <a:gd name="connsiteY6" fmla="*/ 260525 h 551177"/>
                      <a:gd name="connsiteX7" fmla="*/ 2247 w 517349"/>
                      <a:gd name="connsiteY7" fmla="*/ 365081 h 551177"/>
                      <a:gd name="connsiteX8" fmla="*/ 34381 w 517349"/>
                      <a:gd name="connsiteY8" fmla="*/ 551170 h 551177"/>
                      <a:gd name="connsiteX9" fmla="*/ 210878 w 517349"/>
                      <a:gd name="connsiteY9" fmla="*/ 426471 h 551177"/>
                      <a:gd name="connsiteX10" fmla="*/ 393130 w 517349"/>
                      <a:gd name="connsiteY10" fmla="*/ 313762 h 551177"/>
                      <a:gd name="connsiteX11" fmla="*/ 393130 w 517349"/>
                      <a:gd name="connsiteY11" fmla="*/ 313762 h 551177"/>
                      <a:gd name="connsiteX12" fmla="*/ 517349 w 517349"/>
                      <a:gd name="connsiteY12" fmla="*/ 250454 h 551177"/>
                      <a:gd name="connsiteX13" fmla="*/ 416151 w 517349"/>
                      <a:gd name="connsiteY13" fmla="*/ 131030 h 5511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7349" h="551177">
                        <a:moveTo>
                          <a:pt x="416151" y="131030"/>
                        </a:moveTo>
                        <a:cubicBezTo>
                          <a:pt x="397446" y="165083"/>
                          <a:pt x="356200" y="255250"/>
                          <a:pt x="352363" y="237504"/>
                        </a:cubicBezTo>
                        <a:cubicBezTo>
                          <a:pt x="350445" y="229830"/>
                          <a:pt x="295289" y="71559"/>
                          <a:pt x="270349" y="1535"/>
                        </a:cubicBezTo>
                        <a:cubicBezTo>
                          <a:pt x="268911" y="1056"/>
                          <a:pt x="266513" y="-383"/>
                          <a:pt x="266033" y="97"/>
                        </a:cubicBezTo>
                        <a:cubicBezTo>
                          <a:pt x="222388" y="39425"/>
                          <a:pt x="138936" y="121438"/>
                          <a:pt x="138936" y="121438"/>
                        </a:cubicBezTo>
                        <a:lnTo>
                          <a:pt x="138936" y="121438"/>
                        </a:lnTo>
                        <a:cubicBezTo>
                          <a:pt x="95292" y="162685"/>
                          <a:pt x="56923" y="208248"/>
                          <a:pt x="27187" y="260525"/>
                        </a:cubicBezTo>
                        <a:cubicBezTo>
                          <a:pt x="9441" y="292180"/>
                          <a:pt x="-5906" y="324793"/>
                          <a:pt x="2247" y="365081"/>
                        </a:cubicBezTo>
                        <a:cubicBezTo>
                          <a:pt x="15196" y="426471"/>
                          <a:pt x="23830" y="488820"/>
                          <a:pt x="34381" y="551170"/>
                        </a:cubicBezTo>
                        <a:cubicBezTo>
                          <a:pt x="40136" y="552129"/>
                          <a:pt x="154763" y="464360"/>
                          <a:pt x="210878" y="426471"/>
                        </a:cubicBezTo>
                        <a:cubicBezTo>
                          <a:pt x="270349" y="386183"/>
                          <a:pt x="332699" y="351652"/>
                          <a:pt x="393130" y="313762"/>
                        </a:cubicBezTo>
                        <a:cubicBezTo>
                          <a:pt x="393130" y="313762"/>
                          <a:pt x="393130" y="313762"/>
                          <a:pt x="393130" y="313762"/>
                        </a:cubicBezTo>
                        <a:cubicBezTo>
                          <a:pt x="434376" y="292659"/>
                          <a:pt x="475623" y="271556"/>
                          <a:pt x="517349" y="250454"/>
                        </a:cubicBezTo>
                        <a:cubicBezTo>
                          <a:pt x="486174" y="208248"/>
                          <a:pt x="449724" y="170838"/>
                          <a:pt x="416151" y="131030"/>
                        </a:cubicBezTo>
                        <a:close/>
                      </a:path>
                    </a:pathLst>
                  </a:custGeom>
                  <a:solidFill>
                    <a:srgbClr val="4BACC6">
                      <a:lumMod val="50000"/>
                    </a:srgbClr>
                  </a:solidFill>
                  <a:ln w="479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Arial Unicode MS"/>
                    </a:endParaRPr>
                  </a:p>
                </p:txBody>
              </p:sp>
            </p:grpSp>
          </p:grpSp>
          <p:grpSp>
            <p:nvGrpSpPr>
              <p:cNvPr id="87" name="Group 30">
                <a:extLst>
                  <a:ext uri="{FF2B5EF4-FFF2-40B4-BE49-F238E27FC236}">
                    <a16:creationId xmlns:a16="http://schemas.microsoft.com/office/drawing/2014/main" id="{DE1B5D72-F419-4C20-8D5E-EF56387135CB}"/>
                  </a:ext>
                </a:extLst>
              </p:cNvPr>
              <p:cNvGrpSpPr/>
              <p:nvPr/>
            </p:nvGrpSpPr>
            <p:grpSpPr>
              <a:xfrm>
                <a:off x="6502757" y="1750885"/>
                <a:ext cx="1579169" cy="1635670"/>
                <a:chOff x="6563619" y="1067070"/>
                <a:chExt cx="1784092" cy="1847925"/>
              </a:xfrm>
            </p:grpSpPr>
            <p:sp>
              <p:nvSpPr>
                <p:cNvPr id="106" name="Freeform: Shape 49">
                  <a:extLst>
                    <a:ext uri="{FF2B5EF4-FFF2-40B4-BE49-F238E27FC236}">
                      <a16:creationId xmlns:a16="http://schemas.microsoft.com/office/drawing/2014/main" id="{6ADCA897-F5C6-4858-B980-42474CB33441}"/>
                    </a:ext>
                  </a:extLst>
                </p:cNvPr>
                <p:cNvSpPr/>
                <p:nvPr/>
              </p:nvSpPr>
              <p:spPr>
                <a:xfrm>
                  <a:off x="6722504" y="1067070"/>
                  <a:ext cx="1625207" cy="1083905"/>
                </a:xfrm>
                <a:custGeom>
                  <a:avLst/>
                  <a:gdLst>
                    <a:gd name="connsiteX0" fmla="*/ 1433423 w 1625207"/>
                    <a:gd name="connsiteY0" fmla="*/ 1036904 h 1083905"/>
                    <a:gd name="connsiteX1" fmla="*/ 1366278 w 1625207"/>
                    <a:gd name="connsiteY1" fmla="*/ 941461 h 1083905"/>
                    <a:gd name="connsiteX2" fmla="*/ 1389779 w 1625207"/>
                    <a:gd name="connsiteY2" fmla="*/ 782710 h 1083905"/>
                    <a:gd name="connsiteX3" fmla="*/ 1412320 w 1625207"/>
                    <a:gd name="connsiteY3" fmla="*/ 671440 h 1083905"/>
                    <a:gd name="connsiteX4" fmla="*/ 1388340 w 1625207"/>
                    <a:gd name="connsiteY4" fmla="*/ 624918 h 1083905"/>
                    <a:gd name="connsiteX5" fmla="*/ 1345654 w 1625207"/>
                    <a:gd name="connsiteY5" fmla="*/ 645062 h 1083905"/>
                    <a:gd name="connsiteX6" fmla="*/ 1045418 w 1625207"/>
                    <a:gd name="connsiteY6" fmla="*/ 1045537 h 1083905"/>
                    <a:gd name="connsiteX7" fmla="*/ 923117 w 1625207"/>
                    <a:gd name="connsiteY7" fmla="*/ 1083906 h 1083905"/>
                    <a:gd name="connsiteX8" fmla="*/ 936546 w 1625207"/>
                    <a:gd name="connsiteY8" fmla="*/ 1060884 h 1083905"/>
                    <a:gd name="connsiteX9" fmla="*/ 1024795 w 1625207"/>
                    <a:gd name="connsiteY9" fmla="*/ 973595 h 1083905"/>
                    <a:gd name="connsiteX10" fmla="*/ 1060766 w 1625207"/>
                    <a:gd name="connsiteY10" fmla="*/ 952013 h 1083905"/>
                    <a:gd name="connsiteX11" fmla="*/ 1184025 w 1625207"/>
                    <a:gd name="connsiteY11" fmla="*/ 773597 h 1083905"/>
                    <a:gd name="connsiteX12" fmla="*/ 1133666 w 1625207"/>
                    <a:gd name="connsiteY12" fmla="*/ 703095 h 1083905"/>
                    <a:gd name="connsiteX13" fmla="*/ 1105849 w 1625207"/>
                    <a:gd name="connsiteY13" fmla="*/ 689186 h 1083905"/>
                    <a:gd name="connsiteX14" fmla="*/ 1084746 w 1625207"/>
                    <a:gd name="connsiteY14" fmla="*/ 659450 h 1083905"/>
                    <a:gd name="connsiteX15" fmla="*/ 1072756 w 1625207"/>
                    <a:gd name="connsiteY15" fmla="*/ 561130 h 1083905"/>
                    <a:gd name="connsiteX16" fmla="*/ 1046857 w 1625207"/>
                    <a:gd name="connsiteY16" fmla="*/ 604295 h 1083905"/>
                    <a:gd name="connsiteX17" fmla="*/ 1009447 w 1625207"/>
                    <a:gd name="connsiteY17" fmla="*/ 616765 h 1083905"/>
                    <a:gd name="connsiteX18" fmla="*/ 936067 w 1625207"/>
                    <a:gd name="connsiteY18" fmla="*/ 587029 h 1083905"/>
                    <a:gd name="connsiteX19" fmla="*/ 915443 w 1625207"/>
                    <a:gd name="connsiteY19" fmla="*/ 552976 h 1083905"/>
                    <a:gd name="connsiteX20" fmla="*/ 924556 w 1625207"/>
                    <a:gd name="connsiteY20" fmla="*/ 485831 h 1083905"/>
                    <a:gd name="connsiteX21" fmla="*/ 899616 w 1625207"/>
                    <a:gd name="connsiteY21" fmla="*/ 548180 h 1083905"/>
                    <a:gd name="connsiteX22" fmla="*/ 866523 w 1625207"/>
                    <a:gd name="connsiteY22" fmla="*/ 562089 h 1083905"/>
                    <a:gd name="connsiteX23" fmla="*/ 815204 w 1625207"/>
                    <a:gd name="connsiteY23" fmla="*/ 542425 h 1083905"/>
                    <a:gd name="connsiteX24" fmla="*/ 799378 w 1625207"/>
                    <a:gd name="connsiteY24" fmla="*/ 504056 h 1083905"/>
                    <a:gd name="connsiteX25" fmla="*/ 827195 w 1625207"/>
                    <a:gd name="connsiteY25" fmla="*/ 439788 h 1083905"/>
                    <a:gd name="connsiteX26" fmla="*/ 774917 w 1625207"/>
                    <a:gd name="connsiteY26" fmla="*/ 505495 h 1083905"/>
                    <a:gd name="connsiteX27" fmla="*/ 736548 w 1625207"/>
                    <a:gd name="connsiteY27" fmla="*/ 516526 h 1083905"/>
                    <a:gd name="connsiteX28" fmla="*/ 704894 w 1625207"/>
                    <a:gd name="connsiteY28" fmla="*/ 448901 h 1083905"/>
                    <a:gd name="connsiteX29" fmla="*/ 712568 w 1625207"/>
                    <a:gd name="connsiteY29" fmla="*/ 432114 h 1083905"/>
                    <a:gd name="connsiteX30" fmla="*/ 692424 w 1625207"/>
                    <a:gd name="connsiteY30" fmla="*/ 472881 h 1083905"/>
                    <a:gd name="connsiteX31" fmla="*/ 659810 w 1625207"/>
                    <a:gd name="connsiteY31" fmla="*/ 491107 h 1083905"/>
                    <a:gd name="connsiteX32" fmla="*/ 598900 w 1625207"/>
                    <a:gd name="connsiteY32" fmla="*/ 479116 h 1083905"/>
                    <a:gd name="connsiteX33" fmla="*/ 589308 w 1625207"/>
                    <a:gd name="connsiteY33" fmla="*/ 452738 h 1083905"/>
                    <a:gd name="connsiteX34" fmla="*/ 643024 w 1625207"/>
                    <a:gd name="connsiteY34" fmla="*/ 393745 h 1083905"/>
                    <a:gd name="connsiteX35" fmla="*/ 580195 w 1625207"/>
                    <a:gd name="connsiteY35" fmla="*/ 450819 h 1083905"/>
                    <a:gd name="connsiteX36" fmla="*/ 539908 w 1625207"/>
                    <a:gd name="connsiteY36" fmla="*/ 457534 h 1083905"/>
                    <a:gd name="connsiteX37" fmla="*/ 456935 w 1625207"/>
                    <a:gd name="connsiteY37" fmla="*/ 470963 h 1083905"/>
                    <a:gd name="connsiteX38" fmla="*/ 413291 w 1625207"/>
                    <a:gd name="connsiteY38" fmla="*/ 674318 h 1083905"/>
                    <a:gd name="connsiteX39" fmla="*/ 425281 w 1625207"/>
                    <a:gd name="connsiteY39" fmla="*/ 730912 h 1083905"/>
                    <a:gd name="connsiteX40" fmla="*/ 425281 w 1625207"/>
                    <a:gd name="connsiteY40" fmla="*/ 848417 h 1083905"/>
                    <a:gd name="connsiteX41" fmla="*/ 419046 w 1625207"/>
                    <a:gd name="connsiteY41" fmla="*/ 873836 h 1083905"/>
                    <a:gd name="connsiteX42" fmla="*/ 327440 w 1625207"/>
                    <a:gd name="connsiteY42" fmla="*/ 566405 h 1083905"/>
                    <a:gd name="connsiteX43" fmla="*/ 408495 w 1625207"/>
                    <a:gd name="connsiteY43" fmla="*/ 298783 h 1083905"/>
                    <a:gd name="connsiteX44" fmla="*/ 403218 w 1625207"/>
                    <a:gd name="connsiteY44" fmla="*/ 270965 h 1083905"/>
                    <a:gd name="connsiteX45" fmla="*/ 329838 w 1625207"/>
                    <a:gd name="connsiteY45" fmla="*/ 275761 h 1083905"/>
                    <a:gd name="connsiteX46" fmla="*/ 253100 w 1625207"/>
                    <a:gd name="connsiteY46" fmla="*/ 394705 h 1083905"/>
                    <a:gd name="connsiteX47" fmla="*/ 156698 w 1625207"/>
                    <a:gd name="connsiteY47" fmla="*/ 506934 h 1083905"/>
                    <a:gd name="connsiteX48" fmla="*/ 7060 w 1625207"/>
                    <a:gd name="connsiteY48" fmla="*/ 471442 h 1083905"/>
                    <a:gd name="connsiteX49" fmla="*/ 825 w 1625207"/>
                    <a:gd name="connsiteY49" fmla="*/ 447462 h 1083905"/>
                    <a:gd name="connsiteX50" fmla="*/ 32479 w 1625207"/>
                    <a:gd name="connsiteY50" fmla="*/ 456095 h 1083905"/>
                    <a:gd name="connsiteX51" fmla="*/ 110656 w 1625207"/>
                    <a:gd name="connsiteY51" fmla="*/ 430196 h 1083905"/>
                    <a:gd name="connsiteX52" fmla="*/ 157178 w 1625207"/>
                    <a:gd name="connsiteY52" fmla="*/ 314130 h 1083905"/>
                    <a:gd name="connsiteX53" fmla="*/ 223365 w 1625207"/>
                    <a:gd name="connsiteY53" fmla="*/ 95907 h 1083905"/>
                    <a:gd name="connsiteX54" fmla="*/ 361013 w 1625207"/>
                    <a:gd name="connsiteY54" fmla="*/ 464 h 1083905"/>
                    <a:gd name="connsiteX55" fmla="*/ 492426 w 1625207"/>
                    <a:gd name="connsiteY55" fmla="*/ 72886 h 1083905"/>
                    <a:gd name="connsiteX56" fmla="*/ 521203 w 1625207"/>
                    <a:gd name="connsiteY56" fmla="*/ 145787 h 1083905"/>
                    <a:gd name="connsiteX57" fmla="*/ 546143 w 1625207"/>
                    <a:gd name="connsiteY57" fmla="*/ 154420 h 1083905"/>
                    <a:gd name="connsiteX58" fmla="*/ 838705 w 1625207"/>
                    <a:gd name="connsiteY58" fmla="*/ 60895 h 1083905"/>
                    <a:gd name="connsiteX59" fmla="*/ 1268437 w 1625207"/>
                    <a:gd name="connsiteY59" fmla="*/ 296384 h 1083905"/>
                    <a:gd name="connsiteX60" fmla="*/ 1337501 w 1625207"/>
                    <a:gd name="connsiteY60" fmla="*/ 459452 h 1083905"/>
                    <a:gd name="connsiteX61" fmla="*/ 1403207 w 1625207"/>
                    <a:gd name="connsiteY61" fmla="*/ 425879 h 1083905"/>
                    <a:gd name="connsiteX62" fmla="*/ 1620951 w 1625207"/>
                    <a:gd name="connsiteY62" fmla="*/ 529475 h 1083905"/>
                    <a:gd name="connsiteX63" fmla="*/ 1599848 w 1625207"/>
                    <a:gd name="connsiteY63" fmla="*/ 654174 h 1083905"/>
                    <a:gd name="connsiteX64" fmla="*/ 1476109 w 1625207"/>
                    <a:gd name="connsiteY64" fmla="*/ 872877 h 1083905"/>
                    <a:gd name="connsiteX65" fmla="*/ 1457883 w 1625207"/>
                    <a:gd name="connsiteY65" fmla="*/ 974554 h 1083905"/>
                    <a:gd name="connsiteX66" fmla="*/ 1507283 w 1625207"/>
                    <a:gd name="connsiteY66" fmla="*/ 1019638 h 1083905"/>
                    <a:gd name="connsiteX67" fmla="*/ 1507763 w 1625207"/>
                    <a:gd name="connsiteY67" fmla="*/ 1036424 h 1083905"/>
                    <a:gd name="connsiteX68" fmla="*/ 1433423 w 1625207"/>
                    <a:gd name="connsiteY68" fmla="*/ 1036904 h 1083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625207" h="1083905">
                      <a:moveTo>
                        <a:pt x="1433423" y="1036904"/>
                      </a:moveTo>
                      <a:cubicBezTo>
                        <a:pt x="1389299" y="1020117"/>
                        <a:pt x="1371553" y="984626"/>
                        <a:pt x="1366278" y="941461"/>
                      </a:cubicBezTo>
                      <a:cubicBezTo>
                        <a:pt x="1359563" y="886786"/>
                        <a:pt x="1371553" y="834028"/>
                        <a:pt x="1389779" y="782710"/>
                      </a:cubicBezTo>
                      <a:cubicBezTo>
                        <a:pt x="1402728" y="746739"/>
                        <a:pt x="1414239" y="710289"/>
                        <a:pt x="1412320" y="671440"/>
                      </a:cubicBezTo>
                      <a:cubicBezTo>
                        <a:pt x="1411361" y="652735"/>
                        <a:pt x="1405126" y="635469"/>
                        <a:pt x="1388340" y="624918"/>
                      </a:cubicBezTo>
                      <a:cubicBezTo>
                        <a:pt x="1360523" y="608132"/>
                        <a:pt x="1351410" y="613887"/>
                        <a:pt x="1345654" y="645062"/>
                      </a:cubicBezTo>
                      <a:cubicBezTo>
                        <a:pt x="1313520" y="829232"/>
                        <a:pt x="1216159" y="964962"/>
                        <a:pt x="1045418" y="1045537"/>
                      </a:cubicBezTo>
                      <a:cubicBezTo>
                        <a:pt x="1006569" y="1063762"/>
                        <a:pt x="965323" y="1075752"/>
                        <a:pt x="923117" y="1083906"/>
                      </a:cubicBezTo>
                      <a:cubicBezTo>
                        <a:pt x="919280" y="1071436"/>
                        <a:pt x="929352" y="1066640"/>
                        <a:pt x="936546" y="1060884"/>
                      </a:cubicBezTo>
                      <a:cubicBezTo>
                        <a:pt x="968680" y="1034506"/>
                        <a:pt x="997936" y="1004770"/>
                        <a:pt x="1024795" y="973595"/>
                      </a:cubicBezTo>
                      <a:cubicBezTo>
                        <a:pt x="1034866" y="962085"/>
                        <a:pt x="1045897" y="955370"/>
                        <a:pt x="1060766" y="952013"/>
                      </a:cubicBezTo>
                      <a:cubicBezTo>
                        <a:pt x="1144217" y="934267"/>
                        <a:pt x="1197455" y="857529"/>
                        <a:pt x="1184025" y="773597"/>
                      </a:cubicBezTo>
                      <a:cubicBezTo>
                        <a:pt x="1179229" y="742902"/>
                        <a:pt x="1166280" y="715564"/>
                        <a:pt x="1133666" y="703095"/>
                      </a:cubicBezTo>
                      <a:cubicBezTo>
                        <a:pt x="1124074" y="699258"/>
                        <a:pt x="1114961" y="693982"/>
                        <a:pt x="1105849" y="689186"/>
                      </a:cubicBezTo>
                      <a:cubicBezTo>
                        <a:pt x="1093379" y="682951"/>
                        <a:pt x="1086664" y="673359"/>
                        <a:pt x="1084746" y="659450"/>
                      </a:cubicBezTo>
                      <a:cubicBezTo>
                        <a:pt x="1079950" y="627316"/>
                        <a:pt x="1077552" y="594703"/>
                        <a:pt x="1072756" y="561130"/>
                      </a:cubicBezTo>
                      <a:cubicBezTo>
                        <a:pt x="1064602" y="576477"/>
                        <a:pt x="1055970" y="590386"/>
                        <a:pt x="1046857" y="604295"/>
                      </a:cubicBezTo>
                      <a:cubicBezTo>
                        <a:pt x="1037265" y="618203"/>
                        <a:pt x="1025274" y="623000"/>
                        <a:pt x="1009447" y="616765"/>
                      </a:cubicBezTo>
                      <a:cubicBezTo>
                        <a:pt x="984987" y="607172"/>
                        <a:pt x="960047" y="598060"/>
                        <a:pt x="936067" y="587029"/>
                      </a:cubicBezTo>
                      <a:cubicBezTo>
                        <a:pt x="921198" y="580794"/>
                        <a:pt x="914004" y="570242"/>
                        <a:pt x="915443" y="552976"/>
                      </a:cubicBezTo>
                      <a:cubicBezTo>
                        <a:pt x="917362" y="531394"/>
                        <a:pt x="918321" y="509811"/>
                        <a:pt x="924556" y="485831"/>
                      </a:cubicBezTo>
                      <a:cubicBezTo>
                        <a:pt x="917841" y="509332"/>
                        <a:pt x="908249" y="528516"/>
                        <a:pt x="899616" y="548180"/>
                      </a:cubicBezTo>
                      <a:cubicBezTo>
                        <a:pt x="892902" y="563048"/>
                        <a:pt x="881870" y="567844"/>
                        <a:pt x="866523" y="562089"/>
                      </a:cubicBezTo>
                      <a:cubicBezTo>
                        <a:pt x="849257" y="555374"/>
                        <a:pt x="831991" y="549619"/>
                        <a:pt x="815204" y="542425"/>
                      </a:cubicBezTo>
                      <a:cubicBezTo>
                        <a:pt x="795540" y="534272"/>
                        <a:pt x="791703" y="524679"/>
                        <a:pt x="799378" y="504056"/>
                      </a:cubicBezTo>
                      <a:cubicBezTo>
                        <a:pt x="808010" y="481035"/>
                        <a:pt x="817123" y="458013"/>
                        <a:pt x="827195" y="439788"/>
                      </a:cubicBezTo>
                      <a:cubicBezTo>
                        <a:pt x="812327" y="459932"/>
                        <a:pt x="793142" y="482474"/>
                        <a:pt x="774917" y="505495"/>
                      </a:cubicBezTo>
                      <a:cubicBezTo>
                        <a:pt x="764366" y="518444"/>
                        <a:pt x="751896" y="521322"/>
                        <a:pt x="736548" y="516526"/>
                      </a:cubicBezTo>
                      <a:cubicBezTo>
                        <a:pt x="686669" y="500699"/>
                        <a:pt x="674199" y="503097"/>
                        <a:pt x="704894" y="448901"/>
                      </a:cubicBezTo>
                      <a:cubicBezTo>
                        <a:pt x="707771" y="443625"/>
                        <a:pt x="710650" y="437870"/>
                        <a:pt x="712568" y="432114"/>
                      </a:cubicBezTo>
                      <a:cubicBezTo>
                        <a:pt x="706812" y="446023"/>
                        <a:pt x="698659" y="458973"/>
                        <a:pt x="692424" y="472881"/>
                      </a:cubicBezTo>
                      <a:cubicBezTo>
                        <a:pt x="686189" y="487749"/>
                        <a:pt x="674679" y="493025"/>
                        <a:pt x="659810" y="491107"/>
                      </a:cubicBezTo>
                      <a:cubicBezTo>
                        <a:pt x="639187" y="488708"/>
                        <a:pt x="619043" y="483912"/>
                        <a:pt x="598900" y="479116"/>
                      </a:cubicBezTo>
                      <a:cubicBezTo>
                        <a:pt x="583073" y="475279"/>
                        <a:pt x="580195" y="466646"/>
                        <a:pt x="589308" y="452738"/>
                      </a:cubicBezTo>
                      <a:cubicBezTo>
                        <a:pt x="604655" y="429237"/>
                        <a:pt x="627677" y="412450"/>
                        <a:pt x="643024" y="393745"/>
                      </a:cubicBezTo>
                      <a:cubicBezTo>
                        <a:pt x="625758" y="412930"/>
                        <a:pt x="603217" y="432114"/>
                        <a:pt x="580195" y="450819"/>
                      </a:cubicBezTo>
                      <a:cubicBezTo>
                        <a:pt x="567725" y="460411"/>
                        <a:pt x="554296" y="464728"/>
                        <a:pt x="539908" y="457534"/>
                      </a:cubicBezTo>
                      <a:cubicBezTo>
                        <a:pt x="508733" y="441707"/>
                        <a:pt x="481875" y="454656"/>
                        <a:pt x="456935" y="470963"/>
                      </a:cubicBezTo>
                      <a:cubicBezTo>
                        <a:pt x="395065" y="512209"/>
                        <a:pt x="373962" y="609091"/>
                        <a:pt x="413291" y="674318"/>
                      </a:cubicBezTo>
                      <a:cubicBezTo>
                        <a:pt x="424321" y="692543"/>
                        <a:pt x="427199" y="709809"/>
                        <a:pt x="425281" y="730912"/>
                      </a:cubicBezTo>
                      <a:cubicBezTo>
                        <a:pt x="421923" y="769761"/>
                        <a:pt x="422403" y="809089"/>
                        <a:pt x="425281" y="848417"/>
                      </a:cubicBezTo>
                      <a:cubicBezTo>
                        <a:pt x="425760" y="857529"/>
                        <a:pt x="430557" y="867601"/>
                        <a:pt x="419046" y="873836"/>
                      </a:cubicBezTo>
                      <a:cubicBezTo>
                        <a:pt x="355258" y="781271"/>
                        <a:pt x="325522" y="679114"/>
                        <a:pt x="327440" y="566405"/>
                      </a:cubicBezTo>
                      <a:cubicBezTo>
                        <a:pt x="329358" y="469044"/>
                        <a:pt x="357176" y="380316"/>
                        <a:pt x="408495" y="298783"/>
                      </a:cubicBezTo>
                      <a:cubicBezTo>
                        <a:pt x="417607" y="284394"/>
                        <a:pt x="410413" y="277680"/>
                        <a:pt x="403218" y="270965"/>
                      </a:cubicBezTo>
                      <a:cubicBezTo>
                        <a:pt x="383554" y="252260"/>
                        <a:pt x="353339" y="255138"/>
                        <a:pt x="329838" y="275761"/>
                      </a:cubicBezTo>
                      <a:cubicBezTo>
                        <a:pt x="292908" y="307895"/>
                        <a:pt x="275642" y="352979"/>
                        <a:pt x="253100" y="394705"/>
                      </a:cubicBezTo>
                      <a:cubicBezTo>
                        <a:pt x="229120" y="439309"/>
                        <a:pt x="200343" y="479596"/>
                        <a:pt x="156698" y="506934"/>
                      </a:cubicBezTo>
                      <a:cubicBezTo>
                        <a:pt x="100584" y="541945"/>
                        <a:pt x="41592" y="528037"/>
                        <a:pt x="7060" y="471442"/>
                      </a:cubicBezTo>
                      <a:cubicBezTo>
                        <a:pt x="3223" y="465208"/>
                        <a:pt x="-2053" y="458493"/>
                        <a:pt x="825" y="447462"/>
                      </a:cubicBezTo>
                      <a:cubicBezTo>
                        <a:pt x="11376" y="450340"/>
                        <a:pt x="21928" y="453217"/>
                        <a:pt x="32479" y="456095"/>
                      </a:cubicBezTo>
                      <a:cubicBezTo>
                        <a:pt x="63174" y="465208"/>
                        <a:pt x="90992" y="456095"/>
                        <a:pt x="110656" y="430196"/>
                      </a:cubicBezTo>
                      <a:cubicBezTo>
                        <a:pt x="137035" y="395664"/>
                        <a:pt x="146627" y="354897"/>
                        <a:pt x="157178" y="314130"/>
                      </a:cubicBezTo>
                      <a:cubicBezTo>
                        <a:pt x="176363" y="240270"/>
                        <a:pt x="188353" y="164491"/>
                        <a:pt x="223365" y="95907"/>
                      </a:cubicBezTo>
                      <a:cubicBezTo>
                        <a:pt x="252141" y="39313"/>
                        <a:pt x="296265" y="5261"/>
                        <a:pt x="361013" y="464"/>
                      </a:cubicBezTo>
                      <a:cubicBezTo>
                        <a:pt x="420485" y="-3852"/>
                        <a:pt x="463170" y="22047"/>
                        <a:pt x="492426" y="72886"/>
                      </a:cubicBezTo>
                      <a:cubicBezTo>
                        <a:pt x="505855" y="95907"/>
                        <a:pt x="515927" y="119888"/>
                        <a:pt x="521203" y="145787"/>
                      </a:cubicBezTo>
                      <a:cubicBezTo>
                        <a:pt x="525040" y="164971"/>
                        <a:pt x="531275" y="164971"/>
                        <a:pt x="546143" y="154420"/>
                      </a:cubicBezTo>
                      <a:cubicBezTo>
                        <a:pt x="633432" y="91591"/>
                        <a:pt x="732232" y="58977"/>
                        <a:pt x="838705" y="60895"/>
                      </a:cubicBezTo>
                      <a:cubicBezTo>
                        <a:pt x="1021917" y="63773"/>
                        <a:pt x="1166760" y="142429"/>
                        <a:pt x="1268437" y="296384"/>
                      </a:cubicBezTo>
                      <a:cubicBezTo>
                        <a:pt x="1301051" y="345784"/>
                        <a:pt x="1321674" y="400940"/>
                        <a:pt x="1337501" y="459452"/>
                      </a:cubicBezTo>
                      <a:cubicBezTo>
                        <a:pt x="1360042" y="447462"/>
                        <a:pt x="1381145" y="434992"/>
                        <a:pt x="1403207" y="425879"/>
                      </a:cubicBezTo>
                      <a:cubicBezTo>
                        <a:pt x="1507283" y="382235"/>
                        <a:pt x="1590736" y="420124"/>
                        <a:pt x="1620951" y="529475"/>
                      </a:cubicBezTo>
                      <a:cubicBezTo>
                        <a:pt x="1632941" y="572161"/>
                        <a:pt x="1617594" y="613887"/>
                        <a:pt x="1599848" y="654174"/>
                      </a:cubicBezTo>
                      <a:cubicBezTo>
                        <a:pt x="1566275" y="731392"/>
                        <a:pt x="1512079" y="797098"/>
                        <a:pt x="1476109" y="872877"/>
                      </a:cubicBezTo>
                      <a:cubicBezTo>
                        <a:pt x="1460761" y="904531"/>
                        <a:pt x="1441576" y="936186"/>
                        <a:pt x="1457883" y="974554"/>
                      </a:cubicBezTo>
                      <a:cubicBezTo>
                        <a:pt x="1467955" y="997576"/>
                        <a:pt x="1486180" y="1009566"/>
                        <a:pt x="1507283" y="1019638"/>
                      </a:cubicBezTo>
                      <a:cubicBezTo>
                        <a:pt x="1516876" y="1023954"/>
                        <a:pt x="1528866" y="1030189"/>
                        <a:pt x="1507763" y="1036424"/>
                      </a:cubicBezTo>
                      <a:cubicBezTo>
                        <a:pt x="1484741" y="1044578"/>
                        <a:pt x="1458843" y="1044578"/>
                        <a:pt x="1433423" y="1036904"/>
                      </a:cubicBezTo>
                      <a:close/>
                    </a:path>
                  </a:pathLst>
                </a:custGeom>
                <a:solidFill>
                  <a:srgbClr val="3D1B0F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7" name="Freeform: Shape 50">
                  <a:extLst>
                    <a:ext uri="{FF2B5EF4-FFF2-40B4-BE49-F238E27FC236}">
                      <a16:creationId xmlns:a16="http://schemas.microsoft.com/office/drawing/2014/main" id="{F05775CD-A271-4362-A1D6-BF87CB88FCED}"/>
                    </a:ext>
                  </a:extLst>
                </p:cNvPr>
                <p:cNvSpPr/>
                <p:nvPr/>
              </p:nvSpPr>
              <p:spPr>
                <a:xfrm>
                  <a:off x="6821725" y="1441152"/>
                  <a:ext cx="1097111" cy="1146500"/>
                </a:xfrm>
                <a:custGeom>
                  <a:avLst/>
                  <a:gdLst>
                    <a:gd name="connsiteX0" fmla="*/ 320305 w 1097111"/>
                    <a:gd name="connsiteY0" fmla="*/ 500234 h 1146500"/>
                    <a:gd name="connsiteX1" fmla="*/ 321264 w 1097111"/>
                    <a:gd name="connsiteY1" fmla="*/ 335248 h 1146500"/>
                    <a:gd name="connsiteX2" fmla="*/ 311672 w 1097111"/>
                    <a:gd name="connsiteY2" fmla="*/ 311747 h 1146500"/>
                    <a:gd name="connsiteX3" fmla="*/ 357235 w 1097111"/>
                    <a:gd name="connsiteY3" fmla="*/ 89208 h 1146500"/>
                    <a:gd name="connsiteX4" fmla="*/ 447402 w 1097111"/>
                    <a:gd name="connsiteY4" fmla="*/ 78656 h 1146500"/>
                    <a:gd name="connsiteX5" fmla="*/ 474740 w 1097111"/>
                    <a:gd name="connsiteY5" fmla="*/ 73381 h 1146500"/>
                    <a:gd name="connsiteX6" fmla="*/ 568743 w 1097111"/>
                    <a:gd name="connsiteY6" fmla="*/ 0 h 1146500"/>
                    <a:gd name="connsiteX7" fmla="*/ 485291 w 1097111"/>
                    <a:gd name="connsiteY7" fmla="*/ 94963 h 1146500"/>
                    <a:gd name="connsiteX8" fmla="*/ 569702 w 1097111"/>
                    <a:gd name="connsiteY8" fmla="*/ 112229 h 1146500"/>
                    <a:gd name="connsiteX9" fmla="*/ 587448 w 1097111"/>
                    <a:gd name="connsiteY9" fmla="*/ 100239 h 1146500"/>
                    <a:gd name="connsiteX10" fmla="*/ 625817 w 1097111"/>
                    <a:gd name="connsiteY10" fmla="*/ 38848 h 1146500"/>
                    <a:gd name="connsiteX11" fmla="*/ 598479 w 1097111"/>
                    <a:gd name="connsiteY11" fmla="*/ 104555 h 1146500"/>
                    <a:gd name="connsiteX12" fmla="*/ 608071 w 1097111"/>
                    <a:gd name="connsiteY12" fmla="*/ 126617 h 1146500"/>
                    <a:gd name="connsiteX13" fmla="*/ 689605 w 1097111"/>
                    <a:gd name="connsiteY13" fmla="*/ 103596 h 1146500"/>
                    <a:gd name="connsiteX14" fmla="*/ 744281 w 1097111"/>
                    <a:gd name="connsiteY14" fmla="*/ 43645 h 1146500"/>
                    <a:gd name="connsiteX15" fmla="*/ 706871 w 1097111"/>
                    <a:gd name="connsiteY15" fmla="*/ 133332 h 1146500"/>
                    <a:gd name="connsiteX16" fmla="*/ 719821 w 1097111"/>
                    <a:gd name="connsiteY16" fmla="*/ 162109 h 1146500"/>
                    <a:gd name="connsiteX17" fmla="*/ 771139 w 1097111"/>
                    <a:gd name="connsiteY17" fmla="*/ 181773 h 1146500"/>
                    <a:gd name="connsiteX18" fmla="*/ 796079 w 1097111"/>
                    <a:gd name="connsiteY18" fmla="*/ 171701 h 1146500"/>
                    <a:gd name="connsiteX19" fmla="*/ 833009 w 1097111"/>
                    <a:gd name="connsiteY19" fmla="*/ 96402 h 1146500"/>
                    <a:gd name="connsiteX20" fmla="*/ 824856 w 1097111"/>
                    <a:gd name="connsiteY20" fmla="*/ 180334 h 1146500"/>
                    <a:gd name="connsiteX21" fmla="*/ 840203 w 1097111"/>
                    <a:gd name="connsiteY21" fmla="*/ 207192 h 1146500"/>
                    <a:gd name="connsiteX22" fmla="*/ 918380 w 1097111"/>
                    <a:gd name="connsiteY22" fmla="*/ 237887 h 1146500"/>
                    <a:gd name="connsiteX23" fmla="*/ 941401 w 1097111"/>
                    <a:gd name="connsiteY23" fmla="*/ 230213 h 1146500"/>
                    <a:gd name="connsiteX24" fmla="*/ 980249 w 1097111"/>
                    <a:gd name="connsiteY24" fmla="*/ 166425 h 1146500"/>
                    <a:gd name="connsiteX25" fmla="*/ 993679 w 1097111"/>
                    <a:gd name="connsiteY25" fmla="*/ 282971 h 1146500"/>
                    <a:gd name="connsiteX26" fmla="*/ 1012863 w 1097111"/>
                    <a:gd name="connsiteY26" fmla="*/ 309349 h 1146500"/>
                    <a:gd name="connsiteX27" fmla="*/ 1032527 w 1097111"/>
                    <a:gd name="connsiteY27" fmla="*/ 318462 h 1146500"/>
                    <a:gd name="connsiteX28" fmla="*/ 1096795 w 1097111"/>
                    <a:gd name="connsiteY28" fmla="*/ 418700 h 1146500"/>
                    <a:gd name="connsiteX29" fmla="*/ 961545 w 1097111"/>
                    <a:gd name="connsiteY29" fmla="*/ 586085 h 1146500"/>
                    <a:gd name="connsiteX30" fmla="*/ 943799 w 1097111"/>
                    <a:gd name="connsiteY30" fmla="*/ 591840 h 1146500"/>
                    <a:gd name="connsiteX31" fmla="*/ 825815 w 1097111"/>
                    <a:gd name="connsiteY31" fmla="*/ 709824 h 1146500"/>
                    <a:gd name="connsiteX32" fmla="*/ 730852 w 1097111"/>
                    <a:gd name="connsiteY32" fmla="*/ 762102 h 1146500"/>
                    <a:gd name="connsiteX33" fmla="*/ 686248 w 1097111"/>
                    <a:gd name="connsiteY33" fmla="*/ 776970 h 1146500"/>
                    <a:gd name="connsiteX34" fmla="*/ 635889 w 1097111"/>
                    <a:gd name="connsiteY34" fmla="*/ 818696 h 1146500"/>
                    <a:gd name="connsiteX35" fmla="*/ 603755 w 1097111"/>
                    <a:gd name="connsiteY35" fmla="*/ 897352 h 1146500"/>
                    <a:gd name="connsiteX36" fmla="*/ 613827 w 1097111"/>
                    <a:gd name="connsiteY36" fmla="*/ 936201 h 1146500"/>
                    <a:gd name="connsiteX37" fmla="*/ 801834 w 1097111"/>
                    <a:gd name="connsiteY37" fmla="*/ 1097350 h 1146500"/>
                    <a:gd name="connsiteX38" fmla="*/ 838285 w 1097111"/>
                    <a:gd name="connsiteY38" fmla="*/ 1142434 h 1146500"/>
                    <a:gd name="connsiteX39" fmla="*/ 813345 w 1097111"/>
                    <a:gd name="connsiteY39" fmla="*/ 1143393 h 1146500"/>
                    <a:gd name="connsiteX40" fmla="*/ 582172 w 1097111"/>
                    <a:gd name="connsiteY40" fmla="*/ 1071931 h 1146500"/>
                    <a:gd name="connsiteX41" fmla="*/ 300641 w 1097111"/>
                    <a:gd name="connsiteY41" fmla="*/ 956824 h 1146500"/>
                    <a:gd name="connsiteX42" fmla="*/ 17191 w 1097111"/>
                    <a:gd name="connsiteY42" fmla="*/ 811502 h 1146500"/>
                    <a:gd name="connsiteX43" fmla="*/ 884 w 1097111"/>
                    <a:gd name="connsiteY43" fmla="*/ 789440 h 1146500"/>
                    <a:gd name="connsiteX44" fmla="*/ 268027 w 1097111"/>
                    <a:gd name="connsiteY44" fmla="*/ 803828 h 1146500"/>
                    <a:gd name="connsiteX45" fmla="*/ 270425 w 1097111"/>
                    <a:gd name="connsiteY45" fmla="*/ 804787 h 1146500"/>
                    <a:gd name="connsiteX46" fmla="*/ 352919 w 1097111"/>
                    <a:gd name="connsiteY46" fmla="*/ 763061 h 1146500"/>
                    <a:gd name="connsiteX47" fmla="*/ 382175 w 1097111"/>
                    <a:gd name="connsiteY47" fmla="*/ 693518 h 1146500"/>
                    <a:gd name="connsiteX48" fmla="*/ 382654 w 1097111"/>
                    <a:gd name="connsiteY48" fmla="*/ 665700 h 1146500"/>
                    <a:gd name="connsiteX49" fmla="*/ 325580 w 1097111"/>
                    <a:gd name="connsiteY49" fmla="*/ 511745 h 1146500"/>
                    <a:gd name="connsiteX50" fmla="*/ 320305 w 1097111"/>
                    <a:gd name="connsiteY50" fmla="*/ 500234 h 114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1097111" h="1146500">
                      <a:moveTo>
                        <a:pt x="320305" y="500234"/>
                      </a:moveTo>
                      <a:cubicBezTo>
                        <a:pt x="316948" y="445079"/>
                        <a:pt x="313111" y="390403"/>
                        <a:pt x="321264" y="335248"/>
                      </a:cubicBezTo>
                      <a:cubicBezTo>
                        <a:pt x="322703" y="325176"/>
                        <a:pt x="315988" y="318941"/>
                        <a:pt x="311672" y="311747"/>
                      </a:cubicBezTo>
                      <a:cubicBezTo>
                        <a:pt x="264670" y="237887"/>
                        <a:pt x="285293" y="133811"/>
                        <a:pt x="357235" y="89208"/>
                      </a:cubicBezTo>
                      <a:cubicBezTo>
                        <a:pt x="384573" y="72421"/>
                        <a:pt x="414308" y="57553"/>
                        <a:pt x="447402" y="78656"/>
                      </a:cubicBezTo>
                      <a:cubicBezTo>
                        <a:pt x="457953" y="85850"/>
                        <a:pt x="466107" y="81054"/>
                        <a:pt x="474740" y="73381"/>
                      </a:cubicBezTo>
                      <a:cubicBezTo>
                        <a:pt x="504475" y="47482"/>
                        <a:pt x="535171" y="22062"/>
                        <a:pt x="568743" y="0"/>
                      </a:cubicBezTo>
                      <a:cubicBezTo>
                        <a:pt x="541885" y="30695"/>
                        <a:pt x="515027" y="61390"/>
                        <a:pt x="485291" y="94963"/>
                      </a:cubicBezTo>
                      <a:cubicBezTo>
                        <a:pt x="515986" y="101198"/>
                        <a:pt x="542844" y="106474"/>
                        <a:pt x="569702" y="112229"/>
                      </a:cubicBezTo>
                      <a:cubicBezTo>
                        <a:pt x="580254" y="114627"/>
                        <a:pt x="583611" y="107433"/>
                        <a:pt x="587448" y="100239"/>
                      </a:cubicBezTo>
                      <a:cubicBezTo>
                        <a:pt x="598959" y="79136"/>
                        <a:pt x="609990" y="58033"/>
                        <a:pt x="625817" y="38848"/>
                      </a:cubicBezTo>
                      <a:cubicBezTo>
                        <a:pt x="616705" y="60911"/>
                        <a:pt x="608071" y="82973"/>
                        <a:pt x="598479" y="104555"/>
                      </a:cubicBezTo>
                      <a:cubicBezTo>
                        <a:pt x="593204" y="116545"/>
                        <a:pt x="594163" y="122301"/>
                        <a:pt x="608071" y="126617"/>
                      </a:cubicBezTo>
                      <a:cubicBezTo>
                        <a:pt x="657472" y="142444"/>
                        <a:pt x="657472" y="142924"/>
                        <a:pt x="689605" y="103596"/>
                      </a:cubicBezTo>
                      <a:cubicBezTo>
                        <a:pt x="706392" y="82973"/>
                        <a:pt x="723657" y="61870"/>
                        <a:pt x="744281" y="43645"/>
                      </a:cubicBezTo>
                      <a:cubicBezTo>
                        <a:pt x="731811" y="73860"/>
                        <a:pt x="720780" y="104076"/>
                        <a:pt x="706871" y="133332"/>
                      </a:cubicBezTo>
                      <a:cubicBezTo>
                        <a:pt x="698718" y="150118"/>
                        <a:pt x="703035" y="157312"/>
                        <a:pt x="719821" y="162109"/>
                      </a:cubicBezTo>
                      <a:cubicBezTo>
                        <a:pt x="737566" y="167384"/>
                        <a:pt x="754832" y="174099"/>
                        <a:pt x="771139" y="181773"/>
                      </a:cubicBezTo>
                      <a:cubicBezTo>
                        <a:pt x="784568" y="188008"/>
                        <a:pt x="790803" y="185609"/>
                        <a:pt x="796079" y="171701"/>
                      </a:cubicBezTo>
                      <a:cubicBezTo>
                        <a:pt x="805671" y="145802"/>
                        <a:pt x="817182" y="120862"/>
                        <a:pt x="833009" y="96402"/>
                      </a:cubicBezTo>
                      <a:cubicBezTo>
                        <a:pt x="830611" y="124219"/>
                        <a:pt x="828692" y="152516"/>
                        <a:pt x="824856" y="180334"/>
                      </a:cubicBezTo>
                      <a:cubicBezTo>
                        <a:pt x="822937" y="194242"/>
                        <a:pt x="825815" y="202396"/>
                        <a:pt x="840203" y="207192"/>
                      </a:cubicBezTo>
                      <a:cubicBezTo>
                        <a:pt x="866582" y="216305"/>
                        <a:pt x="892481" y="226856"/>
                        <a:pt x="918380" y="237887"/>
                      </a:cubicBezTo>
                      <a:cubicBezTo>
                        <a:pt x="929890" y="242683"/>
                        <a:pt x="935646" y="240285"/>
                        <a:pt x="941401" y="230213"/>
                      </a:cubicBezTo>
                      <a:cubicBezTo>
                        <a:pt x="952432" y="210549"/>
                        <a:pt x="964902" y="190885"/>
                        <a:pt x="980249" y="166425"/>
                      </a:cubicBezTo>
                      <a:cubicBezTo>
                        <a:pt x="985526" y="209110"/>
                        <a:pt x="990801" y="246040"/>
                        <a:pt x="993679" y="282971"/>
                      </a:cubicBezTo>
                      <a:cubicBezTo>
                        <a:pt x="994638" y="297359"/>
                        <a:pt x="1000873" y="304553"/>
                        <a:pt x="1012863" y="309349"/>
                      </a:cubicBezTo>
                      <a:cubicBezTo>
                        <a:pt x="1019578" y="312227"/>
                        <a:pt x="1025812" y="316064"/>
                        <a:pt x="1032527" y="318462"/>
                      </a:cubicBezTo>
                      <a:cubicBezTo>
                        <a:pt x="1080968" y="334769"/>
                        <a:pt x="1093918" y="375056"/>
                        <a:pt x="1096795" y="418700"/>
                      </a:cubicBezTo>
                      <a:cubicBezTo>
                        <a:pt x="1102071" y="498795"/>
                        <a:pt x="1040681" y="572656"/>
                        <a:pt x="961545" y="586085"/>
                      </a:cubicBezTo>
                      <a:cubicBezTo>
                        <a:pt x="955310" y="587044"/>
                        <a:pt x="948116" y="586085"/>
                        <a:pt x="943799" y="591840"/>
                      </a:cubicBezTo>
                      <a:cubicBezTo>
                        <a:pt x="909747" y="635964"/>
                        <a:pt x="867541" y="672894"/>
                        <a:pt x="825815" y="709824"/>
                      </a:cubicBezTo>
                      <a:cubicBezTo>
                        <a:pt x="794161" y="727090"/>
                        <a:pt x="764905" y="749152"/>
                        <a:pt x="730852" y="762102"/>
                      </a:cubicBezTo>
                      <a:cubicBezTo>
                        <a:pt x="715984" y="767857"/>
                        <a:pt x="701596" y="775531"/>
                        <a:pt x="686248" y="776970"/>
                      </a:cubicBezTo>
                      <a:cubicBezTo>
                        <a:pt x="658910" y="779848"/>
                        <a:pt x="644522" y="793756"/>
                        <a:pt x="635889" y="818696"/>
                      </a:cubicBezTo>
                      <a:cubicBezTo>
                        <a:pt x="626776" y="845554"/>
                        <a:pt x="617664" y="872892"/>
                        <a:pt x="603755" y="897352"/>
                      </a:cubicBezTo>
                      <a:cubicBezTo>
                        <a:pt x="593204" y="916537"/>
                        <a:pt x="599439" y="924690"/>
                        <a:pt x="613827" y="936201"/>
                      </a:cubicBezTo>
                      <a:cubicBezTo>
                        <a:pt x="679054" y="987039"/>
                        <a:pt x="743322" y="1038838"/>
                        <a:pt x="801834" y="1097350"/>
                      </a:cubicBezTo>
                      <a:cubicBezTo>
                        <a:pt x="815264" y="1110779"/>
                        <a:pt x="833968" y="1121331"/>
                        <a:pt x="838285" y="1142434"/>
                      </a:cubicBezTo>
                      <a:cubicBezTo>
                        <a:pt x="830131" y="1150107"/>
                        <a:pt x="821978" y="1144832"/>
                        <a:pt x="813345" y="1143393"/>
                      </a:cubicBezTo>
                      <a:cubicBezTo>
                        <a:pt x="734209" y="1127086"/>
                        <a:pt x="658431" y="1098789"/>
                        <a:pt x="582172" y="1071931"/>
                      </a:cubicBezTo>
                      <a:cubicBezTo>
                        <a:pt x="486730" y="1037878"/>
                        <a:pt x="393206" y="998550"/>
                        <a:pt x="300641" y="956824"/>
                      </a:cubicBezTo>
                      <a:cubicBezTo>
                        <a:pt x="203759" y="913659"/>
                        <a:pt x="107837" y="867137"/>
                        <a:pt x="17191" y="811502"/>
                      </a:cubicBezTo>
                      <a:cubicBezTo>
                        <a:pt x="9037" y="806706"/>
                        <a:pt x="-3433" y="803828"/>
                        <a:pt x="884" y="789440"/>
                      </a:cubicBezTo>
                      <a:cubicBezTo>
                        <a:pt x="90571" y="783205"/>
                        <a:pt x="179299" y="792797"/>
                        <a:pt x="268027" y="803828"/>
                      </a:cubicBezTo>
                      <a:cubicBezTo>
                        <a:pt x="268987" y="803828"/>
                        <a:pt x="269466" y="804308"/>
                        <a:pt x="270425" y="804787"/>
                      </a:cubicBezTo>
                      <a:cubicBezTo>
                        <a:pt x="326540" y="816298"/>
                        <a:pt x="330857" y="814380"/>
                        <a:pt x="352919" y="763061"/>
                      </a:cubicBezTo>
                      <a:cubicBezTo>
                        <a:pt x="362990" y="740040"/>
                        <a:pt x="372582" y="716539"/>
                        <a:pt x="382175" y="693518"/>
                      </a:cubicBezTo>
                      <a:cubicBezTo>
                        <a:pt x="386012" y="684405"/>
                        <a:pt x="387930" y="674333"/>
                        <a:pt x="382654" y="665700"/>
                      </a:cubicBezTo>
                      <a:cubicBezTo>
                        <a:pt x="352439" y="618698"/>
                        <a:pt x="333255" y="567380"/>
                        <a:pt x="325580" y="511745"/>
                      </a:cubicBezTo>
                      <a:cubicBezTo>
                        <a:pt x="324621" y="507428"/>
                        <a:pt x="321744" y="503592"/>
                        <a:pt x="320305" y="500234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8" name="Freeform: Shape 51">
                  <a:extLst>
                    <a:ext uri="{FF2B5EF4-FFF2-40B4-BE49-F238E27FC236}">
                      <a16:creationId xmlns:a16="http://schemas.microsoft.com/office/drawing/2014/main" id="{9DDE2B6A-F847-4CB9-A70A-5A39E3EB6DCB}"/>
                    </a:ext>
                  </a:extLst>
                </p:cNvPr>
                <p:cNvSpPr/>
                <p:nvPr/>
              </p:nvSpPr>
              <p:spPr>
                <a:xfrm>
                  <a:off x="6563619" y="2228393"/>
                  <a:ext cx="1189137" cy="686602"/>
                </a:xfrm>
                <a:custGeom>
                  <a:avLst/>
                  <a:gdLst>
                    <a:gd name="connsiteX0" fmla="*/ 258510 w 1189137"/>
                    <a:gd name="connsiteY0" fmla="*/ 1718 h 686602"/>
                    <a:gd name="connsiteX1" fmla="*/ 325176 w 1189137"/>
                    <a:gd name="connsiteY1" fmla="*/ 44883 h 686602"/>
                    <a:gd name="connsiteX2" fmla="*/ 825410 w 1189137"/>
                    <a:gd name="connsiteY2" fmla="*/ 269821 h 686602"/>
                    <a:gd name="connsiteX3" fmla="*/ 1046511 w 1189137"/>
                    <a:gd name="connsiteY3" fmla="*/ 343202 h 686602"/>
                    <a:gd name="connsiteX4" fmla="*/ 1095432 w 1189137"/>
                    <a:gd name="connsiteY4" fmla="*/ 354712 h 686602"/>
                    <a:gd name="connsiteX5" fmla="*/ 1170730 w 1189137"/>
                    <a:gd name="connsiteY5" fmla="*/ 453512 h 686602"/>
                    <a:gd name="connsiteX6" fmla="*/ 1182241 w 1189137"/>
                    <a:gd name="connsiteY6" fmla="*/ 590681 h 686602"/>
                    <a:gd name="connsiteX7" fmla="*/ 1169771 w 1189137"/>
                    <a:gd name="connsiteY7" fmla="*/ 686603 h 686602"/>
                    <a:gd name="connsiteX8" fmla="*/ 528531 w 1189137"/>
                    <a:gd name="connsiteY8" fmla="*/ 311547 h 686602"/>
                    <a:gd name="connsiteX9" fmla="*/ 104555 w 1189137"/>
                    <a:gd name="connsiteY9" fmla="*/ 181093 h 686602"/>
                    <a:gd name="connsiteX10" fmla="*/ 0 w 1189137"/>
                    <a:gd name="connsiteY10" fmla="*/ 158551 h 686602"/>
                    <a:gd name="connsiteX11" fmla="*/ 72421 w 1189137"/>
                    <a:gd name="connsiteY11" fmla="*/ 59751 h 686602"/>
                    <a:gd name="connsiteX12" fmla="*/ 162588 w 1189137"/>
                    <a:gd name="connsiteY12" fmla="*/ 11790 h 686602"/>
                    <a:gd name="connsiteX13" fmla="*/ 258510 w 1189137"/>
                    <a:gd name="connsiteY13" fmla="*/ 1718 h 686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89137" h="686602">
                      <a:moveTo>
                        <a:pt x="258510" y="1718"/>
                      </a:moveTo>
                      <a:cubicBezTo>
                        <a:pt x="276736" y="22821"/>
                        <a:pt x="302155" y="32414"/>
                        <a:pt x="325176" y="44883"/>
                      </a:cubicBezTo>
                      <a:cubicBezTo>
                        <a:pt x="485846" y="132652"/>
                        <a:pt x="653230" y="206512"/>
                        <a:pt x="825410" y="269821"/>
                      </a:cubicBezTo>
                      <a:cubicBezTo>
                        <a:pt x="898312" y="296679"/>
                        <a:pt x="972171" y="321619"/>
                        <a:pt x="1046511" y="343202"/>
                      </a:cubicBezTo>
                      <a:cubicBezTo>
                        <a:pt x="1062338" y="347998"/>
                        <a:pt x="1079125" y="350875"/>
                        <a:pt x="1095432" y="354712"/>
                      </a:cubicBezTo>
                      <a:cubicBezTo>
                        <a:pt x="1130443" y="380132"/>
                        <a:pt x="1151067" y="416582"/>
                        <a:pt x="1170730" y="453512"/>
                      </a:cubicBezTo>
                      <a:cubicBezTo>
                        <a:pt x="1194232" y="497636"/>
                        <a:pt x="1191833" y="543199"/>
                        <a:pt x="1182241" y="590681"/>
                      </a:cubicBezTo>
                      <a:cubicBezTo>
                        <a:pt x="1176006" y="622335"/>
                        <a:pt x="1181282" y="655428"/>
                        <a:pt x="1169771" y="686603"/>
                      </a:cubicBezTo>
                      <a:cubicBezTo>
                        <a:pt x="974090" y="531209"/>
                        <a:pt x="760184" y="405551"/>
                        <a:pt x="528531" y="311547"/>
                      </a:cubicBezTo>
                      <a:cubicBezTo>
                        <a:pt x="391362" y="255912"/>
                        <a:pt x="250357" y="210349"/>
                        <a:pt x="104555" y="181093"/>
                      </a:cubicBezTo>
                      <a:cubicBezTo>
                        <a:pt x="69544" y="173899"/>
                        <a:pt x="34532" y="166225"/>
                        <a:pt x="0" y="158551"/>
                      </a:cubicBezTo>
                      <a:cubicBezTo>
                        <a:pt x="20623" y="123060"/>
                        <a:pt x="48920" y="93324"/>
                        <a:pt x="72421" y="59751"/>
                      </a:cubicBezTo>
                      <a:cubicBezTo>
                        <a:pt x="94004" y="29056"/>
                        <a:pt x="129495" y="18505"/>
                        <a:pt x="162588" y="11790"/>
                      </a:cubicBezTo>
                      <a:cubicBezTo>
                        <a:pt x="193763" y="6035"/>
                        <a:pt x="225897" y="-4037"/>
                        <a:pt x="258510" y="1718"/>
                      </a:cubicBezTo>
                      <a:close/>
                    </a:path>
                  </a:pathLst>
                </a:custGeom>
                <a:solidFill>
                  <a:srgbClr val="45C1A4">
                    <a:lumMod val="50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9" name="Freeform: Shape 52">
                  <a:extLst>
                    <a:ext uri="{FF2B5EF4-FFF2-40B4-BE49-F238E27FC236}">
                      <a16:creationId xmlns:a16="http://schemas.microsoft.com/office/drawing/2014/main" id="{E21ADB88-BD97-4A0E-A861-A1564BE58513}"/>
                    </a:ext>
                  </a:extLst>
                </p:cNvPr>
                <p:cNvSpPr/>
                <p:nvPr/>
              </p:nvSpPr>
              <p:spPr>
                <a:xfrm>
                  <a:off x="7229319" y="1218762"/>
                  <a:ext cx="734458" cy="503921"/>
                </a:xfrm>
                <a:custGeom>
                  <a:avLst/>
                  <a:gdLst>
                    <a:gd name="connsiteX0" fmla="*/ 0 w 734458"/>
                    <a:gd name="connsiteY0" fmla="*/ 212798 h 503921"/>
                    <a:gd name="connsiteX1" fmla="*/ 46522 w 734458"/>
                    <a:gd name="connsiteY1" fmla="*/ 112079 h 503921"/>
                    <a:gd name="connsiteX2" fmla="*/ 248918 w 734458"/>
                    <a:gd name="connsiteY2" fmla="*/ 4167 h 503921"/>
                    <a:gd name="connsiteX3" fmla="*/ 694956 w 734458"/>
                    <a:gd name="connsiteY3" fmla="*/ 224308 h 503921"/>
                    <a:gd name="connsiteX4" fmla="*/ 699273 w 734458"/>
                    <a:gd name="connsiteY4" fmla="*/ 494329 h 503921"/>
                    <a:gd name="connsiteX5" fmla="*/ 693517 w 734458"/>
                    <a:gd name="connsiteY5" fmla="*/ 503921 h 503921"/>
                    <a:gd name="connsiteX6" fmla="*/ 414864 w 734458"/>
                    <a:gd name="connsiteY6" fmla="*/ 127906 h 503921"/>
                    <a:gd name="connsiteX7" fmla="*/ 0 w 734458"/>
                    <a:gd name="connsiteY7" fmla="*/ 212798 h 503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34458" h="503921">
                      <a:moveTo>
                        <a:pt x="0" y="212798"/>
                      </a:moveTo>
                      <a:cubicBezTo>
                        <a:pt x="7194" y="172990"/>
                        <a:pt x="23500" y="140856"/>
                        <a:pt x="46522" y="112079"/>
                      </a:cubicBezTo>
                      <a:cubicBezTo>
                        <a:pt x="98320" y="47332"/>
                        <a:pt x="168823" y="16157"/>
                        <a:pt x="248918" y="4167"/>
                      </a:cubicBezTo>
                      <a:cubicBezTo>
                        <a:pt x="421098" y="-21253"/>
                        <a:pt x="611504" y="71792"/>
                        <a:pt x="694956" y="224308"/>
                      </a:cubicBezTo>
                      <a:cubicBezTo>
                        <a:pt x="743397" y="312557"/>
                        <a:pt x="750111" y="403203"/>
                        <a:pt x="699273" y="494329"/>
                      </a:cubicBezTo>
                      <a:cubicBezTo>
                        <a:pt x="697834" y="496727"/>
                        <a:pt x="695916" y="499605"/>
                        <a:pt x="693517" y="503921"/>
                      </a:cubicBezTo>
                      <a:cubicBezTo>
                        <a:pt x="694476" y="306801"/>
                        <a:pt x="585605" y="189776"/>
                        <a:pt x="414864" y="127906"/>
                      </a:cubicBezTo>
                      <a:cubicBezTo>
                        <a:pt x="264745" y="72751"/>
                        <a:pt x="120862" y="87619"/>
                        <a:pt x="0" y="212798"/>
                      </a:cubicBezTo>
                      <a:close/>
                    </a:path>
                  </a:pathLst>
                </a:custGeom>
                <a:solidFill>
                  <a:srgbClr val="45C1A4">
                    <a:lumMod val="75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</p:grpSp>
          <p:grpSp>
            <p:nvGrpSpPr>
              <p:cNvPr id="88" name="Group 31">
                <a:extLst>
                  <a:ext uri="{FF2B5EF4-FFF2-40B4-BE49-F238E27FC236}">
                    <a16:creationId xmlns:a16="http://schemas.microsoft.com/office/drawing/2014/main" id="{583B3F5C-59E4-46D5-9A85-389484FB6F45}"/>
                  </a:ext>
                </a:extLst>
              </p:cNvPr>
              <p:cNvGrpSpPr/>
              <p:nvPr/>
            </p:nvGrpSpPr>
            <p:grpSpPr>
              <a:xfrm>
                <a:off x="7946663" y="3655474"/>
                <a:ext cx="1571701" cy="1274220"/>
                <a:chOff x="8213001" y="3218811"/>
                <a:chExt cx="1775655" cy="1439571"/>
              </a:xfrm>
            </p:grpSpPr>
            <p:sp>
              <p:nvSpPr>
                <p:cNvPr id="98" name="Freeform: Shape 41">
                  <a:extLst>
                    <a:ext uri="{FF2B5EF4-FFF2-40B4-BE49-F238E27FC236}">
                      <a16:creationId xmlns:a16="http://schemas.microsoft.com/office/drawing/2014/main" id="{867B3347-C110-436E-811D-826A403DC14F}"/>
                    </a:ext>
                  </a:extLst>
                </p:cNvPr>
                <p:cNvSpPr/>
                <p:nvPr/>
              </p:nvSpPr>
              <p:spPr>
                <a:xfrm>
                  <a:off x="8670942" y="3273142"/>
                  <a:ext cx="1128485" cy="806800"/>
                </a:xfrm>
                <a:custGeom>
                  <a:avLst/>
                  <a:gdLst>
                    <a:gd name="connsiteX0" fmla="*/ 1019741 w 1128485"/>
                    <a:gd name="connsiteY0" fmla="*/ 736806 h 806800"/>
                    <a:gd name="connsiteX1" fmla="*/ 817345 w 1128485"/>
                    <a:gd name="connsiteY1" fmla="*/ 792921 h 806800"/>
                    <a:gd name="connsiteX2" fmla="*/ 761710 w 1128485"/>
                    <a:gd name="connsiteY2" fmla="*/ 784767 h 806800"/>
                    <a:gd name="connsiteX3" fmla="*/ 424064 w 1128485"/>
                    <a:gd name="connsiteY3" fmla="*/ 702754 h 806800"/>
                    <a:gd name="connsiteX4" fmla="*/ 385215 w 1128485"/>
                    <a:gd name="connsiteY4" fmla="*/ 703233 h 806800"/>
                    <a:gd name="connsiteX5" fmla="*/ 302723 w 1128485"/>
                    <a:gd name="connsiteY5" fmla="*/ 732010 h 806800"/>
                    <a:gd name="connsiteX6" fmla="*/ 289773 w 1128485"/>
                    <a:gd name="connsiteY6" fmla="*/ 766542 h 806800"/>
                    <a:gd name="connsiteX7" fmla="*/ 213515 w 1128485"/>
                    <a:gd name="connsiteY7" fmla="*/ 753113 h 806800"/>
                    <a:gd name="connsiteX8" fmla="*/ 63876 w 1128485"/>
                    <a:gd name="connsiteY8" fmla="*/ 710427 h 806800"/>
                    <a:gd name="connsiteX9" fmla="*/ 42774 w 1128485"/>
                    <a:gd name="connsiteY9" fmla="*/ 710427 h 806800"/>
                    <a:gd name="connsiteX10" fmla="*/ 5364 w 1128485"/>
                    <a:gd name="connsiteY10" fmla="*/ 695080 h 806800"/>
                    <a:gd name="connsiteX11" fmla="*/ 18313 w 1128485"/>
                    <a:gd name="connsiteY11" fmla="*/ 646639 h 806800"/>
                    <a:gd name="connsiteX12" fmla="*/ 75387 w 1128485"/>
                    <a:gd name="connsiteY12" fmla="*/ 574698 h 806800"/>
                    <a:gd name="connsiteX13" fmla="*/ 160758 w 1128485"/>
                    <a:gd name="connsiteY13" fmla="*/ 454315 h 806800"/>
                    <a:gd name="connsiteX14" fmla="*/ 174667 w 1128485"/>
                    <a:gd name="connsiteY14" fmla="*/ 443764 h 806800"/>
                    <a:gd name="connsiteX15" fmla="*/ 206800 w 1128485"/>
                    <a:gd name="connsiteY15" fmla="*/ 461989 h 806800"/>
                    <a:gd name="connsiteX16" fmla="*/ 298885 w 1128485"/>
                    <a:gd name="connsiteY16" fmla="*/ 430335 h 806800"/>
                    <a:gd name="connsiteX17" fmla="*/ 318070 w 1128485"/>
                    <a:gd name="connsiteY17" fmla="*/ 405395 h 806800"/>
                    <a:gd name="connsiteX18" fmla="*/ 473944 w 1128485"/>
                    <a:gd name="connsiteY18" fmla="*/ 164630 h 806800"/>
                    <a:gd name="connsiteX19" fmla="*/ 537253 w 1128485"/>
                    <a:gd name="connsiteY19" fmla="*/ 123863 h 806800"/>
                    <a:gd name="connsiteX20" fmla="*/ 565550 w 1128485"/>
                    <a:gd name="connsiteY20" fmla="*/ 87413 h 806800"/>
                    <a:gd name="connsiteX21" fmla="*/ 746842 w 1128485"/>
                    <a:gd name="connsiteY21" fmla="*/ 2522 h 806800"/>
                    <a:gd name="connsiteX22" fmla="*/ 726699 w 1128485"/>
                    <a:gd name="connsiteY22" fmla="*/ 23624 h 806800"/>
                    <a:gd name="connsiteX23" fmla="*/ 616388 w 1128485"/>
                    <a:gd name="connsiteY23" fmla="*/ 117149 h 806800"/>
                    <a:gd name="connsiteX24" fmla="*/ 741567 w 1128485"/>
                    <a:gd name="connsiteY24" fmla="*/ 91250 h 806800"/>
                    <a:gd name="connsiteX25" fmla="*/ 889287 w 1128485"/>
                    <a:gd name="connsiteY25" fmla="*/ 109475 h 806800"/>
                    <a:gd name="connsiteX26" fmla="*/ 971780 w 1128485"/>
                    <a:gd name="connsiteY26" fmla="*/ 209714 h 806800"/>
                    <a:gd name="connsiteX27" fmla="*/ 960269 w 1128485"/>
                    <a:gd name="connsiteY27" fmla="*/ 250481 h 806800"/>
                    <a:gd name="connsiteX28" fmla="*/ 943962 w 1128485"/>
                    <a:gd name="connsiteY28" fmla="*/ 302279 h 806800"/>
                    <a:gd name="connsiteX29" fmla="*/ 1059549 w 1128485"/>
                    <a:gd name="connsiteY29" fmla="*/ 433212 h 806800"/>
                    <a:gd name="connsiteX30" fmla="*/ 1113265 w 1128485"/>
                    <a:gd name="connsiteY30" fmla="*/ 452876 h 806800"/>
                    <a:gd name="connsiteX31" fmla="*/ 1122858 w 1128485"/>
                    <a:gd name="connsiteY31" fmla="*/ 479735 h 806800"/>
                    <a:gd name="connsiteX32" fmla="*/ 858112 w 1128485"/>
                    <a:gd name="connsiteY32" fmla="*/ 726255 h 806800"/>
                    <a:gd name="connsiteX33" fmla="*/ 994321 w 1128485"/>
                    <a:gd name="connsiteY33" fmla="*/ 730571 h 806800"/>
                    <a:gd name="connsiteX34" fmla="*/ 1019741 w 1128485"/>
                    <a:gd name="connsiteY34" fmla="*/ 736806 h 806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128485" h="806800">
                      <a:moveTo>
                        <a:pt x="1019741" y="736806"/>
                      </a:moveTo>
                      <a:cubicBezTo>
                        <a:pt x="979933" y="798196"/>
                        <a:pt x="883531" y="825534"/>
                        <a:pt x="817345" y="792921"/>
                      </a:cubicBezTo>
                      <a:cubicBezTo>
                        <a:pt x="799120" y="783808"/>
                        <a:pt x="782334" y="782369"/>
                        <a:pt x="761710" y="784767"/>
                      </a:cubicBezTo>
                      <a:cubicBezTo>
                        <a:pt x="640369" y="796757"/>
                        <a:pt x="521425" y="791482"/>
                        <a:pt x="424064" y="702754"/>
                      </a:cubicBezTo>
                      <a:cubicBezTo>
                        <a:pt x="409676" y="689804"/>
                        <a:pt x="397206" y="698917"/>
                        <a:pt x="385215" y="703233"/>
                      </a:cubicBezTo>
                      <a:cubicBezTo>
                        <a:pt x="357398" y="712825"/>
                        <a:pt x="331020" y="724336"/>
                        <a:pt x="302723" y="732010"/>
                      </a:cubicBezTo>
                      <a:cubicBezTo>
                        <a:pt x="283538" y="737286"/>
                        <a:pt x="285457" y="752154"/>
                        <a:pt x="289773" y="766542"/>
                      </a:cubicBezTo>
                      <a:cubicBezTo>
                        <a:pt x="262915" y="772297"/>
                        <a:pt x="238455" y="759828"/>
                        <a:pt x="213515" y="753113"/>
                      </a:cubicBezTo>
                      <a:cubicBezTo>
                        <a:pt x="163635" y="739684"/>
                        <a:pt x="113276" y="727214"/>
                        <a:pt x="63876" y="710427"/>
                      </a:cubicBezTo>
                      <a:cubicBezTo>
                        <a:pt x="56682" y="708029"/>
                        <a:pt x="49968" y="708509"/>
                        <a:pt x="42774" y="710427"/>
                      </a:cubicBezTo>
                      <a:cubicBezTo>
                        <a:pt x="27905" y="711387"/>
                        <a:pt x="15915" y="704672"/>
                        <a:pt x="5364" y="695080"/>
                      </a:cubicBezTo>
                      <a:cubicBezTo>
                        <a:pt x="-7586" y="674457"/>
                        <a:pt x="5364" y="660548"/>
                        <a:pt x="18313" y="646639"/>
                      </a:cubicBezTo>
                      <a:cubicBezTo>
                        <a:pt x="44692" y="628414"/>
                        <a:pt x="57162" y="599158"/>
                        <a:pt x="75387" y="574698"/>
                      </a:cubicBezTo>
                      <a:cubicBezTo>
                        <a:pt x="104643" y="534890"/>
                        <a:pt x="131981" y="494123"/>
                        <a:pt x="160758" y="454315"/>
                      </a:cubicBezTo>
                      <a:cubicBezTo>
                        <a:pt x="164115" y="449519"/>
                        <a:pt x="166033" y="442325"/>
                        <a:pt x="174667" y="443764"/>
                      </a:cubicBezTo>
                      <a:cubicBezTo>
                        <a:pt x="178024" y="462948"/>
                        <a:pt x="186177" y="470622"/>
                        <a:pt x="206800" y="461989"/>
                      </a:cubicBezTo>
                      <a:cubicBezTo>
                        <a:pt x="237016" y="449999"/>
                        <a:pt x="268191" y="440886"/>
                        <a:pt x="298885" y="430335"/>
                      </a:cubicBezTo>
                      <a:cubicBezTo>
                        <a:pt x="310396" y="426498"/>
                        <a:pt x="317111" y="417865"/>
                        <a:pt x="318070" y="405395"/>
                      </a:cubicBezTo>
                      <a:cubicBezTo>
                        <a:pt x="329101" y="298921"/>
                        <a:pt x="394328" y="226980"/>
                        <a:pt x="473944" y="164630"/>
                      </a:cubicBezTo>
                      <a:cubicBezTo>
                        <a:pt x="493608" y="149283"/>
                        <a:pt x="515670" y="136333"/>
                        <a:pt x="537253" y="123863"/>
                      </a:cubicBezTo>
                      <a:cubicBezTo>
                        <a:pt x="552120" y="115230"/>
                        <a:pt x="557875" y="101322"/>
                        <a:pt x="565550" y="87413"/>
                      </a:cubicBezTo>
                      <a:cubicBezTo>
                        <a:pt x="603919" y="21706"/>
                        <a:pt x="670584" y="-9469"/>
                        <a:pt x="746842" y="2522"/>
                      </a:cubicBezTo>
                      <a:cubicBezTo>
                        <a:pt x="746363" y="15471"/>
                        <a:pt x="735332" y="18828"/>
                        <a:pt x="726699" y="23624"/>
                      </a:cubicBezTo>
                      <a:cubicBezTo>
                        <a:pt x="670105" y="57677"/>
                        <a:pt x="641807" y="81178"/>
                        <a:pt x="616388" y="117149"/>
                      </a:cubicBezTo>
                      <a:cubicBezTo>
                        <a:pt x="659074" y="106597"/>
                        <a:pt x="699361" y="96046"/>
                        <a:pt x="741567" y="91250"/>
                      </a:cubicBezTo>
                      <a:cubicBezTo>
                        <a:pt x="792405" y="85494"/>
                        <a:pt x="842285" y="87413"/>
                        <a:pt x="889287" y="109475"/>
                      </a:cubicBezTo>
                      <a:cubicBezTo>
                        <a:pt x="932452" y="129619"/>
                        <a:pt x="959790" y="163671"/>
                        <a:pt x="971780" y="209714"/>
                      </a:cubicBezTo>
                      <a:cubicBezTo>
                        <a:pt x="976097" y="225541"/>
                        <a:pt x="974178" y="239450"/>
                        <a:pt x="960269" y="250481"/>
                      </a:cubicBezTo>
                      <a:cubicBezTo>
                        <a:pt x="943003" y="263910"/>
                        <a:pt x="940126" y="281655"/>
                        <a:pt x="943962" y="302279"/>
                      </a:cubicBezTo>
                      <a:cubicBezTo>
                        <a:pt x="956433" y="368945"/>
                        <a:pt x="1001996" y="406354"/>
                        <a:pt x="1059549" y="433212"/>
                      </a:cubicBezTo>
                      <a:cubicBezTo>
                        <a:pt x="1076815" y="441366"/>
                        <a:pt x="1095040" y="447121"/>
                        <a:pt x="1113265" y="452876"/>
                      </a:cubicBezTo>
                      <a:cubicBezTo>
                        <a:pt x="1127654" y="457673"/>
                        <a:pt x="1133889" y="466785"/>
                        <a:pt x="1122858" y="479735"/>
                      </a:cubicBezTo>
                      <a:cubicBezTo>
                        <a:pt x="1045640" y="573259"/>
                        <a:pt x="974178" y="673498"/>
                        <a:pt x="858112" y="726255"/>
                      </a:cubicBezTo>
                      <a:cubicBezTo>
                        <a:pt x="903675" y="734408"/>
                        <a:pt x="949239" y="732010"/>
                        <a:pt x="994321" y="730571"/>
                      </a:cubicBezTo>
                      <a:cubicBezTo>
                        <a:pt x="1003434" y="730571"/>
                        <a:pt x="1013506" y="725295"/>
                        <a:pt x="1019741" y="736806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99" name="Freeform: Shape 42">
                  <a:extLst>
                    <a:ext uri="{FF2B5EF4-FFF2-40B4-BE49-F238E27FC236}">
                      <a16:creationId xmlns:a16="http://schemas.microsoft.com/office/drawing/2014/main" id="{0F48A1A0-4C29-46FE-B846-7C8E0B8C8787}"/>
                    </a:ext>
                  </a:extLst>
                </p:cNvPr>
                <p:cNvSpPr/>
                <p:nvPr/>
              </p:nvSpPr>
              <p:spPr>
                <a:xfrm>
                  <a:off x="9265268" y="3218811"/>
                  <a:ext cx="723388" cy="795086"/>
                </a:xfrm>
                <a:custGeom>
                  <a:avLst/>
                  <a:gdLst>
                    <a:gd name="connsiteX0" fmla="*/ 425415 w 723388"/>
                    <a:gd name="connsiteY0" fmla="*/ 791137 h 795086"/>
                    <a:gd name="connsiteX1" fmla="*/ 260428 w 723388"/>
                    <a:gd name="connsiteY1" fmla="*/ 790178 h 795086"/>
                    <a:gd name="connsiteX2" fmla="*/ 238846 w 723388"/>
                    <a:gd name="connsiteY2" fmla="*/ 784423 h 795086"/>
                    <a:gd name="connsiteX3" fmla="*/ 529490 w 723388"/>
                    <a:gd name="connsiteY3" fmla="*/ 522555 h 795086"/>
                    <a:gd name="connsiteX4" fmla="*/ 509347 w 723388"/>
                    <a:gd name="connsiteY4" fmla="*/ 513443 h 795086"/>
                    <a:gd name="connsiteX5" fmla="*/ 388005 w 723388"/>
                    <a:gd name="connsiteY5" fmla="*/ 447736 h 795086"/>
                    <a:gd name="connsiteX6" fmla="*/ 339085 w 723388"/>
                    <a:gd name="connsiteY6" fmla="*/ 338864 h 795086"/>
                    <a:gd name="connsiteX7" fmla="*/ 360667 w 723388"/>
                    <a:gd name="connsiteY7" fmla="*/ 298577 h 795086"/>
                    <a:gd name="connsiteX8" fmla="*/ 370739 w 723388"/>
                    <a:gd name="connsiteY8" fmla="*/ 269321 h 795086"/>
                    <a:gd name="connsiteX9" fmla="*/ 216304 w 723388"/>
                    <a:gd name="connsiteY9" fmla="*/ 152296 h 795086"/>
                    <a:gd name="connsiteX10" fmla="*/ 16306 w 723388"/>
                    <a:gd name="connsiteY10" fmla="*/ 182991 h 795086"/>
                    <a:gd name="connsiteX11" fmla="*/ 0 w 723388"/>
                    <a:gd name="connsiteY11" fmla="*/ 187307 h 795086"/>
                    <a:gd name="connsiteX12" fmla="*/ 53237 w 723388"/>
                    <a:gd name="connsiteY12" fmla="*/ 124958 h 795086"/>
                    <a:gd name="connsiteX13" fmla="*/ 151557 w 723388"/>
                    <a:gd name="connsiteY13" fmla="*/ 57333 h 795086"/>
                    <a:gd name="connsiteX14" fmla="*/ 275296 w 723388"/>
                    <a:gd name="connsiteY14" fmla="*/ 14168 h 795086"/>
                    <a:gd name="connsiteX15" fmla="*/ 590401 w 723388"/>
                    <a:gd name="connsiteY15" fmla="*/ 101457 h 795086"/>
                    <a:gd name="connsiteX16" fmla="*/ 718936 w 723388"/>
                    <a:gd name="connsiteY16" fmla="*/ 477952 h 795086"/>
                    <a:gd name="connsiteX17" fmla="*/ 718936 w 723388"/>
                    <a:gd name="connsiteY17" fmla="*/ 503851 h 795086"/>
                    <a:gd name="connsiteX18" fmla="*/ 601432 w 723388"/>
                    <a:gd name="connsiteY18" fmla="*/ 736941 h 795086"/>
                    <a:gd name="connsiteX19" fmla="*/ 447477 w 723388"/>
                    <a:gd name="connsiteY19" fmla="*/ 785862 h 795086"/>
                    <a:gd name="connsiteX20" fmla="*/ 425415 w 723388"/>
                    <a:gd name="connsiteY20" fmla="*/ 791137 h 795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23388" h="795086">
                      <a:moveTo>
                        <a:pt x="425415" y="791137"/>
                      </a:moveTo>
                      <a:cubicBezTo>
                        <a:pt x="370259" y="794015"/>
                        <a:pt x="315584" y="798811"/>
                        <a:pt x="260428" y="790178"/>
                      </a:cubicBezTo>
                      <a:cubicBezTo>
                        <a:pt x="253714" y="789219"/>
                        <a:pt x="247000" y="788260"/>
                        <a:pt x="238846" y="784423"/>
                      </a:cubicBezTo>
                      <a:cubicBezTo>
                        <a:pt x="369301" y="733584"/>
                        <a:pt x="443640" y="622315"/>
                        <a:pt x="529490" y="522555"/>
                      </a:cubicBezTo>
                      <a:cubicBezTo>
                        <a:pt x="525654" y="513922"/>
                        <a:pt x="516061" y="515361"/>
                        <a:pt x="509347" y="513443"/>
                      </a:cubicBezTo>
                      <a:cubicBezTo>
                        <a:pt x="464263" y="499534"/>
                        <a:pt x="422537" y="479390"/>
                        <a:pt x="388005" y="447736"/>
                      </a:cubicBezTo>
                      <a:cubicBezTo>
                        <a:pt x="356830" y="419439"/>
                        <a:pt x="341962" y="381070"/>
                        <a:pt x="339085" y="338864"/>
                      </a:cubicBezTo>
                      <a:cubicBezTo>
                        <a:pt x="338126" y="322078"/>
                        <a:pt x="344840" y="306730"/>
                        <a:pt x="360667" y="298577"/>
                      </a:cubicBezTo>
                      <a:cubicBezTo>
                        <a:pt x="375056" y="291383"/>
                        <a:pt x="374097" y="281791"/>
                        <a:pt x="370739" y="269321"/>
                      </a:cubicBezTo>
                      <a:cubicBezTo>
                        <a:pt x="352514" y="198818"/>
                        <a:pt x="297359" y="157092"/>
                        <a:pt x="216304" y="152296"/>
                      </a:cubicBezTo>
                      <a:cubicBezTo>
                        <a:pt x="147240" y="148459"/>
                        <a:pt x="81054" y="161888"/>
                        <a:pt x="16306" y="182991"/>
                      </a:cubicBezTo>
                      <a:cubicBezTo>
                        <a:pt x="12949" y="183950"/>
                        <a:pt x="9112" y="184909"/>
                        <a:pt x="0" y="187307"/>
                      </a:cubicBezTo>
                      <a:cubicBezTo>
                        <a:pt x="16786" y="160929"/>
                        <a:pt x="34532" y="142703"/>
                        <a:pt x="53237" y="124958"/>
                      </a:cubicBezTo>
                      <a:cubicBezTo>
                        <a:pt x="82972" y="97620"/>
                        <a:pt x="118464" y="78915"/>
                        <a:pt x="151557" y="57333"/>
                      </a:cubicBezTo>
                      <a:cubicBezTo>
                        <a:pt x="192324" y="42465"/>
                        <a:pt x="233091" y="26638"/>
                        <a:pt x="275296" y="14168"/>
                      </a:cubicBezTo>
                      <a:cubicBezTo>
                        <a:pt x="399516" y="-22762"/>
                        <a:pt x="501673" y="14647"/>
                        <a:pt x="590401" y="101457"/>
                      </a:cubicBezTo>
                      <a:cubicBezTo>
                        <a:pt x="696875" y="205053"/>
                        <a:pt x="733325" y="333109"/>
                        <a:pt x="718936" y="477952"/>
                      </a:cubicBezTo>
                      <a:cubicBezTo>
                        <a:pt x="717978" y="486584"/>
                        <a:pt x="717498" y="495218"/>
                        <a:pt x="718936" y="503851"/>
                      </a:cubicBezTo>
                      <a:cubicBezTo>
                        <a:pt x="736682" y="615120"/>
                        <a:pt x="702150" y="684184"/>
                        <a:pt x="601432" y="736941"/>
                      </a:cubicBezTo>
                      <a:cubicBezTo>
                        <a:pt x="552991" y="762361"/>
                        <a:pt x="501673" y="778188"/>
                        <a:pt x="447477" y="785862"/>
                      </a:cubicBezTo>
                      <a:cubicBezTo>
                        <a:pt x="440762" y="786821"/>
                        <a:pt x="433088" y="789219"/>
                        <a:pt x="425415" y="791137"/>
                      </a:cubicBezTo>
                      <a:close/>
                    </a:path>
                  </a:pathLst>
                </a:custGeom>
                <a:solidFill>
                  <a:srgbClr val="262421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0" name="Freeform: Shape 43">
                  <a:extLst>
                    <a:ext uri="{FF2B5EF4-FFF2-40B4-BE49-F238E27FC236}">
                      <a16:creationId xmlns:a16="http://schemas.microsoft.com/office/drawing/2014/main" id="{F4B5B9B9-B667-4F95-AD5C-C5B9104576D4}"/>
                    </a:ext>
                  </a:extLst>
                </p:cNvPr>
                <p:cNvSpPr/>
                <p:nvPr/>
              </p:nvSpPr>
              <p:spPr>
                <a:xfrm>
                  <a:off x="8213001" y="3379690"/>
                  <a:ext cx="594717" cy="583736"/>
                </a:xfrm>
                <a:custGeom>
                  <a:avLst/>
                  <a:gdLst>
                    <a:gd name="connsiteX0" fmla="*/ 312227 w 594717"/>
                    <a:gd name="connsiteY0" fmla="*/ 583736 h 583736"/>
                    <a:gd name="connsiteX1" fmla="*/ 66666 w 594717"/>
                    <a:gd name="connsiteY1" fmla="*/ 124268 h 583736"/>
                    <a:gd name="connsiteX2" fmla="*/ 0 w 594717"/>
                    <a:gd name="connsiteY2" fmla="*/ 28826 h 583736"/>
                    <a:gd name="connsiteX3" fmla="*/ 249877 w 594717"/>
                    <a:gd name="connsiteY3" fmla="*/ 1968 h 583736"/>
                    <a:gd name="connsiteX4" fmla="*/ 373137 w 594717"/>
                    <a:gd name="connsiteY4" fmla="*/ 44174 h 583736"/>
                    <a:gd name="connsiteX5" fmla="*/ 559226 w 594717"/>
                    <a:gd name="connsiteY5" fmla="*/ 244651 h 583736"/>
                    <a:gd name="connsiteX6" fmla="*/ 594718 w 594717"/>
                    <a:gd name="connsiteY6" fmla="*/ 295969 h 583736"/>
                    <a:gd name="connsiteX7" fmla="*/ 588962 w 594717"/>
                    <a:gd name="connsiteY7" fmla="*/ 299326 h 583736"/>
                    <a:gd name="connsiteX8" fmla="*/ 474335 w 594717"/>
                    <a:gd name="connsiteY8" fmla="*/ 315154 h 583736"/>
                    <a:gd name="connsiteX9" fmla="*/ 351555 w 594717"/>
                    <a:gd name="connsiteY9" fmla="*/ 355441 h 583736"/>
                    <a:gd name="connsiteX10" fmla="*/ 502153 w 594717"/>
                    <a:gd name="connsiteY10" fmla="*/ 433138 h 583736"/>
                    <a:gd name="connsiteX11" fmla="*/ 516541 w 594717"/>
                    <a:gd name="connsiteY11" fmla="*/ 472946 h 583736"/>
                    <a:gd name="connsiteX12" fmla="*/ 492560 w 594717"/>
                    <a:gd name="connsiteY12" fmla="*/ 516591 h 583736"/>
                    <a:gd name="connsiteX13" fmla="*/ 312227 w 594717"/>
                    <a:gd name="connsiteY13" fmla="*/ 583736 h 58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4717" h="583736">
                      <a:moveTo>
                        <a:pt x="312227" y="583736"/>
                      </a:moveTo>
                      <a:cubicBezTo>
                        <a:pt x="246040" y="422107"/>
                        <a:pt x="162588" y="269591"/>
                        <a:pt x="66666" y="124268"/>
                      </a:cubicBezTo>
                      <a:cubicBezTo>
                        <a:pt x="45084" y="91655"/>
                        <a:pt x="22062" y="60480"/>
                        <a:pt x="0" y="28826"/>
                      </a:cubicBezTo>
                      <a:cubicBezTo>
                        <a:pt x="46043" y="26428"/>
                        <a:pt x="214386" y="9162"/>
                        <a:pt x="249877" y="1968"/>
                      </a:cubicBezTo>
                      <a:cubicBezTo>
                        <a:pt x="297838" y="-7145"/>
                        <a:pt x="337166" y="16836"/>
                        <a:pt x="373137" y="44174"/>
                      </a:cubicBezTo>
                      <a:cubicBezTo>
                        <a:pt x="446997" y="99808"/>
                        <a:pt x="504551" y="170791"/>
                        <a:pt x="559226" y="244651"/>
                      </a:cubicBezTo>
                      <a:cubicBezTo>
                        <a:pt x="571696" y="261437"/>
                        <a:pt x="587524" y="275346"/>
                        <a:pt x="594718" y="295969"/>
                      </a:cubicBezTo>
                      <a:cubicBezTo>
                        <a:pt x="593279" y="298368"/>
                        <a:pt x="591360" y="300286"/>
                        <a:pt x="588962" y="299326"/>
                      </a:cubicBezTo>
                      <a:cubicBezTo>
                        <a:pt x="548675" y="288775"/>
                        <a:pt x="511745" y="304123"/>
                        <a:pt x="474335" y="315154"/>
                      </a:cubicBezTo>
                      <a:cubicBezTo>
                        <a:pt x="438844" y="325226"/>
                        <a:pt x="355871" y="347288"/>
                        <a:pt x="351555" y="355441"/>
                      </a:cubicBezTo>
                      <a:cubicBezTo>
                        <a:pt x="371219" y="368870"/>
                        <a:pt x="473376" y="416831"/>
                        <a:pt x="502153" y="433138"/>
                      </a:cubicBezTo>
                      <a:cubicBezTo>
                        <a:pt x="518459" y="442251"/>
                        <a:pt x="524695" y="454721"/>
                        <a:pt x="516541" y="472946"/>
                      </a:cubicBezTo>
                      <a:cubicBezTo>
                        <a:pt x="509826" y="488293"/>
                        <a:pt x="504551" y="504120"/>
                        <a:pt x="492560" y="516591"/>
                      </a:cubicBezTo>
                      <a:cubicBezTo>
                        <a:pt x="456110" y="532897"/>
                        <a:pt x="335248" y="575103"/>
                        <a:pt x="312227" y="583736"/>
                      </a:cubicBezTo>
                      <a:close/>
                    </a:path>
                  </a:pathLst>
                </a:custGeom>
                <a:solidFill>
                  <a:srgbClr val="B9D533">
                    <a:lumMod val="50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1" name="Freeform: Shape 44">
                  <a:extLst>
                    <a:ext uri="{FF2B5EF4-FFF2-40B4-BE49-F238E27FC236}">
                      <a16:creationId xmlns:a16="http://schemas.microsoft.com/office/drawing/2014/main" id="{406CC424-D8C4-4533-984A-31343E9D907E}"/>
                    </a:ext>
                  </a:extLst>
                </p:cNvPr>
                <p:cNvSpPr/>
                <p:nvPr/>
              </p:nvSpPr>
              <p:spPr>
                <a:xfrm>
                  <a:off x="8544412" y="3964571"/>
                  <a:ext cx="427054" cy="693811"/>
                </a:xfrm>
                <a:custGeom>
                  <a:avLst/>
                  <a:gdLst>
                    <a:gd name="connsiteX0" fmla="*/ 134291 w 427054"/>
                    <a:gd name="connsiteY0" fmla="*/ 294 h 693811"/>
                    <a:gd name="connsiteX1" fmla="*/ 167384 w 427054"/>
                    <a:gd name="connsiteY1" fmla="*/ 14682 h 693811"/>
                    <a:gd name="connsiteX2" fmla="*/ 249398 w 427054"/>
                    <a:gd name="connsiteY2" fmla="*/ 50173 h 693811"/>
                    <a:gd name="connsiteX3" fmla="*/ 253235 w 427054"/>
                    <a:gd name="connsiteY3" fmla="*/ 87103 h 693811"/>
                    <a:gd name="connsiteX4" fmla="*/ 193763 w 427054"/>
                    <a:gd name="connsiteY4" fmla="*/ 228589 h 693811"/>
                    <a:gd name="connsiteX5" fmla="*/ 189446 w 427054"/>
                    <a:gd name="connsiteY5" fmla="*/ 244416 h 693811"/>
                    <a:gd name="connsiteX6" fmla="*/ 297838 w 427054"/>
                    <a:gd name="connsiteY6" fmla="*/ 198373 h 693811"/>
                    <a:gd name="connsiteX7" fmla="*/ 344361 w 427054"/>
                    <a:gd name="connsiteY7" fmla="*/ 178709 h 693811"/>
                    <a:gd name="connsiteX8" fmla="*/ 399996 w 427054"/>
                    <a:gd name="connsiteY8" fmla="*/ 138422 h 693811"/>
                    <a:gd name="connsiteX9" fmla="*/ 417262 w 427054"/>
                    <a:gd name="connsiteY9" fmla="*/ 126911 h 693811"/>
                    <a:gd name="connsiteX10" fmla="*/ 425895 w 427054"/>
                    <a:gd name="connsiteY10" fmla="*/ 286142 h 693811"/>
                    <a:gd name="connsiteX11" fmla="*/ 388005 w 427054"/>
                    <a:gd name="connsiteY11" fmla="*/ 518274 h 693811"/>
                    <a:gd name="connsiteX12" fmla="*/ 347718 w 427054"/>
                    <a:gd name="connsiteY12" fmla="*/ 571990 h 693811"/>
                    <a:gd name="connsiteX13" fmla="*/ 165466 w 427054"/>
                    <a:gd name="connsiteY13" fmla="*/ 693811 h 693811"/>
                    <a:gd name="connsiteX14" fmla="*/ 131893 w 427054"/>
                    <a:gd name="connsiteY14" fmla="*/ 512998 h 693811"/>
                    <a:gd name="connsiteX15" fmla="*/ 60910 w 427054"/>
                    <a:gd name="connsiteY15" fmla="*/ 218996 h 693811"/>
                    <a:gd name="connsiteX16" fmla="*/ 0 w 427054"/>
                    <a:gd name="connsiteY16" fmla="*/ 43459 h 693811"/>
                    <a:gd name="connsiteX17" fmla="*/ 134291 w 427054"/>
                    <a:gd name="connsiteY17" fmla="*/ 294 h 693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27054" h="693811">
                      <a:moveTo>
                        <a:pt x="134291" y="294"/>
                      </a:moveTo>
                      <a:cubicBezTo>
                        <a:pt x="145322" y="5090"/>
                        <a:pt x="155394" y="12764"/>
                        <a:pt x="167384" y="14682"/>
                      </a:cubicBezTo>
                      <a:cubicBezTo>
                        <a:pt x="198559" y="17560"/>
                        <a:pt x="223499" y="34826"/>
                        <a:pt x="249398" y="50173"/>
                      </a:cubicBezTo>
                      <a:cubicBezTo>
                        <a:pt x="264266" y="58807"/>
                        <a:pt x="258510" y="74154"/>
                        <a:pt x="253235" y="87103"/>
                      </a:cubicBezTo>
                      <a:cubicBezTo>
                        <a:pt x="234050" y="134585"/>
                        <a:pt x="212947" y="181107"/>
                        <a:pt x="193763" y="228589"/>
                      </a:cubicBezTo>
                      <a:cubicBezTo>
                        <a:pt x="191844" y="232905"/>
                        <a:pt x="189446" y="236742"/>
                        <a:pt x="189446" y="244416"/>
                      </a:cubicBezTo>
                      <a:cubicBezTo>
                        <a:pt x="227336" y="230027"/>
                        <a:pt x="262347" y="213241"/>
                        <a:pt x="297838" y="198373"/>
                      </a:cubicBezTo>
                      <a:cubicBezTo>
                        <a:pt x="313186" y="192138"/>
                        <a:pt x="328534" y="183985"/>
                        <a:pt x="344361" y="178709"/>
                      </a:cubicBezTo>
                      <a:cubicBezTo>
                        <a:pt x="366902" y="171035"/>
                        <a:pt x="385128" y="157127"/>
                        <a:pt x="399996" y="138422"/>
                      </a:cubicBezTo>
                      <a:cubicBezTo>
                        <a:pt x="404312" y="133146"/>
                        <a:pt x="406230" y="122595"/>
                        <a:pt x="417262" y="126911"/>
                      </a:cubicBezTo>
                      <a:cubicBezTo>
                        <a:pt x="419180" y="180148"/>
                        <a:pt x="430691" y="232905"/>
                        <a:pt x="425895" y="286142"/>
                      </a:cubicBezTo>
                      <a:cubicBezTo>
                        <a:pt x="418701" y="364319"/>
                        <a:pt x="419180" y="443934"/>
                        <a:pt x="388005" y="518274"/>
                      </a:cubicBezTo>
                      <a:cubicBezTo>
                        <a:pt x="378893" y="539377"/>
                        <a:pt x="366423" y="558082"/>
                        <a:pt x="347718" y="571990"/>
                      </a:cubicBezTo>
                      <a:cubicBezTo>
                        <a:pt x="295440" y="611318"/>
                        <a:pt x="222060" y="660718"/>
                        <a:pt x="165466" y="693811"/>
                      </a:cubicBezTo>
                      <a:cubicBezTo>
                        <a:pt x="156833" y="655443"/>
                        <a:pt x="142924" y="583501"/>
                        <a:pt x="131893" y="512998"/>
                      </a:cubicBezTo>
                      <a:cubicBezTo>
                        <a:pt x="116066" y="412759"/>
                        <a:pt x="89208" y="315878"/>
                        <a:pt x="60910" y="218996"/>
                      </a:cubicBezTo>
                      <a:cubicBezTo>
                        <a:pt x="43644" y="159525"/>
                        <a:pt x="20624" y="101972"/>
                        <a:pt x="0" y="43459"/>
                      </a:cubicBezTo>
                      <a:cubicBezTo>
                        <a:pt x="479" y="40581"/>
                        <a:pt x="128056" y="-4023"/>
                        <a:pt x="134291" y="294"/>
                      </a:cubicBezTo>
                      <a:close/>
                    </a:path>
                  </a:pathLst>
                </a:custGeom>
                <a:solidFill>
                  <a:srgbClr val="B9D533">
                    <a:lumMod val="50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2" name="Freeform: Shape 45">
                  <a:extLst>
                    <a:ext uri="{FF2B5EF4-FFF2-40B4-BE49-F238E27FC236}">
                      <a16:creationId xmlns:a16="http://schemas.microsoft.com/office/drawing/2014/main" id="{CE8E9F0D-FD6D-467D-B7D3-E241F8D6B0B5}"/>
                    </a:ext>
                  </a:extLst>
                </p:cNvPr>
                <p:cNvSpPr/>
                <p:nvPr/>
              </p:nvSpPr>
              <p:spPr>
                <a:xfrm>
                  <a:off x="8546810" y="3666998"/>
                  <a:ext cx="298317" cy="279641"/>
                </a:xfrm>
                <a:custGeom>
                  <a:avLst/>
                  <a:gdLst>
                    <a:gd name="connsiteX0" fmla="*/ 155874 w 298317"/>
                    <a:gd name="connsiteY0" fmla="*/ 226405 h 279641"/>
                    <a:gd name="connsiteX1" fmla="*/ 128536 w 298317"/>
                    <a:gd name="connsiteY1" fmla="*/ 133840 h 279641"/>
                    <a:gd name="connsiteX2" fmla="*/ 0 w 298317"/>
                    <a:gd name="connsiteY2" fmla="*/ 67654 h 279641"/>
                    <a:gd name="connsiteX3" fmla="*/ 10072 w 298317"/>
                    <a:gd name="connsiteY3" fmla="*/ 58061 h 279641"/>
                    <a:gd name="connsiteX4" fmla="*/ 200478 w 298317"/>
                    <a:gd name="connsiteY4" fmla="*/ 2426 h 279641"/>
                    <a:gd name="connsiteX5" fmla="*/ 261388 w 298317"/>
                    <a:gd name="connsiteY5" fmla="*/ 8182 h 279641"/>
                    <a:gd name="connsiteX6" fmla="*/ 298318 w 298317"/>
                    <a:gd name="connsiteY6" fmla="*/ 49908 h 279641"/>
                    <a:gd name="connsiteX7" fmla="*/ 231172 w 298317"/>
                    <a:gd name="connsiteY7" fmla="*/ 147749 h 279641"/>
                    <a:gd name="connsiteX8" fmla="*/ 163547 w 298317"/>
                    <a:gd name="connsiteY8" fmla="*/ 242712 h 279641"/>
                    <a:gd name="connsiteX9" fmla="*/ 132373 w 298317"/>
                    <a:gd name="connsiteY9" fmla="*/ 279642 h 279641"/>
                    <a:gd name="connsiteX10" fmla="*/ 155874 w 298317"/>
                    <a:gd name="connsiteY10" fmla="*/ 226405 h 279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8317" h="279641">
                      <a:moveTo>
                        <a:pt x="155874" y="226405"/>
                      </a:moveTo>
                      <a:cubicBezTo>
                        <a:pt x="188487" y="165494"/>
                        <a:pt x="188487" y="165015"/>
                        <a:pt x="128536" y="133840"/>
                      </a:cubicBezTo>
                      <a:cubicBezTo>
                        <a:pt x="85371" y="111298"/>
                        <a:pt x="42206" y="89236"/>
                        <a:pt x="0" y="67654"/>
                      </a:cubicBezTo>
                      <a:cubicBezTo>
                        <a:pt x="0" y="59021"/>
                        <a:pt x="6235" y="59500"/>
                        <a:pt x="10072" y="58061"/>
                      </a:cubicBezTo>
                      <a:cubicBezTo>
                        <a:pt x="73381" y="39357"/>
                        <a:pt x="137169" y="21131"/>
                        <a:pt x="200478" y="2426"/>
                      </a:cubicBezTo>
                      <a:cubicBezTo>
                        <a:pt x="222060" y="-3808"/>
                        <a:pt x="241245" y="3386"/>
                        <a:pt x="261388" y="8182"/>
                      </a:cubicBezTo>
                      <a:cubicBezTo>
                        <a:pt x="276256" y="19693"/>
                        <a:pt x="293522" y="29285"/>
                        <a:pt x="298318" y="49908"/>
                      </a:cubicBezTo>
                      <a:cubicBezTo>
                        <a:pt x="275776" y="82521"/>
                        <a:pt x="253714" y="115135"/>
                        <a:pt x="231172" y="147749"/>
                      </a:cubicBezTo>
                      <a:cubicBezTo>
                        <a:pt x="209110" y="179882"/>
                        <a:pt x="186569" y="211537"/>
                        <a:pt x="163547" y="242712"/>
                      </a:cubicBezTo>
                      <a:cubicBezTo>
                        <a:pt x="159711" y="247987"/>
                        <a:pt x="147240" y="264294"/>
                        <a:pt x="132373" y="279642"/>
                      </a:cubicBezTo>
                      <a:cubicBezTo>
                        <a:pt x="124219" y="266212"/>
                        <a:pt x="151077" y="235038"/>
                        <a:pt x="155874" y="226405"/>
                      </a:cubicBezTo>
                      <a:close/>
                    </a:path>
                  </a:pathLst>
                </a:custGeom>
                <a:solidFill>
                  <a:srgbClr val="FE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3" name="Freeform: Shape 46">
                  <a:extLst>
                    <a:ext uri="{FF2B5EF4-FFF2-40B4-BE49-F238E27FC236}">
                      <a16:creationId xmlns:a16="http://schemas.microsoft.com/office/drawing/2014/main" id="{3267DBDB-107A-4A78-B65F-2CA81EFBBB24}"/>
                    </a:ext>
                  </a:extLst>
                </p:cNvPr>
                <p:cNvSpPr/>
                <p:nvPr/>
              </p:nvSpPr>
              <p:spPr>
                <a:xfrm>
                  <a:off x="8711317" y="3973435"/>
                  <a:ext cx="252398" cy="245234"/>
                </a:xfrm>
                <a:custGeom>
                  <a:avLst/>
                  <a:gdLst>
                    <a:gd name="connsiteX0" fmla="*/ 249877 w 252398"/>
                    <a:gd name="connsiteY0" fmla="*/ 117567 h 245234"/>
                    <a:gd name="connsiteX1" fmla="*/ 171700 w 252398"/>
                    <a:gd name="connsiteY1" fmla="*/ 179437 h 245234"/>
                    <a:gd name="connsiteX2" fmla="*/ 33093 w 252398"/>
                    <a:gd name="connsiteY2" fmla="*/ 238429 h 245234"/>
                    <a:gd name="connsiteX3" fmla="*/ 7674 w 252398"/>
                    <a:gd name="connsiteY3" fmla="*/ 244664 h 245234"/>
                    <a:gd name="connsiteX4" fmla="*/ 45083 w 252398"/>
                    <a:gd name="connsiteY4" fmla="*/ 154977 h 245234"/>
                    <a:gd name="connsiteX5" fmla="*/ 81054 w 252398"/>
                    <a:gd name="connsiteY5" fmla="*/ 71524 h 245234"/>
                    <a:gd name="connsiteX6" fmla="*/ 68105 w 252398"/>
                    <a:gd name="connsiteY6" fmla="*/ 39390 h 245234"/>
                    <a:gd name="connsiteX7" fmla="*/ 0 w 252398"/>
                    <a:gd name="connsiteY7" fmla="*/ 4858 h 245234"/>
                    <a:gd name="connsiteX8" fmla="*/ 22062 w 252398"/>
                    <a:gd name="connsiteY8" fmla="*/ 1981 h 245234"/>
                    <a:gd name="connsiteX9" fmla="*/ 248438 w 252398"/>
                    <a:gd name="connsiteY9" fmla="*/ 65289 h 245234"/>
                    <a:gd name="connsiteX10" fmla="*/ 249877 w 252398"/>
                    <a:gd name="connsiteY10" fmla="*/ 117567 h 245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2398" h="245234">
                      <a:moveTo>
                        <a:pt x="249877" y="117567"/>
                      </a:moveTo>
                      <a:cubicBezTo>
                        <a:pt x="233091" y="149701"/>
                        <a:pt x="204794" y="166487"/>
                        <a:pt x="171700" y="179437"/>
                      </a:cubicBezTo>
                      <a:cubicBezTo>
                        <a:pt x="125178" y="197662"/>
                        <a:pt x="79615" y="218765"/>
                        <a:pt x="33093" y="238429"/>
                      </a:cubicBezTo>
                      <a:cubicBezTo>
                        <a:pt x="25899" y="241307"/>
                        <a:pt x="19664" y="247062"/>
                        <a:pt x="7674" y="244664"/>
                      </a:cubicBezTo>
                      <a:cubicBezTo>
                        <a:pt x="20143" y="214449"/>
                        <a:pt x="32613" y="184713"/>
                        <a:pt x="45083" y="154977"/>
                      </a:cubicBezTo>
                      <a:cubicBezTo>
                        <a:pt x="56594" y="127159"/>
                        <a:pt x="67146" y="98383"/>
                        <a:pt x="81054" y="71524"/>
                      </a:cubicBezTo>
                      <a:cubicBezTo>
                        <a:pt x="90167" y="53779"/>
                        <a:pt x="84411" y="46585"/>
                        <a:pt x="68105" y="39390"/>
                      </a:cubicBezTo>
                      <a:cubicBezTo>
                        <a:pt x="45083" y="28839"/>
                        <a:pt x="22541" y="16369"/>
                        <a:pt x="0" y="4858"/>
                      </a:cubicBezTo>
                      <a:cubicBezTo>
                        <a:pt x="6714" y="-2336"/>
                        <a:pt x="14868" y="62"/>
                        <a:pt x="22062" y="1981"/>
                      </a:cubicBezTo>
                      <a:cubicBezTo>
                        <a:pt x="97361" y="23084"/>
                        <a:pt x="172660" y="44187"/>
                        <a:pt x="248438" y="65289"/>
                      </a:cubicBezTo>
                      <a:cubicBezTo>
                        <a:pt x="256112" y="83515"/>
                        <a:pt x="250357" y="100781"/>
                        <a:pt x="249877" y="117567"/>
                      </a:cubicBezTo>
                      <a:close/>
                    </a:path>
                  </a:pathLst>
                </a:custGeom>
                <a:solidFill>
                  <a:srgbClr val="FD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4" name="Freeform: Shape 47">
                  <a:extLst>
                    <a:ext uri="{FF2B5EF4-FFF2-40B4-BE49-F238E27FC236}">
                      <a16:creationId xmlns:a16="http://schemas.microsoft.com/office/drawing/2014/main" id="{0FE03BF2-E437-4724-8F16-E104602E84EA}"/>
                    </a:ext>
                  </a:extLst>
                </p:cNvPr>
                <p:cNvSpPr/>
                <p:nvPr/>
              </p:nvSpPr>
              <p:spPr>
                <a:xfrm>
                  <a:off x="8525228" y="3893403"/>
                  <a:ext cx="177456" cy="119423"/>
                </a:xfrm>
                <a:custGeom>
                  <a:avLst/>
                  <a:gdLst>
                    <a:gd name="connsiteX0" fmla="*/ 177456 w 177456"/>
                    <a:gd name="connsiteY0" fmla="*/ 0 h 119423"/>
                    <a:gd name="connsiteX1" fmla="*/ 153476 w 177456"/>
                    <a:gd name="connsiteY1" fmla="*/ 71462 h 119423"/>
                    <a:gd name="connsiteX2" fmla="*/ 88728 w 177456"/>
                    <a:gd name="connsiteY2" fmla="*/ 93045 h 119423"/>
                    <a:gd name="connsiteX3" fmla="*/ 19184 w 177456"/>
                    <a:gd name="connsiteY3" fmla="*/ 119423 h 119423"/>
                    <a:gd name="connsiteX4" fmla="*/ 0 w 177456"/>
                    <a:gd name="connsiteY4" fmla="*/ 70023 h 119423"/>
                    <a:gd name="connsiteX5" fmla="*/ 10551 w 177456"/>
                    <a:gd name="connsiteY5" fmla="*/ 56594 h 119423"/>
                    <a:gd name="connsiteX6" fmla="*/ 177456 w 177456"/>
                    <a:gd name="connsiteY6" fmla="*/ 0 h 119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7456" h="119423">
                      <a:moveTo>
                        <a:pt x="177456" y="0"/>
                      </a:moveTo>
                      <a:cubicBezTo>
                        <a:pt x="174099" y="9592"/>
                        <a:pt x="146281" y="53716"/>
                        <a:pt x="153476" y="71462"/>
                      </a:cubicBezTo>
                      <a:cubicBezTo>
                        <a:pt x="129495" y="81054"/>
                        <a:pt x="110311" y="84891"/>
                        <a:pt x="88728" y="93045"/>
                      </a:cubicBezTo>
                      <a:cubicBezTo>
                        <a:pt x="65706" y="101678"/>
                        <a:pt x="42206" y="110790"/>
                        <a:pt x="19184" y="119423"/>
                      </a:cubicBezTo>
                      <a:cubicBezTo>
                        <a:pt x="12949" y="104555"/>
                        <a:pt x="6715" y="84891"/>
                        <a:pt x="0" y="70023"/>
                      </a:cubicBezTo>
                      <a:cubicBezTo>
                        <a:pt x="0" y="62829"/>
                        <a:pt x="2398" y="58992"/>
                        <a:pt x="10551" y="56594"/>
                      </a:cubicBezTo>
                      <a:cubicBezTo>
                        <a:pt x="67146" y="40287"/>
                        <a:pt x="120382" y="14388"/>
                        <a:pt x="177456" y="0"/>
                      </a:cubicBezTo>
                      <a:close/>
                    </a:path>
                  </a:pathLst>
                </a:custGeom>
                <a:solidFill>
                  <a:srgbClr val="B9D533">
                    <a:lumMod val="75000"/>
                  </a:srgb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105" name="Freeform: Shape 48">
                  <a:extLst>
                    <a:ext uri="{FF2B5EF4-FFF2-40B4-BE49-F238E27FC236}">
                      <a16:creationId xmlns:a16="http://schemas.microsoft.com/office/drawing/2014/main" id="{B93AD73B-DC83-42BD-948B-48550AEABB8F}"/>
                    </a:ext>
                  </a:extLst>
                </p:cNvPr>
                <p:cNvSpPr/>
                <p:nvPr/>
              </p:nvSpPr>
              <p:spPr>
                <a:xfrm>
                  <a:off x="8677173" y="3892923"/>
                  <a:ext cx="32704" cy="53716"/>
                </a:xfrm>
                <a:custGeom>
                  <a:avLst/>
                  <a:gdLst>
                    <a:gd name="connsiteX0" fmla="*/ 32705 w 32704"/>
                    <a:gd name="connsiteY0" fmla="*/ 16786 h 53716"/>
                    <a:gd name="connsiteX1" fmla="*/ 1530 w 32704"/>
                    <a:gd name="connsiteY1" fmla="*/ 53716 h 53716"/>
                    <a:gd name="connsiteX2" fmla="*/ 25031 w 32704"/>
                    <a:gd name="connsiteY2" fmla="*/ 0 h 53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704" h="53716">
                      <a:moveTo>
                        <a:pt x="32705" y="16786"/>
                      </a:moveTo>
                      <a:cubicBezTo>
                        <a:pt x="28868" y="22062"/>
                        <a:pt x="18316" y="41246"/>
                        <a:pt x="1530" y="53716"/>
                      </a:cubicBezTo>
                      <a:cubicBezTo>
                        <a:pt x="-6623" y="40287"/>
                        <a:pt x="20235" y="9112"/>
                        <a:pt x="25031" y="0"/>
                      </a:cubicBezTo>
                    </a:path>
                  </a:pathLst>
                </a:custGeom>
                <a:solidFill>
                  <a:srgbClr val="FE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</p:grpSp>
          <p:grpSp>
            <p:nvGrpSpPr>
              <p:cNvPr id="89" name="Graphic 29">
                <a:extLst>
                  <a:ext uri="{FF2B5EF4-FFF2-40B4-BE49-F238E27FC236}">
                    <a16:creationId xmlns:a16="http://schemas.microsoft.com/office/drawing/2014/main" id="{BFFE3194-CE5E-4F92-8FBB-DE007CE0E5DE}"/>
                  </a:ext>
                </a:extLst>
              </p:cNvPr>
              <p:cNvGrpSpPr/>
              <p:nvPr/>
            </p:nvGrpSpPr>
            <p:grpSpPr>
              <a:xfrm>
                <a:off x="3787989" y="2889247"/>
                <a:ext cx="4608138" cy="2206654"/>
                <a:chOff x="3496565" y="2353154"/>
                <a:chExt cx="5206119" cy="2493004"/>
              </a:xfrm>
            </p:grpSpPr>
            <p:sp>
              <p:nvSpPr>
                <p:cNvPr id="94" name="Freeform: Shape 37">
                  <a:extLst>
                    <a:ext uri="{FF2B5EF4-FFF2-40B4-BE49-F238E27FC236}">
                      <a16:creationId xmlns:a16="http://schemas.microsoft.com/office/drawing/2014/main" id="{0EFC41E3-6AF0-4BD1-B4B8-CEA3C18F692C}"/>
                    </a:ext>
                  </a:extLst>
                </p:cNvPr>
                <p:cNvSpPr/>
                <p:nvPr/>
              </p:nvSpPr>
              <p:spPr>
                <a:xfrm>
                  <a:off x="4342675" y="2353632"/>
                  <a:ext cx="1649799" cy="1468918"/>
                </a:xfrm>
                <a:custGeom>
                  <a:avLst/>
                  <a:gdLst>
                    <a:gd name="connsiteX0" fmla="*/ 1399506 w 1649799"/>
                    <a:gd name="connsiteY0" fmla="*/ 17705 h 1468918"/>
                    <a:gd name="connsiteX1" fmla="*/ 1545929 w 1649799"/>
                    <a:gd name="connsiteY1" fmla="*/ 3350 h 1468918"/>
                    <a:gd name="connsiteX2" fmla="*/ 1638758 w 1649799"/>
                    <a:gd name="connsiteY2" fmla="*/ 0 h 1468918"/>
                    <a:gd name="connsiteX3" fmla="*/ 1649764 w 1649799"/>
                    <a:gd name="connsiteY3" fmla="*/ 12441 h 1468918"/>
                    <a:gd name="connsiteX4" fmla="*/ 1649764 w 1649799"/>
                    <a:gd name="connsiteY4" fmla="*/ 38759 h 1468918"/>
                    <a:gd name="connsiteX5" fmla="*/ 1649764 w 1649799"/>
                    <a:gd name="connsiteY5" fmla="*/ 1083811 h 1468918"/>
                    <a:gd name="connsiteX6" fmla="*/ 1615312 w 1649799"/>
                    <a:gd name="connsiteY6" fmla="*/ 1120177 h 1468918"/>
                    <a:gd name="connsiteX7" fmla="*/ 1452620 w 1649799"/>
                    <a:gd name="connsiteY7" fmla="*/ 1145538 h 1468918"/>
                    <a:gd name="connsiteX8" fmla="*/ 1325338 w 1649799"/>
                    <a:gd name="connsiteY8" fmla="*/ 1177119 h 1468918"/>
                    <a:gd name="connsiteX9" fmla="*/ 1183223 w 1649799"/>
                    <a:gd name="connsiteY9" fmla="*/ 1227362 h 1468918"/>
                    <a:gd name="connsiteX10" fmla="*/ 953541 w 1649799"/>
                    <a:gd name="connsiteY10" fmla="*/ 1348902 h 1468918"/>
                    <a:gd name="connsiteX11" fmla="*/ 801855 w 1649799"/>
                    <a:gd name="connsiteY11" fmla="*/ 1460872 h 1468918"/>
                    <a:gd name="connsiteX12" fmla="*/ 768360 w 1649799"/>
                    <a:gd name="connsiteY12" fmla="*/ 1458958 h 1468918"/>
                    <a:gd name="connsiteX13" fmla="*/ 273109 w 1649799"/>
                    <a:gd name="connsiteY13" fmla="*/ 963706 h 1468918"/>
                    <a:gd name="connsiteX14" fmla="*/ 9932 w 1649799"/>
                    <a:gd name="connsiteY14" fmla="*/ 700529 h 1468918"/>
                    <a:gd name="connsiteX15" fmla="*/ 10889 w 1649799"/>
                    <a:gd name="connsiteY15" fmla="*/ 667991 h 1468918"/>
                    <a:gd name="connsiteX16" fmla="*/ 128601 w 1649799"/>
                    <a:gd name="connsiteY16" fmla="*/ 568941 h 1468918"/>
                    <a:gd name="connsiteX17" fmla="*/ 141999 w 1649799"/>
                    <a:gd name="connsiteY17" fmla="*/ 553150 h 1468918"/>
                    <a:gd name="connsiteX18" fmla="*/ 174537 w 1649799"/>
                    <a:gd name="connsiteY18" fmla="*/ 522047 h 1468918"/>
                    <a:gd name="connsiteX19" fmla="*/ 497527 w 1649799"/>
                    <a:gd name="connsiteY19" fmla="*/ 311506 h 1468918"/>
                    <a:gd name="connsiteX20" fmla="*/ 620981 w 1649799"/>
                    <a:gd name="connsiteY20" fmla="*/ 249779 h 1468918"/>
                    <a:gd name="connsiteX21" fmla="*/ 797070 w 1649799"/>
                    <a:gd name="connsiteY21" fmla="*/ 170347 h 1468918"/>
                    <a:gd name="connsiteX22" fmla="*/ 829130 w 1649799"/>
                    <a:gd name="connsiteY22" fmla="*/ 158863 h 1468918"/>
                    <a:gd name="connsiteX23" fmla="*/ 1016704 w 1649799"/>
                    <a:gd name="connsiteY23" fmla="*/ 94744 h 1468918"/>
                    <a:gd name="connsiteX24" fmla="*/ 1367447 w 1649799"/>
                    <a:gd name="connsiteY24" fmla="*/ 17226 h 1468918"/>
                    <a:gd name="connsiteX25" fmla="*/ 1399506 w 1649799"/>
                    <a:gd name="connsiteY25" fmla="*/ 17705 h 14689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49799" h="1468918">
                      <a:moveTo>
                        <a:pt x="1399506" y="17705"/>
                      </a:moveTo>
                      <a:cubicBezTo>
                        <a:pt x="1448314" y="12920"/>
                        <a:pt x="1497121" y="7178"/>
                        <a:pt x="1545929" y="3350"/>
                      </a:cubicBezTo>
                      <a:cubicBezTo>
                        <a:pt x="1577031" y="957"/>
                        <a:pt x="1608134" y="479"/>
                        <a:pt x="1638758" y="0"/>
                      </a:cubicBezTo>
                      <a:cubicBezTo>
                        <a:pt x="1645936" y="0"/>
                        <a:pt x="1650242" y="4307"/>
                        <a:pt x="1649764" y="12441"/>
                      </a:cubicBezTo>
                      <a:cubicBezTo>
                        <a:pt x="1649285" y="21054"/>
                        <a:pt x="1649764" y="30146"/>
                        <a:pt x="1649764" y="38759"/>
                      </a:cubicBezTo>
                      <a:cubicBezTo>
                        <a:pt x="1649764" y="387109"/>
                        <a:pt x="1649764" y="735460"/>
                        <a:pt x="1649764" y="1083811"/>
                      </a:cubicBezTo>
                      <a:cubicBezTo>
                        <a:pt x="1649764" y="1117785"/>
                        <a:pt x="1648807" y="1117306"/>
                        <a:pt x="1615312" y="1120177"/>
                      </a:cubicBezTo>
                      <a:cubicBezTo>
                        <a:pt x="1560762" y="1124962"/>
                        <a:pt x="1506213" y="1134054"/>
                        <a:pt x="1452620" y="1145538"/>
                      </a:cubicBezTo>
                      <a:cubicBezTo>
                        <a:pt x="1409555" y="1154629"/>
                        <a:pt x="1367447" y="1165156"/>
                        <a:pt x="1325338" y="1177119"/>
                      </a:cubicBezTo>
                      <a:cubicBezTo>
                        <a:pt x="1277010" y="1190996"/>
                        <a:pt x="1229159" y="1207743"/>
                        <a:pt x="1183223" y="1227362"/>
                      </a:cubicBezTo>
                      <a:cubicBezTo>
                        <a:pt x="1103313" y="1261814"/>
                        <a:pt x="1026274" y="1301530"/>
                        <a:pt x="953541" y="1348902"/>
                      </a:cubicBezTo>
                      <a:cubicBezTo>
                        <a:pt x="900427" y="1382876"/>
                        <a:pt x="850663" y="1421156"/>
                        <a:pt x="801855" y="1460872"/>
                      </a:cubicBezTo>
                      <a:cubicBezTo>
                        <a:pt x="787979" y="1472356"/>
                        <a:pt x="780801" y="1471399"/>
                        <a:pt x="768360" y="1458958"/>
                      </a:cubicBezTo>
                      <a:cubicBezTo>
                        <a:pt x="603755" y="1293395"/>
                        <a:pt x="438193" y="1128790"/>
                        <a:pt x="273109" y="963706"/>
                      </a:cubicBezTo>
                      <a:cubicBezTo>
                        <a:pt x="185543" y="876140"/>
                        <a:pt x="97977" y="787617"/>
                        <a:pt x="9932" y="700529"/>
                      </a:cubicBezTo>
                      <a:cubicBezTo>
                        <a:pt x="-3466" y="687610"/>
                        <a:pt x="-3466" y="681389"/>
                        <a:pt x="10889" y="667991"/>
                      </a:cubicBezTo>
                      <a:cubicBezTo>
                        <a:pt x="48691" y="633060"/>
                        <a:pt x="86971" y="599565"/>
                        <a:pt x="128601" y="568941"/>
                      </a:cubicBezTo>
                      <a:cubicBezTo>
                        <a:pt x="133864" y="565113"/>
                        <a:pt x="140563" y="560806"/>
                        <a:pt x="141999" y="553150"/>
                      </a:cubicBezTo>
                      <a:cubicBezTo>
                        <a:pt x="150612" y="540709"/>
                        <a:pt x="162575" y="531139"/>
                        <a:pt x="174537" y="522047"/>
                      </a:cubicBezTo>
                      <a:cubicBezTo>
                        <a:pt x="277416" y="444530"/>
                        <a:pt x="384600" y="373711"/>
                        <a:pt x="497527" y="311506"/>
                      </a:cubicBezTo>
                      <a:cubicBezTo>
                        <a:pt x="538200" y="289973"/>
                        <a:pt x="577916" y="266527"/>
                        <a:pt x="620981" y="249779"/>
                      </a:cubicBezTo>
                      <a:cubicBezTo>
                        <a:pt x="678402" y="220112"/>
                        <a:pt x="735822" y="190923"/>
                        <a:pt x="797070" y="170347"/>
                      </a:cubicBezTo>
                      <a:cubicBezTo>
                        <a:pt x="807598" y="166519"/>
                        <a:pt x="821953" y="171783"/>
                        <a:pt x="829130" y="158863"/>
                      </a:cubicBezTo>
                      <a:cubicBezTo>
                        <a:pt x="890379" y="133981"/>
                        <a:pt x="953541" y="113884"/>
                        <a:pt x="1016704" y="94744"/>
                      </a:cubicBezTo>
                      <a:cubicBezTo>
                        <a:pt x="1132023" y="61248"/>
                        <a:pt x="1248778" y="34931"/>
                        <a:pt x="1367447" y="17226"/>
                      </a:cubicBezTo>
                      <a:cubicBezTo>
                        <a:pt x="1377974" y="14834"/>
                        <a:pt x="1388979" y="11484"/>
                        <a:pt x="1399506" y="17705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95" name="Freeform: Shape 38">
                  <a:extLst>
                    <a:ext uri="{FF2B5EF4-FFF2-40B4-BE49-F238E27FC236}">
                      <a16:creationId xmlns:a16="http://schemas.microsoft.com/office/drawing/2014/main" id="{91236715-4AF7-4A5A-AC1D-F36D1CDABEA0}"/>
                    </a:ext>
                  </a:extLst>
                </p:cNvPr>
                <p:cNvSpPr/>
                <p:nvPr/>
              </p:nvSpPr>
              <p:spPr>
                <a:xfrm>
                  <a:off x="6205373" y="2353600"/>
                  <a:ext cx="1647498" cy="1471438"/>
                </a:xfrm>
                <a:custGeom>
                  <a:avLst/>
                  <a:gdLst>
                    <a:gd name="connsiteX0" fmla="*/ 1511593 w 1647498"/>
                    <a:gd name="connsiteY0" fmla="*/ 560838 h 1471438"/>
                    <a:gd name="connsiteX1" fmla="*/ 1635047 w 1647498"/>
                    <a:gd name="connsiteY1" fmla="*/ 666109 h 1471438"/>
                    <a:gd name="connsiteX2" fmla="*/ 1635526 w 1647498"/>
                    <a:gd name="connsiteY2" fmla="*/ 705825 h 1471438"/>
                    <a:gd name="connsiteX3" fmla="*/ 961792 w 1647498"/>
                    <a:gd name="connsiteY3" fmla="*/ 1378601 h 1471438"/>
                    <a:gd name="connsiteX4" fmla="*/ 880447 w 1647498"/>
                    <a:gd name="connsiteY4" fmla="*/ 1460904 h 1471438"/>
                    <a:gd name="connsiteX5" fmla="*/ 847430 w 1647498"/>
                    <a:gd name="connsiteY5" fmla="*/ 1463775 h 1471438"/>
                    <a:gd name="connsiteX6" fmla="*/ 589995 w 1647498"/>
                    <a:gd name="connsiteY6" fmla="*/ 1287685 h 1471438"/>
                    <a:gd name="connsiteX7" fmla="*/ 373711 w 1647498"/>
                    <a:gd name="connsiteY7" fmla="*/ 1194377 h 1471438"/>
                    <a:gd name="connsiteX8" fmla="*/ 180396 w 1647498"/>
                    <a:gd name="connsiteY8" fmla="*/ 1141263 h 1471438"/>
                    <a:gd name="connsiteX9" fmla="*/ 24882 w 1647498"/>
                    <a:gd name="connsiteY9" fmla="*/ 1120209 h 1471438"/>
                    <a:gd name="connsiteX10" fmla="*/ 0 w 1647498"/>
                    <a:gd name="connsiteY10" fmla="*/ 1093891 h 1471438"/>
                    <a:gd name="connsiteX11" fmla="*/ 479 w 1647498"/>
                    <a:gd name="connsiteY11" fmla="*/ 261773 h 1471438"/>
                    <a:gd name="connsiteX12" fmla="*/ 0 w 1647498"/>
                    <a:gd name="connsiteY12" fmla="*/ 22522 h 1471438"/>
                    <a:gd name="connsiteX13" fmla="*/ 22968 w 1647498"/>
                    <a:gd name="connsiteY13" fmla="*/ 32 h 1471438"/>
                    <a:gd name="connsiteX14" fmla="*/ 267005 w 1647498"/>
                    <a:gd name="connsiteY14" fmla="*/ 22522 h 1471438"/>
                    <a:gd name="connsiteX15" fmla="*/ 344044 w 1647498"/>
                    <a:gd name="connsiteY15" fmla="*/ 34484 h 1471438"/>
                    <a:gd name="connsiteX16" fmla="*/ 427782 w 1647498"/>
                    <a:gd name="connsiteY16" fmla="*/ 44054 h 1471438"/>
                    <a:gd name="connsiteX17" fmla="*/ 690959 w 1647498"/>
                    <a:gd name="connsiteY17" fmla="*/ 113437 h 1471438"/>
                    <a:gd name="connsiteX18" fmla="*/ 1119698 w 1647498"/>
                    <a:gd name="connsiteY18" fmla="*/ 295269 h 1471438"/>
                    <a:gd name="connsiteX19" fmla="*/ 1492453 w 1647498"/>
                    <a:gd name="connsiteY19" fmla="*/ 536913 h 1471438"/>
                    <a:gd name="connsiteX20" fmla="*/ 1511593 w 1647498"/>
                    <a:gd name="connsiteY20" fmla="*/ 560838 h 14714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647498" h="1471438">
                      <a:moveTo>
                        <a:pt x="1511593" y="560838"/>
                      </a:moveTo>
                      <a:cubicBezTo>
                        <a:pt x="1552744" y="595769"/>
                        <a:pt x="1593417" y="631657"/>
                        <a:pt x="1635047" y="666109"/>
                      </a:cubicBezTo>
                      <a:cubicBezTo>
                        <a:pt x="1652752" y="680464"/>
                        <a:pt x="1650359" y="690991"/>
                        <a:pt x="1635526" y="705825"/>
                      </a:cubicBezTo>
                      <a:cubicBezTo>
                        <a:pt x="1410629" y="929764"/>
                        <a:pt x="1186211" y="1154183"/>
                        <a:pt x="961792" y="1378601"/>
                      </a:cubicBezTo>
                      <a:cubicBezTo>
                        <a:pt x="934518" y="1405876"/>
                        <a:pt x="906764" y="1432672"/>
                        <a:pt x="880447" y="1460904"/>
                      </a:cubicBezTo>
                      <a:cubicBezTo>
                        <a:pt x="869441" y="1472866"/>
                        <a:pt x="860828" y="1475737"/>
                        <a:pt x="847430" y="1463775"/>
                      </a:cubicBezTo>
                      <a:cubicBezTo>
                        <a:pt x="768955" y="1393913"/>
                        <a:pt x="682346" y="1336493"/>
                        <a:pt x="589995" y="1287685"/>
                      </a:cubicBezTo>
                      <a:cubicBezTo>
                        <a:pt x="520612" y="1250840"/>
                        <a:pt x="448837" y="1219259"/>
                        <a:pt x="373711" y="1194377"/>
                      </a:cubicBezTo>
                      <a:cubicBezTo>
                        <a:pt x="310071" y="1173323"/>
                        <a:pt x="245951" y="1154661"/>
                        <a:pt x="180396" y="1141263"/>
                      </a:cubicBezTo>
                      <a:cubicBezTo>
                        <a:pt x="129196" y="1131215"/>
                        <a:pt x="77518" y="1121645"/>
                        <a:pt x="24882" y="1120209"/>
                      </a:cubicBezTo>
                      <a:cubicBezTo>
                        <a:pt x="4785" y="1119731"/>
                        <a:pt x="0" y="1113031"/>
                        <a:pt x="0" y="1093891"/>
                      </a:cubicBezTo>
                      <a:cubicBezTo>
                        <a:pt x="479" y="816359"/>
                        <a:pt x="479" y="538827"/>
                        <a:pt x="479" y="261773"/>
                      </a:cubicBezTo>
                      <a:cubicBezTo>
                        <a:pt x="479" y="181863"/>
                        <a:pt x="957" y="102432"/>
                        <a:pt x="0" y="22522"/>
                      </a:cubicBezTo>
                      <a:cubicBezTo>
                        <a:pt x="0" y="4338"/>
                        <a:pt x="5742" y="-447"/>
                        <a:pt x="22968" y="32"/>
                      </a:cubicBezTo>
                      <a:cubicBezTo>
                        <a:pt x="104792" y="989"/>
                        <a:pt x="186138" y="12951"/>
                        <a:pt x="267005" y="22522"/>
                      </a:cubicBezTo>
                      <a:cubicBezTo>
                        <a:pt x="292366" y="25393"/>
                        <a:pt x="319162" y="26828"/>
                        <a:pt x="344044" y="34484"/>
                      </a:cubicBezTo>
                      <a:cubicBezTo>
                        <a:pt x="373233" y="23479"/>
                        <a:pt x="400508" y="38791"/>
                        <a:pt x="427782" y="44054"/>
                      </a:cubicBezTo>
                      <a:cubicBezTo>
                        <a:pt x="516784" y="61280"/>
                        <a:pt x="604829" y="85684"/>
                        <a:pt x="690959" y="113437"/>
                      </a:cubicBezTo>
                      <a:cubicBezTo>
                        <a:pt x="839295" y="161288"/>
                        <a:pt x="982368" y="221579"/>
                        <a:pt x="1119698" y="295269"/>
                      </a:cubicBezTo>
                      <a:cubicBezTo>
                        <a:pt x="1250809" y="365130"/>
                        <a:pt x="1375219" y="445519"/>
                        <a:pt x="1492453" y="536913"/>
                      </a:cubicBezTo>
                      <a:cubicBezTo>
                        <a:pt x="1501545" y="543612"/>
                        <a:pt x="1507286" y="551268"/>
                        <a:pt x="1511593" y="560838"/>
                      </a:cubicBezTo>
                      <a:close/>
                    </a:path>
                  </a:pathLst>
                </a:custGeom>
                <a:solidFill>
                  <a:srgbClr val="45C1A4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96" name="Freeform: Shape 39">
                  <a:extLst>
                    <a:ext uri="{FF2B5EF4-FFF2-40B4-BE49-F238E27FC236}">
                      <a16:creationId xmlns:a16="http://schemas.microsoft.com/office/drawing/2014/main" id="{409D9FF0-5C71-442B-88B1-9C021B1BB309}"/>
                    </a:ext>
                  </a:extLst>
                </p:cNvPr>
                <p:cNvSpPr/>
                <p:nvPr/>
              </p:nvSpPr>
              <p:spPr>
                <a:xfrm>
                  <a:off x="3496316" y="3196558"/>
                  <a:ext cx="1473807" cy="1646427"/>
                </a:xfrm>
                <a:custGeom>
                  <a:avLst/>
                  <a:gdLst>
                    <a:gd name="connsiteX0" fmla="*/ 477795 w 1473807"/>
                    <a:gd name="connsiteY0" fmla="*/ 210261 h 1646427"/>
                    <a:gd name="connsiteX1" fmla="*/ 526602 w 1473807"/>
                    <a:gd name="connsiteY1" fmla="*/ 184900 h 1646427"/>
                    <a:gd name="connsiteX2" fmla="*/ 669675 w 1473807"/>
                    <a:gd name="connsiteY2" fmla="*/ 11682 h 1646427"/>
                    <a:gd name="connsiteX3" fmla="*/ 706041 w 1473807"/>
                    <a:gd name="connsiteY3" fmla="*/ 10246 h 1646427"/>
                    <a:gd name="connsiteX4" fmla="*/ 1455856 w 1473807"/>
                    <a:gd name="connsiteY4" fmla="*/ 760540 h 1646427"/>
                    <a:gd name="connsiteX5" fmla="*/ 1457292 w 1473807"/>
                    <a:gd name="connsiteY5" fmla="*/ 811740 h 1646427"/>
                    <a:gd name="connsiteX6" fmla="*/ 1348671 w 1473807"/>
                    <a:gd name="connsiteY6" fmla="*/ 960555 h 1646427"/>
                    <a:gd name="connsiteX7" fmla="*/ 1219954 w 1473807"/>
                    <a:gd name="connsiteY7" fmla="*/ 1209855 h 1646427"/>
                    <a:gd name="connsiteX8" fmla="*/ 1166840 w 1473807"/>
                    <a:gd name="connsiteY8" fmla="*/ 1375417 h 1646427"/>
                    <a:gd name="connsiteX9" fmla="*/ 1121382 w 1473807"/>
                    <a:gd name="connsiteY9" fmla="*/ 1631417 h 1646427"/>
                    <a:gd name="connsiteX10" fmla="*/ 1104634 w 1473807"/>
                    <a:gd name="connsiteY10" fmla="*/ 1646250 h 1646427"/>
                    <a:gd name="connsiteX11" fmla="*/ 1056784 w 1473807"/>
                    <a:gd name="connsiteY11" fmla="*/ 1646250 h 1646427"/>
                    <a:gd name="connsiteX12" fmla="*/ 40442 w 1473807"/>
                    <a:gd name="connsiteY12" fmla="*/ 1646250 h 1646427"/>
                    <a:gd name="connsiteX13" fmla="*/ 1684 w 1473807"/>
                    <a:gd name="connsiteY13" fmla="*/ 1604621 h 1646427"/>
                    <a:gd name="connsiteX14" fmla="*/ 19388 w 1473807"/>
                    <a:gd name="connsiteY14" fmla="*/ 1415133 h 1646427"/>
                    <a:gd name="connsiteX15" fmla="*/ 16517 w 1473807"/>
                    <a:gd name="connsiteY15" fmla="*/ 1392165 h 1646427"/>
                    <a:gd name="connsiteX16" fmla="*/ 156240 w 1473807"/>
                    <a:gd name="connsiteY16" fmla="*/ 839493 h 1646427"/>
                    <a:gd name="connsiteX17" fmla="*/ 367260 w 1473807"/>
                    <a:gd name="connsiteY17" fmla="*/ 403098 h 1646427"/>
                    <a:gd name="connsiteX18" fmla="*/ 471574 w 1473807"/>
                    <a:gd name="connsiteY18" fmla="*/ 245670 h 1646427"/>
                    <a:gd name="connsiteX19" fmla="*/ 477795 w 1473807"/>
                    <a:gd name="connsiteY19" fmla="*/ 210261 h 164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73807" h="1646427">
                      <a:moveTo>
                        <a:pt x="477795" y="210261"/>
                      </a:moveTo>
                      <a:cubicBezTo>
                        <a:pt x="500284" y="214089"/>
                        <a:pt x="514161" y="201648"/>
                        <a:pt x="526602" y="184900"/>
                      </a:cubicBezTo>
                      <a:cubicBezTo>
                        <a:pt x="571103" y="124609"/>
                        <a:pt x="618953" y="67188"/>
                        <a:pt x="669675" y="11682"/>
                      </a:cubicBezTo>
                      <a:cubicBezTo>
                        <a:pt x="683073" y="-3152"/>
                        <a:pt x="691686" y="-4109"/>
                        <a:pt x="706041" y="10246"/>
                      </a:cubicBezTo>
                      <a:cubicBezTo>
                        <a:pt x="955820" y="260504"/>
                        <a:pt x="1206077" y="510283"/>
                        <a:pt x="1455856" y="760540"/>
                      </a:cubicBezTo>
                      <a:cubicBezTo>
                        <a:pt x="1479303" y="783987"/>
                        <a:pt x="1479781" y="784465"/>
                        <a:pt x="1457292" y="811740"/>
                      </a:cubicBezTo>
                      <a:cubicBezTo>
                        <a:pt x="1418533" y="859112"/>
                        <a:pt x="1382645" y="908876"/>
                        <a:pt x="1348671" y="960555"/>
                      </a:cubicBezTo>
                      <a:cubicBezTo>
                        <a:pt x="1296993" y="1039508"/>
                        <a:pt x="1255842" y="1123724"/>
                        <a:pt x="1219954" y="1209855"/>
                      </a:cubicBezTo>
                      <a:cubicBezTo>
                        <a:pt x="1197943" y="1262969"/>
                        <a:pt x="1182631" y="1319432"/>
                        <a:pt x="1166840" y="1375417"/>
                      </a:cubicBezTo>
                      <a:cubicBezTo>
                        <a:pt x="1143872" y="1459634"/>
                        <a:pt x="1133345" y="1545765"/>
                        <a:pt x="1121382" y="1631417"/>
                      </a:cubicBezTo>
                      <a:cubicBezTo>
                        <a:pt x="1119947" y="1642901"/>
                        <a:pt x="1115161" y="1646250"/>
                        <a:pt x="1104634" y="1646250"/>
                      </a:cubicBezTo>
                      <a:cubicBezTo>
                        <a:pt x="1088844" y="1645772"/>
                        <a:pt x="1072575" y="1646250"/>
                        <a:pt x="1056784" y="1646250"/>
                      </a:cubicBezTo>
                      <a:cubicBezTo>
                        <a:pt x="718003" y="1646250"/>
                        <a:pt x="379223" y="1646250"/>
                        <a:pt x="40442" y="1646250"/>
                      </a:cubicBezTo>
                      <a:cubicBezTo>
                        <a:pt x="-4537" y="1646250"/>
                        <a:pt x="-1666" y="1651514"/>
                        <a:pt x="1684" y="1604621"/>
                      </a:cubicBezTo>
                      <a:cubicBezTo>
                        <a:pt x="5990" y="1541458"/>
                        <a:pt x="13646" y="1478296"/>
                        <a:pt x="19388" y="1415133"/>
                      </a:cubicBezTo>
                      <a:cubicBezTo>
                        <a:pt x="13168" y="1407956"/>
                        <a:pt x="15560" y="1399821"/>
                        <a:pt x="16517" y="1392165"/>
                      </a:cubicBezTo>
                      <a:cubicBezTo>
                        <a:pt x="41399" y="1202678"/>
                        <a:pt x="89728" y="1018932"/>
                        <a:pt x="156240" y="839493"/>
                      </a:cubicBezTo>
                      <a:cubicBezTo>
                        <a:pt x="212704" y="687329"/>
                        <a:pt x="284001" y="542343"/>
                        <a:pt x="367260" y="403098"/>
                      </a:cubicBezTo>
                      <a:cubicBezTo>
                        <a:pt x="399320" y="349027"/>
                        <a:pt x="435686" y="297349"/>
                        <a:pt x="471574" y="245670"/>
                      </a:cubicBezTo>
                      <a:cubicBezTo>
                        <a:pt x="479709" y="234665"/>
                        <a:pt x="483058" y="223659"/>
                        <a:pt x="477795" y="210261"/>
                      </a:cubicBezTo>
                      <a:close/>
                    </a:path>
                  </a:pathLst>
                </a:custGeom>
                <a:solidFill>
                  <a:srgbClr val="0E7FB7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  <p:sp>
              <p:nvSpPr>
                <p:cNvPr id="97" name="Freeform: Shape 40">
                  <a:extLst>
                    <a:ext uri="{FF2B5EF4-FFF2-40B4-BE49-F238E27FC236}">
                      <a16:creationId xmlns:a16="http://schemas.microsoft.com/office/drawing/2014/main" id="{68C6052D-8005-4C04-9406-B84D3265C97B}"/>
                    </a:ext>
                  </a:extLst>
                </p:cNvPr>
                <p:cNvSpPr/>
                <p:nvPr/>
              </p:nvSpPr>
              <p:spPr>
                <a:xfrm>
                  <a:off x="7229488" y="3197036"/>
                  <a:ext cx="1472874" cy="1646250"/>
                </a:xfrm>
                <a:custGeom>
                  <a:avLst/>
                  <a:gdLst>
                    <a:gd name="connsiteX0" fmla="*/ 344884 w 1472874"/>
                    <a:gd name="connsiteY0" fmla="*/ 1586916 h 1646250"/>
                    <a:gd name="connsiteX1" fmla="*/ 324787 w 1472874"/>
                    <a:gd name="connsiteY1" fmla="*/ 1453413 h 1646250"/>
                    <a:gd name="connsiteX2" fmla="*/ 315695 w 1472874"/>
                    <a:gd name="connsiteY2" fmla="*/ 1414655 h 1646250"/>
                    <a:gd name="connsiteX3" fmla="*/ 264974 w 1472874"/>
                    <a:gd name="connsiteY3" fmla="*/ 1243829 h 1646250"/>
                    <a:gd name="connsiteX4" fmla="*/ 134343 w 1472874"/>
                    <a:gd name="connsiteY4" fmla="*/ 976824 h 1646250"/>
                    <a:gd name="connsiteX5" fmla="*/ 11845 w 1472874"/>
                    <a:gd name="connsiteY5" fmla="*/ 808869 h 1646250"/>
                    <a:gd name="connsiteX6" fmla="*/ 13281 w 1472874"/>
                    <a:gd name="connsiteY6" fmla="*/ 762454 h 1646250"/>
                    <a:gd name="connsiteX7" fmla="*/ 766446 w 1472874"/>
                    <a:gd name="connsiteY7" fmla="*/ 10246 h 1646250"/>
                    <a:gd name="connsiteX8" fmla="*/ 803769 w 1472874"/>
                    <a:gd name="connsiteY8" fmla="*/ 11682 h 1646250"/>
                    <a:gd name="connsiteX9" fmla="*/ 965982 w 1472874"/>
                    <a:gd name="connsiteY9" fmla="*/ 208825 h 1646250"/>
                    <a:gd name="connsiteX10" fmla="*/ 990385 w 1472874"/>
                    <a:gd name="connsiteY10" fmla="*/ 230837 h 1646250"/>
                    <a:gd name="connsiteX11" fmla="*/ 1222460 w 1472874"/>
                    <a:gd name="connsiteY11" fmla="*/ 621774 h 1646250"/>
                    <a:gd name="connsiteX12" fmla="*/ 1283708 w 1472874"/>
                    <a:gd name="connsiteY12" fmla="*/ 761497 h 1646250"/>
                    <a:gd name="connsiteX13" fmla="*/ 1304284 w 1472874"/>
                    <a:gd name="connsiteY13" fmla="*/ 807912 h 1646250"/>
                    <a:gd name="connsiteX14" fmla="*/ 1435872 w 1472874"/>
                    <a:gd name="connsiteY14" fmla="*/ 1269190 h 1646250"/>
                    <a:gd name="connsiteX15" fmla="*/ 1460276 w 1472874"/>
                    <a:gd name="connsiteY15" fmla="*/ 1412741 h 1646250"/>
                    <a:gd name="connsiteX16" fmla="*/ 1461711 w 1472874"/>
                    <a:gd name="connsiteY16" fmla="*/ 1453413 h 1646250"/>
                    <a:gd name="connsiteX17" fmla="*/ 1463147 w 1472874"/>
                    <a:gd name="connsiteY17" fmla="*/ 1529017 h 1646250"/>
                    <a:gd name="connsiteX18" fmla="*/ 1470803 w 1472874"/>
                    <a:gd name="connsiteY18" fmla="*/ 1616583 h 1646250"/>
                    <a:gd name="connsiteX19" fmla="*/ 1444007 w 1472874"/>
                    <a:gd name="connsiteY19" fmla="*/ 1646251 h 1646250"/>
                    <a:gd name="connsiteX20" fmla="*/ 975073 w 1472874"/>
                    <a:gd name="connsiteY20" fmla="*/ 1646251 h 1646250"/>
                    <a:gd name="connsiteX21" fmla="*/ 379336 w 1472874"/>
                    <a:gd name="connsiteY21" fmla="*/ 1646251 h 1646250"/>
                    <a:gd name="connsiteX22" fmla="*/ 353497 w 1472874"/>
                    <a:gd name="connsiteY22" fmla="*/ 1644336 h 1646250"/>
                    <a:gd name="connsiteX23" fmla="*/ 344884 w 1472874"/>
                    <a:gd name="connsiteY23" fmla="*/ 1586916 h 1646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472874" h="1646250">
                      <a:moveTo>
                        <a:pt x="344884" y="1586916"/>
                      </a:moveTo>
                      <a:cubicBezTo>
                        <a:pt x="343927" y="1541458"/>
                        <a:pt x="331007" y="1497914"/>
                        <a:pt x="324787" y="1453413"/>
                      </a:cubicBezTo>
                      <a:cubicBezTo>
                        <a:pt x="316652" y="1441929"/>
                        <a:pt x="323351" y="1426617"/>
                        <a:pt x="315695" y="1414655"/>
                      </a:cubicBezTo>
                      <a:cubicBezTo>
                        <a:pt x="302297" y="1356756"/>
                        <a:pt x="286028" y="1299814"/>
                        <a:pt x="264974" y="1243829"/>
                      </a:cubicBezTo>
                      <a:cubicBezTo>
                        <a:pt x="230043" y="1150999"/>
                        <a:pt x="186978" y="1061519"/>
                        <a:pt x="134343" y="976824"/>
                      </a:cubicBezTo>
                      <a:cubicBezTo>
                        <a:pt x="97498" y="917968"/>
                        <a:pt x="58739" y="860069"/>
                        <a:pt x="11845" y="808869"/>
                      </a:cubicBezTo>
                      <a:cubicBezTo>
                        <a:pt x="-3945" y="791643"/>
                        <a:pt x="-4424" y="780637"/>
                        <a:pt x="13281" y="762454"/>
                      </a:cubicBezTo>
                      <a:cubicBezTo>
                        <a:pt x="265452" y="512675"/>
                        <a:pt x="516188" y="261461"/>
                        <a:pt x="766446" y="10246"/>
                      </a:cubicBezTo>
                      <a:cubicBezTo>
                        <a:pt x="780801" y="-4109"/>
                        <a:pt x="790371" y="-3152"/>
                        <a:pt x="803769" y="11682"/>
                      </a:cubicBezTo>
                      <a:cubicBezTo>
                        <a:pt x="860233" y="75323"/>
                        <a:pt x="913346" y="141835"/>
                        <a:pt x="965982" y="208825"/>
                      </a:cubicBezTo>
                      <a:cubicBezTo>
                        <a:pt x="975073" y="215046"/>
                        <a:pt x="984165" y="221267"/>
                        <a:pt x="990385" y="230837"/>
                      </a:cubicBezTo>
                      <a:cubicBezTo>
                        <a:pt x="1077952" y="355248"/>
                        <a:pt x="1156426" y="484922"/>
                        <a:pt x="1222460" y="621774"/>
                      </a:cubicBezTo>
                      <a:cubicBezTo>
                        <a:pt x="1244471" y="667710"/>
                        <a:pt x="1266003" y="713647"/>
                        <a:pt x="1283708" y="761497"/>
                      </a:cubicBezTo>
                      <a:cubicBezTo>
                        <a:pt x="1290886" y="776809"/>
                        <a:pt x="1296149" y="793078"/>
                        <a:pt x="1304284" y="807912"/>
                      </a:cubicBezTo>
                      <a:cubicBezTo>
                        <a:pt x="1360747" y="958162"/>
                        <a:pt x="1408119" y="1110805"/>
                        <a:pt x="1435872" y="1269190"/>
                      </a:cubicBezTo>
                      <a:cubicBezTo>
                        <a:pt x="1444485" y="1317040"/>
                        <a:pt x="1450227" y="1365369"/>
                        <a:pt x="1460276" y="1412741"/>
                      </a:cubicBezTo>
                      <a:cubicBezTo>
                        <a:pt x="1463147" y="1426139"/>
                        <a:pt x="1464104" y="1440015"/>
                        <a:pt x="1461711" y="1453413"/>
                      </a:cubicBezTo>
                      <a:cubicBezTo>
                        <a:pt x="1457405" y="1478774"/>
                        <a:pt x="1458362" y="1504135"/>
                        <a:pt x="1463147" y="1529017"/>
                      </a:cubicBezTo>
                      <a:cubicBezTo>
                        <a:pt x="1466018" y="1558206"/>
                        <a:pt x="1465061" y="1587395"/>
                        <a:pt x="1470803" y="1616583"/>
                      </a:cubicBezTo>
                      <a:cubicBezTo>
                        <a:pt x="1476066" y="1644336"/>
                        <a:pt x="1472717" y="1646251"/>
                        <a:pt x="1444007" y="1646251"/>
                      </a:cubicBezTo>
                      <a:cubicBezTo>
                        <a:pt x="1287536" y="1646251"/>
                        <a:pt x="1131544" y="1646251"/>
                        <a:pt x="975073" y="1646251"/>
                      </a:cubicBezTo>
                      <a:cubicBezTo>
                        <a:pt x="776494" y="1646251"/>
                        <a:pt x="577915" y="1646251"/>
                        <a:pt x="379336" y="1646251"/>
                      </a:cubicBezTo>
                      <a:cubicBezTo>
                        <a:pt x="370723" y="1646251"/>
                        <a:pt x="362110" y="1644815"/>
                        <a:pt x="353497" y="1644336"/>
                      </a:cubicBezTo>
                      <a:cubicBezTo>
                        <a:pt x="342970" y="1626632"/>
                        <a:pt x="354454" y="1605099"/>
                        <a:pt x="344884" y="1586916"/>
                      </a:cubicBezTo>
                      <a:close/>
                    </a:path>
                  </a:pathLst>
                </a:custGeom>
                <a:solidFill>
                  <a:srgbClr val="B9D533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</a:endParaRPr>
                </a:p>
              </p:txBody>
            </p:sp>
          </p:grpSp>
          <p:sp>
            <p:nvSpPr>
              <p:cNvPr id="90" name="Trapezoid 24">
                <a:extLst>
                  <a:ext uri="{FF2B5EF4-FFF2-40B4-BE49-F238E27FC236}">
                    <a16:creationId xmlns:a16="http://schemas.microsoft.com/office/drawing/2014/main" id="{82E84A9B-CB5E-49A0-A868-6F6437B39A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8369018">
                <a:off x="4215200" y="4240285"/>
                <a:ext cx="410470" cy="414380"/>
              </a:xfrm>
              <a:custGeom>
                <a:avLst/>
                <a:gdLst/>
                <a:ahLst/>
                <a:cxnLst/>
                <a:rect l="l" t="t" r="r" b="b"/>
                <a:pathLst>
                  <a:path w="4411086" h="4453092">
                    <a:moveTo>
                      <a:pt x="3095887" y="1153910"/>
                    </a:moveTo>
                    <a:cubicBezTo>
                      <a:pt x="3119009" y="1174647"/>
                      <a:pt x="3146597" y="1191685"/>
                      <a:pt x="3177861" y="1203446"/>
                    </a:cubicBezTo>
                    <a:cubicBezTo>
                      <a:pt x="3302917" y="1250492"/>
                      <a:pt x="3439398" y="1195315"/>
                      <a:pt x="3482703" y="1080205"/>
                    </a:cubicBezTo>
                    <a:cubicBezTo>
                      <a:pt x="3526008" y="965093"/>
                      <a:pt x="3459737" y="833641"/>
                      <a:pt x="3334683" y="786595"/>
                    </a:cubicBezTo>
                    <a:cubicBezTo>
                      <a:pt x="3209628" y="739549"/>
                      <a:pt x="3073147" y="794724"/>
                      <a:pt x="3029841" y="909836"/>
                    </a:cubicBezTo>
                    <a:cubicBezTo>
                      <a:pt x="2997363" y="996169"/>
                      <a:pt x="3026521" y="1091695"/>
                      <a:pt x="3095887" y="1153910"/>
                    </a:cubicBezTo>
                    <a:close/>
                    <a:moveTo>
                      <a:pt x="3521423" y="1860548"/>
                    </a:moveTo>
                    <a:cubicBezTo>
                      <a:pt x="3544546" y="1881285"/>
                      <a:pt x="3572135" y="1898322"/>
                      <a:pt x="3603399" y="1910084"/>
                    </a:cubicBezTo>
                    <a:cubicBezTo>
                      <a:pt x="3728453" y="1957130"/>
                      <a:pt x="3864935" y="1901953"/>
                      <a:pt x="3908240" y="1786842"/>
                    </a:cubicBezTo>
                    <a:cubicBezTo>
                      <a:pt x="3951546" y="1671732"/>
                      <a:pt x="3885275" y="1540278"/>
                      <a:pt x="3760220" y="1493232"/>
                    </a:cubicBezTo>
                    <a:cubicBezTo>
                      <a:pt x="3635166" y="1446186"/>
                      <a:pt x="3498684" y="1501363"/>
                      <a:pt x="3455379" y="1616474"/>
                    </a:cubicBezTo>
                    <a:cubicBezTo>
                      <a:pt x="3422900" y="1702807"/>
                      <a:pt x="3452057" y="1798333"/>
                      <a:pt x="3521423" y="1860548"/>
                    </a:cubicBezTo>
                    <a:close/>
                    <a:moveTo>
                      <a:pt x="3507502" y="2659088"/>
                    </a:moveTo>
                    <a:cubicBezTo>
                      <a:pt x="3530625" y="2679826"/>
                      <a:pt x="3558214" y="2696863"/>
                      <a:pt x="3589478" y="2708624"/>
                    </a:cubicBezTo>
                    <a:cubicBezTo>
                      <a:pt x="3714532" y="2755670"/>
                      <a:pt x="3851014" y="2700494"/>
                      <a:pt x="3894319" y="2585383"/>
                    </a:cubicBezTo>
                    <a:cubicBezTo>
                      <a:pt x="3937624" y="2470273"/>
                      <a:pt x="3871353" y="2338820"/>
                      <a:pt x="3746299" y="2291774"/>
                    </a:cubicBezTo>
                    <a:cubicBezTo>
                      <a:pt x="3621245" y="2244728"/>
                      <a:pt x="3484763" y="2299905"/>
                      <a:pt x="3441458" y="2415014"/>
                    </a:cubicBezTo>
                    <a:cubicBezTo>
                      <a:pt x="3408979" y="2501348"/>
                      <a:pt x="3438136" y="2596873"/>
                      <a:pt x="3507502" y="2659088"/>
                    </a:cubicBezTo>
                    <a:close/>
                    <a:moveTo>
                      <a:pt x="2750047" y="3029987"/>
                    </a:moveTo>
                    <a:cubicBezTo>
                      <a:pt x="2773168" y="3050726"/>
                      <a:pt x="2800759" y="3067763"/>
                      <a:pt x="2832021" y="3079524"/>
                    </a:cubicBezTo>
                    <a:cubicBezTo>
                      <a:pt x="2957076" y="3126570"/>
                      <a:pt x="3093558" y="3071393"/>
                      <a:pt x="3136863" y="2956283"/>
                    </a:cubicBezTo>
                    <a:cubicBezTo>
                      <a:pt x="3180168" y="2841172"/>
                      <a:pt x="3113897" y="2709719"/>
                      <a:pt x="2988843" y="2662673"/>
                    </a:cubicBezTo>
                    <a:cubicBezTo>
                      <a:pt x="2863789" y="2615627"/>
                      <a:pt x="2727307" y="2670804"/>
                      <a:pt x="2684001" y="2785914"/>
                    </a:cubicBezTo>
                    <a:cubicBezTo>
                      <a:pt x="2651523" y="2872247"/>
                      <a:pt x="2680681" y="2967773"/>
                      <a:pt x="2750047" y="3029987"/>
                    </a:cubicBezTo>
                    <a:close/>
                    <a:moveTo>
                      <a:pt x="1666926" y="2573567"/>
                    </a:moveTo>
                    <a:lnTo>
                      <a:pt x="1775047" y="423729"/>
                    </a:lnTo>
                    <a:lnTo>
                      <a:pt x="1991290" y="423729"/>
                    </a:lnTo>
                    <a:lnTo>
                      <a:pt x="2099411" y="2573567"/>
                    </a:lnTo>
                    <a:close/>
                    <a:moveTo>
                      <a:pt x="1154974" y="2568578"/>
                    </a:moveTo>
                    <a:cubicBezTo>
                      <a:pt x="1178096" y="2589317"/>
                      <a:pt x="1205685" y="2606354"/>
                      <a:pt x="1236949" y="2618115"/>
                    </a:cubicBezTo>
                    <a:cubicBezTo>
                      <a:pt x="1362003" y="2665161"/>
                      <a:pt x="1498485" y="2609985"/>
                      <a:pt x="1541790" y="2494874"/>
                    </a:cubicBezTo>
                    <a:cubicBezTo>
                      <a:pt x="1585096" y="2379763"/>
                      <a:pt x="1518825" y="2248310"/>
                      <a:pt x="1393770" y="2201264"/>
                    </a:cubicBezTo>
                    <a:cubicBezTo>
                      <a:pt x="1268716" y="2154218"/>
                      <a:pt x="1132234" y="2209394"/>
                      <a:pt x="1088929" y="2324505"/>
                    </a:cubicBezTo>
                    <a:cubicBezTo>
                      <a:pt x="1056450" y="2410839"/>
                      <a:pt x="1085608" y="2506364"/>
                      <a:pt x="1154974" y="2568578"/>
                    </a:cubicBezTo>
                    <a:close/>
                    <a:moveTo>
                      <a:pt x="1811301" y="3132571"/>
                    </a:moveTo>
                    <a:lnTo>
                      <a:pt x="1704026" y="2663196"/>
                    </a:lnTo>
                    <a:lnTo>
                      <a:pt x="2117930" y="2682436"/>
                    </a:lnTo>
                    <a:lnTo>
                      <a:pt x="1967575" y="3139835"/>
                    </a:lnTo>
                    <a:close/>
                    <a:moveTo>
                      <a:pt x="474734" y="2026084"/>
                    </a:moveTo>
                    <a:cubicBezTo>
                      <a:pt x="497856" y="2046823"/>
                      <a:pt x="525445" y="2063859"/>
                      <a:pt x="556709" y="2075621"/>
                    </a:cubicBezTo>
                    <a:cubicBezTo>
                      <a:pt x="681763" y="2122667"/>
                      <a:pt x="818245" y="2067490"/>
                      <a:pt x="861550" y="1952380"/>
                    </a:cubicBezTo>
                    <a:cubicBezTo>
                      <a:pt x="904855" y="1837269"/>
                      <a:pt x="838584" y="1705816"/>
                      <a:pt x="713530" y="1658770"/>
                    </a:cubicBezTo>
                    <a:cubicBezTo>
                      <a:pt x="588476" y="1611724"/>
                      <a:pt x="451994" y="1666900"/>
                      <a:pt x="408689" y="1782011"/>
                    </a:cubicBezTo>
                    <a:cubicBezTo>
                      <a:pt x="376210" y="1868344"/>
                      <a:pt x="405367" y="1963870"/>
                      <a:pt x="474734" y="2026084"/>
                    </a:cubicBezTo>
                    <a:close/>
                    <a:moveTo>
                      <a:pt x="470005" y="2517620"/>
                    </a:moveTo>
                    <a:cubicBezTo>
                      <a:pt x="142796" y="2243059"/>
                      <a:pt x="-69074" y="1913805"/>
                      <a:pt x="20698" y="1573981"/>
                    </a:cubicBezTo>
                    <a:cubicBezTo>
                      <a:pt x="290062" y="677171"/>
                      <a:pt x="1131284" y="1373424"/>
                      <a:pt x="1417683" y="1157395"/>
                    </a:cubicBezTo>
                    <a:cubicBezTo>
                      <a:pt x="1704082" y="941367"/>
                      <a:pt x="795764" y="512391"/>
                      <a:pt x="1486994" y="164947"/>
                    </a:cubicBezTo>
                    <a:cubicBezTo>
                      <a:pt x="1963635" y="-91969"/>
                      <a:pt x="2301495" y="-33140"/>
                      <a:pt x="2924035" y="233397"/>
                    </a:cubicBezTo>
                    <a:cubicBezTo>
                      <a:pt x="3546575" y="499935"/>
                      <a:pt x="4682373" y="1460700"/>
                      <a:pt x="4352060" y="2410274"/>
                    </a:cubicBezTo>
                    <a:cubicBezTo>
                      <a:pt x="4055563" y="3262631"/>
                      <a:pt x="2903863" y="3342769"/>
                      <a:pt x="2149143" y="3248705"/>
                    </a:cubicBezTo>
                    <a:cubicBezTo>
                      <a:pt x="2120485" y="3221681"/>
                      <a:pt x="2088781" y="3200633"/>
                      <a:pt x="2056697" y="3184977"/>
                    </a:cubicBezTo>
                    <a:lnTo>
                      <a:pt x="2029525" y="3174239"/>
                    </a:lnTo>
                    <a:lnTo>
                      <a:pt x="2074465" y="2961096"/>
                    </a:lnTo>
                    <a:cubicBezTo>
                      <a:pt x="2174448" y="2968058"/>
                      <a:pt x="2268303" y="2914369"/>
                      <a:pt x="2302852" y="2822534"/>
                    </a:cubicBezTo>
                    <a:cubicBezTo>
                      <a:pt x="2344980" y="2710550"/>
                      <a:pt x="2283405" y="2583099"/>
                      <a:pt x="2164586" y="2533664"/>
                    </a:cubicBezTo>
                    <a:lnTo>
                      <a:pt x="2177079" y="2474412"/>
                    </a:lnTo>
                    <a:lnTo>
                      <a:pt x="2181423" y="2474420"/>
                    </a:lnTo>
                    <a:lnTo>
                      <a:pt x="2180348" y="2458905"/>
                    </a:lnTo>
                    <a:lnTo>
                      <a:pt x="2183345" y="2444691"/>
                    </a:lnTo>
                    <a:lnTo>
                      <a:pt x="2179364" y="2444684"/>
                    </a:lnTo>
                    <a:lnTo>
                      <a:pt x="2069296" y="855315"/>
                    </a:lnTo>
                    <a:cubicBezTo>
                      <a:pt x="2264713" y="815272"/>
                      <a:pt x="2400776" y="670372"/>
                      <a:pt x="2376696" y="524656"/>
                    </a:cubicBezTo>
                    <a:cubicBezTo>
                      <a:pt x="2351678" y="373263"/>
                      <a:pt x="2163271" y="278317"/>
                      <a:pt x="1955875" y="312591"/>
                    </a:cubicBezTo>
                    <a:cubicBezTo>
                      <a:pt x="1748480" y="346862"/>
                      <a:pt x="1600634" y="497374"/>
                      <a:pt x="1625652" y="648768"/>
                    </a:cubicBezTo>
                    <a:cubicBezTo>
                      <a:pt x="1635034" y="705540"/>
                      <a:pt x="1667392" y="754373"/>
                      <a:pt x="1715112" y="791433"/>
                    </a:cubicBezTo>
                    <a:lnTo>
                      <a:pt x="1728511" y="799403"/>
                    </a:lnTo>
                    <a:lnTo>
                      <a:pt x="1608970" y="2443607"/>
                    </a:lnTo>
                    <a:lnTo>
                      <a:pt x="1608731" y="2443607"/>
                    </a:lnTo>
                    <a:lnTo>
                      <a:pt x="1608909" y="2444461"/>
                    </a:lnTo>
                    <a:lnTo>
                      <a:pt x="1606809" y="2473335"/>
                    </a:lnTo>
                    <a:lnTo>
                      <a:pt x="1614885" y="2473351"/>
                    </a:lnTo>
                    <a:lnTo>
                      <a:pt x="1760460" y="3176931"/>
                    </a:lnTo>
                    <a:cubicBezTo>
                      <a:pt x="1363839" y="3071567"/>
                      <a:pt x="842276" y="2829991"/>
                      <a:pt x="470005" y="2517620"/>
                    </a:cubicBezTo>
                    <a:close/>
                    <a:moveTo>
                      <a:pt x="1703651" y="4144665"/>
                    </a:moveTo>
                    <a:cubicBezTo>
                      <a:pt x="1692426" y="4135382"/>
                      <a:pt x="1682479" y="4126471"/>
                      <a:pt x="1673433" y="4117764"/>
                    </a:cubicBezTo>
                    <a:cubicBezTo>
                      <a:pt x="1630012" y="4075967"/>
                      <a:pt x="1607344" y="4038835"/>
                      <a:pt x="1563711" y="3987474"/>
                    </a:cubicBezTo>
                    <a:cubicBezTo>
                      <a:pt x="1428119" y="3754817"/>
                      <a:pt x="1459551" y="3514918"/>
                      <a:pt x="1577437" y="3369529"/>
                    </a:cubicBezTo>
                    <a:cubicBezTo>
                      <a:pt x="1695323" y="3224139"/>
                      <a:pt x="1812160" y="3189516"/>
                      <a:pt x="1943877" y="3254126"/>
                    </a:cubicBezTo>
                    <a:cubicBezTo>
                      <a:pt x="2075594" y="3318736"/>
                      <a:pt x="2201944" y="3486346"/>
                      <a:pt x="2150195" y="3720844"/>
                    </a:cubicBezTo>
                    <a:cubicBezTo>
                      <a:pt x="2053054" y="4010881"/>
                      <a:pt x="2046121" y="3999957"/>
                      <a:pt x="2256634" y="4453092"/>
                    </a:cubicBezTo>
                    <a:cubicBezTo>
                      <a:pt x="1923422" y="4292924"/>
                      <a:pt x="1782225" y="4209649"/>
                      <a:pt x="1703651" y="41446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91" name="Oval 21">
                <a:extLst>
                  <a:ext uri="{FF2B5EF4-FFF2-40B4-BE49-F238E27FC236}">
                    <a16:creationId xmlns:a16="http://schemas.microsoft.com/office/drawing/2014/main" id="{EF5407C8-2443-4A26-A211-576D9833B5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842" y="3344945"/>
                <a:ext cx="425281" cy="372728"/>
              </a:xfrm>
              <a:custGeom>
                <a:avLst/>
                <a:gdLst/>
                <a:ahLst/>
                <a:cxnLst/>
                <a:rect l="l" t="t" r="r" b="b"/>
                <a:pathLst>
                  <a:path w="4088377" h="3321003">
                    <a:moveTo>
                      <a:pt x="1365628" y="1622218"/>
                    </a:moveTo>
                    <a:cubicBezTo>
                      <a:pt x="1121373" y="1556771"/>
                      <a:pt x="870309" y="1701722"/>
                      <a:pt x="804861" y="1945977"/>
                    </a:cubicBezTo>
                    <a:cubicBezTo>
                      <a:pt x="739413" y="2190232"/>
                      <a:pt x="884365" y="2441296"/>
                      <a:pt x="1128620" y="2506744"/>
                    </a:cubicBezTo>
                    <a:cubicBezTo>
                      <a:pt x="1372875" y="2572191"/>
                      <a:pt x="1623939" y="2427240"/>
                      <a:pt x="1689387" y="2182985"/>
                    </a:cubicBezTo>
                    <a:cubicBezTo>
                      <a:pt x="1754835" y="1938730"/>
                      <a:pt x="1609883" y="1687666"/>
                      <a:pt x="1365628" y="1622218"/>
                    </a:cubicBezTo>
                    <a:close/>
                    <a:moveTo>
                      <a:pt x="1447099" y="1318163"/>
                    </a:moveTo>
                    <a:cubicBezTo>
                      <a:pt x="1859279" y="1428606"/>
                      <a:pt x="2103885" y="1852277"/>
                      <a:pt x="1993442" y="2264456"/>
                    </a:cubicBezTo>
                    <a:cubicBezTo>
                      <a:pt x="1882999" y="2676636"/>
                      <a:pt x="1459328" y="2921242"/>
                      <a:pt x="1047149" y="2810799"/>
                    </a:cubicBezTo>
                    <a:cubicBezTo>
                      <a:pt x="634969" y="2700356"/>
                      <a:pt x="390363" y="2276685"/>
                      <a:pt x="500806" y="1864505"/>
                    </a:cubicBezTo>
                    <a:cubicBezTo>
                      <a:pt x="611249" y="1452326"/>
                      <a:pt x="1034920" y="1207720"/>
                      <a:pt x="1447099" y="1318163"/>
                    </a:cubicBezTo>
                    <a:close/>
                    <a:moveTo>
                      <a:pt x="1476725" y="1207597"/>
                    </a:moveTo>
                    <a:cubicBezTo>
                      <a:pt x="1003481" y="1080792"/>
                      <a:pt x="517045" y="1361635"/>
                      <a:pt x="390240" y="1834879"/>
                    </a:cubicBezTo>
                    <a:cubicBezTo>
                      <a:pt x="263435" y="2308124"/>
                      <a:pt x="544279" y="2794559"/>
                      <a:pt x="1017523" y="2921365"/>
                    </a:cubicBezTo>
                    <a:cubicBezTo>
                      <a:pt x="1490767" y="3048170"/>
                      <a:pt x="1977202" y="2767326"/>
                      <a:pt x="2104008" y="2294082"/>
                    </a:cubicBezTo>
                    <a:cubicBezTo>
                      <a:pt x="2230813" y="1820838"/>
                      <a:pt x="1949969" y="1334403"/>
                      <a:pt x="1476725" y="1207597"/>
                    </a:cubicBezTo>
                    <a:close/>
                    <a:moveTo>
                      <a:pt x="3290290" y="1590224"/>
                    </a:moveTo>
                    <a:cubicBezTo>
                      <a:pt x="3269727" y="1586016"/>
                      <a:pt x="3248437" y="1583806"/>
                      <a:pt x="3226630" y="1583806"/>
                    </a:cubicBezTo>
                    <a:cubicBezTo>
                      <a:pt x="3052179" y="1583806"/>
                      <a:pt x="2910758" y="1725227"/>
                      <a:pt x="2910758" y="1899678"/>
                    </a:cubicBezTo>
                    <a:cubicBezTo>
                      <a:pt x="2910758" y="2074130"/>
                      <a:pt x="3052179" y="2215551"/>
                      <a:pt x="3226630" y="2215550"/>
                    </a:cubicBezTo>
                    <a:cubicBezTo>
                      <a:pt x="3401082" y="2215551"/>
                      <a:pt x="3542503" y="2074130"/>
                      <a:pt x="3542502" y="1899678"/>
                    </a:cubicBezTo>
                    <a:cubicBezTo>
                      <a:pt x="3542503" y="1747033"/>
                      <a:pt x="3434228" y="1619677"/>
                      <a:pt x="3290290" y="1590224"/>
                    </a:cubicBezTo>
                    <a:close/>
                    <a:moveTo>
                      <a:pt x="3334055" y="1377473"/>
                    </a:moveTo>
                    <a:cubicBezTo>
                      <a:pt x="3576950" y="1427177"/>
                      <a:pt x="3759665" y="1642090"/>
                      <a:pt x="3759665" y="1899678"/>
                    </a:cubicBezTo>
                    <a:cubicBezTo>
                      <a:pt x="3759665" y="2194064"/>
                      <a:pt x="3521017" y="2432713"/>
                      <a:pt x="3226630" y="2432713"/>
                    </a:cubicBezTo>
                    <a:cubicBezTo>
                      <a:pt x="2932244" y="2432712"/>
                      <a:pt x="2693596" y="2194065"/>
                      <a:pt x="2693596" y="1899678"/>
                    </a:cubicBezTo>
                    <a:cubicBezTo>
                      <a:pt x="2693596" y="1605292"/>
                      <a:pt x="2932244" y="1366644"/>
                      <a:pt x="3226630" y="1366644"/>
                    </a:cubicBezTo>
                    <a:cubicBezTo>
                      <a:pt x="3263429" y="1366644"/>
                      <a:pt x="3299356" y="1370373"/>
                      <a:pt x="3334055" y="1377473"/>
                    </a:cubicBezTo>
                    <a:close/>
                    <a:moveTo>
                      <a:pt x="1391137" y="789478"/>
                    </a:moveTo>
                    <a:lnTo>
                      <a:pt x="1759910" y="888290"/>
                    </a:lnTo>
                    <a:lnTo>
                      <a:pt x="1754625" y="1202375"/>
                    </a:lnTo>
                    <a:lnTo>
                      <a:pt x="1744979" y="1199790"/>
                    </a:lnTo>
                    <a:cubicBezTo>
                      <a:pt x="1823578" y="1244024"/>
                      <a:pt x="1894617" y="1298265"/>
                      <a:pt x="1954704" y="1362586"/>
                    </a:cubicBezTo>
                    <a:lnTo>
                      <a:pt x="2234317" y="1293059"/>
                    </a:lnTo>
                    <a:lnTo>
                      <a:pt x="2413554" y="1630152"/>
                    </a:lnTo>
                    <a:lnTo>
                      <a:pt x="2214321" y="1809770"/>
                    </a:lnTo>
                    <a:cubicBezTo>
                      <a:pt x="2239296" y="1900740"/>
                      <a:pt x="2251067" y="1995997"/>
                      <a:pt x="2246841" y="2092825"/>
                    </a:cubicBezTo>
                    <a:lnTo>
                      <a:pt x="2495698" y="2230974"/>
                    </a:lnTo>
                    <a:lnTo>
                      <a:pt x="2396885" y="2599747"/>
                    </a:lnTo>
                    <a:lnTo>
                      <a:pt x="2094912" y="2594668"/>
                    </a:lnTo>
                    <a:cubicBezTo>
                      <a:pt x="2056732" y="2658461"/>
                      <a:pt x="2010475" y="2715996"/>
                      <a:pt x="1958644" y="2767359"/>
                    </a:cubicBezTo>
                    <a:lnTo>
                      <a:pt x="2057814" y="3026193"/>
                    </a:lnTo>
                    <a:lnTo>
                      <a:pt x="1745078" y="3245174"/>
                    </a:lnTo>
                    <a:lnTo>
                      <a:pt x="1507869" y="3039237"/>
                    </a:lnTo>
                    <a:lnTo>
                      <a:pt x="1536736" y="3019025"/>
                    </a:lnTo>
                    <a:cubicBezTo>
                      <a:pt x="1445878" y="3048429"/>
                      <a:pt x="1349798" y="3062567"/>
                      <a:pt x="1251837" y="3062021"/>
                    </a:cubicBezTo>
                    <a:lnTo>
                      <a:pt x="1108065" y="3321003"/>
                    </a:lnTo>
                    <a:lnTo>
                      <a:pt x="739291" y="3222191"/>
                    </a:lnTo>
                    <a:lnTo>
                      <a:pt x="744274" y="2926021"/>
                    </a:lnTo>
                    <a:cubicBezTo>
                      <a:pt x="666128" y="2881484"/>
                      <a:pt x="595548" y="2827017"/>
                      <a:pt x="535891" y="2762576"/>
                    </a:cubicBezTo>
                    <a:lnTo>
                      <a:pt x="540671" y="2772825"/>
                    </a:lnTo>
                    <a:lnTo>
                      <a:pt x="232276" y="2832568"/>
                    </a:lnTo>
                    <a:lnTo>
                      <a:pt x="70927" y="2486556"/>
                    </a:lnTo>
                    <a:lnTo>
                      <a:pt x="279495" y="2317444"/>
                    </a:lnTo>
                    <a:cubicBezTo>
                      <a:pt x="257233" y="2235849"/>
                      <a:pt x="245603" y="2150814"/>
                      <a:pt x="245586" y="2064274"/>
                    </a:cubicBezTo>
                    <a:lnTo>
                      <a:pt x="0" y="1927940"/>
                    </a:lnTo>
                    <a:lnTo>
                      <a:pt x="98812" y="1559167"/>
                    </a:lnTo>
                    <a:lnTo>
                      <a:pt x="380240" y="1563901"/>
                    </a:lnTo>
                    <a:cubicBezTo>
                      <a:pt x="418421" y="1496524"/>
                      <a:pt x="464524" y="1435092"/>
                      <a:pt x="516679" y="1380105"/>
                    </a:cubicBezTo>
                    <a:lnTo>
                      <a:pt x="422419" y="1089378"/>
                    </a:lnTo>
                    <a:lnTo>
                      <a:pt x="746189" y="887063"/>
                    </a:lnTo>
                    <a:lnTo>
                      <a:pt x="972292" y="1105134"/>
                    </a:lnTo>
                    <a:lnTo>
                      <a:pt x="970019" y="1106554"/>
                    </a:lnTo>
                    <a:cubicBezTo>
                      <a:pt x="1058903" y="1078586"/>
                      <a:pt x="1152743" y="1065659"/>
                      <a:pt x="1248316" y="1066709"/>
                    </a:cubicBezTo>
                    <a:lnTo>
                      <a:pt x="1238669" y="1064125"/>
                    </a:lnTo>
                    <a:close/>
                    <a:moveTo>
                      <a:pt x="3349970" y="1300109"/>
                    </a:moveTo>
                    <a:cubicBezTo>
                      <a:pt x="3310130" y="1291957"/>
                      <a:pt x="3268880" y="1287676"/>
                      <a:pt x="3226630" y="1287676"/>
                    </a:cubicBezTo>
                    <a:cubicBezTo>
                      <a:pt x="2888631" y="1287676"/>
                      <a:pt x="2614628" y="1561679"/>
                      <a:pt x="2614628" y="1899678"/>
                    </a:cubicBezTo>
                    <a:cubicBezTo>
                      <a:pt x="2614628" y="2237678"/>
                      <a:pt x="2888630" y="2511680"/>
                      <a:pt x="3226630" y="2511681"/>
                    </a:cubicBezTo>
                    <a:cubicBezTo>
                      <a:pt x="3564630" y="2511681"/>
                      <a:pt x="3838633" y="2237678"/>
                      <a:pt x="3838633" y="1899678"/>
                    </a:cubicBezTo>
                    <a:cubicBezTo>
                      <a:pt x="3838632" y="1603928"/>
                      <a:pt x="3628849" y="1357176"/>
                      <a:pt x="3349970" y="1300109"/>
                    </a:cubicBezTo>
                    <a:close/>
                    <a:moveTo>
                      <a:pt x="3358324" y="1024334"/>
                    </a:moveTo>
                    <a:lnTo>
                      <a:pt x="3410883" y="1234575"/>
                    </a:lnTo>
                    <a:lnTo>
                      <a:pt x="3403994" y="1234575"/>
                    </a:lnTo>
                    <a:cubicBezTo>
                      <a:pt x="3464268" y="1250018"/>
                      <a:pt x="3521292" y="1273478"/>
                      <a:pt x="3572818" y="1305612"/>
                    </a:cubicBezTo>
                    <a:lnTo>
                      <a:pt x="3746730" y="1209354"/>
                    </a:lnTo>
                    <a:lnTo>
                      <a:pt x="3926358" y="1401981"/>
                    </a:lnTo>
                    <a:lnTo>
                      <a:pt x="3825667" y="1557247"/>
                    </a:lnTo>
                    <a:cubicBezTo>
                      <a:pt x="3858552" y="1613408"/>
                      <a:pt x="3883404" y="1674784"/>
                      <a:pt x="3897877" y="1740062"/>
                    </a:cubicBezTo>
                    <a:lnTo>
                      <a:pt x="4088377" y="1787686"/>
                    </a:lnTo>
                    <a:lnTo>
                      <a:pt x="4088377" y="2051071"/>
                    </a:lnTo>
                    <a:lnTo>
                      <a:pt x="3886243" y="2101605"/>
                    </a:lnTo>
                    <a:cubicBezTo>
                      <a:pt x="3872191" y="2150933"/>
                      <a:pt x="3851639" y="2197531"/>
                      <a:pt x="3826272" y="2241013"/>
                    </a:cubicBezTo>
                    <a:lnTo>
                      <a:pt x="3938572" y="2395786"/>
                    </a:lnTo>
                    <a:lnTo>
                      <a:pt x="3769272" y="2597551"/>
                    </a:lnTo>
                    <a:lnTo>
                      <a:pt x="3574432" y="2502674"/>
                    </a:lnTo>
                    <a:lnTo>
                      <a:pt x="3590059" y="2484050"/>
                    </a:lnTo>
                    <a:cubicBezTo>
                      <a:pt x="3534764" y="2519868"/>
                      <a:pt x="3473263" y="2546445"/>
                      <a:pt x="3407886" y="2563572"/>
                    </a:cubicBezTo>
                    <a:lnTo>
                      <a:pt x="3358323" y="2761823"/>
                    </a:lnTo>
                    <a:lnTo>
                      <a:pt x="3094938" y="2761823"/>
                    </a:lnTo>
                    <a:lnTo>
                      <a:pt x="3045375" y="2563574"/>
                    </a:lnTo>
                    <a:cubicBezTo>
                      <a:pt x="2985349" y="2547848"/>
                      <a:pt x="2928591" y="2524155"/>
                      <a:pt x="2877330" y="2491865"/>
                    </a:cubicBezTo>
                    <a:lnTo>
                      <a:pt x="2882346" y="2497841"/>
                    </a:lnTo>
                    <a:lnTo>
                      <a:pt x="2687507" y="2592718"/>
                    </a:lnTo>
                    <a:lnTo>
                      <a:pt x="2518206" y="2390954"/>
                    </a:lnTo>
                    <a:lnTo>
                      <a:pt x="2626994" y="2241021"/>
                    </a:lnTo>
                    <a:cubicBezTo>
                      <a:pt x="2597591" y="2190623"/>
                      <a:pt x="2574657" y="2136035"/>
                      <a:pt x="2559194" y="2078370"/>
                    </a:cubicBezTo>
                    <a:lnTo>
                      <a:pt x="2371198" y="2031371"/>
                    </a:lnTo>
                    <a:lnTo>
                      <a:pt x="2371198" y="1767986"/>
                    </a:lnTo>
                    <a:lnTo>
                      <a:pt x="2559579" y="1720890"/>
                    </a:lnTo>
                    <a:cubicBezTo>
                      <a:pt x="2572992" y="1669175"/>
                      <a:pt x="2592745" y="1620006"/>
                      <a:pt x="2617681" y="1574051"/>
                    </a:cubicBezTo>
                    <a:lnTo>
                      <a:pt x="2502958" y="1397149"/>
                    </a:lnTo>
                    <a:lnTo>
                      <a:pt x="2682587" y="1204520"/>
                    </a:lnTo>
                    <a:lnTo>
                      <a:pt x="2872193" y="1309466"/>
                    </a:lnTo>
                    <a:lnTo>
                      <a:pt x="2870932" y="1310818"/>
                    </a:lnTo>
                    <a:cubicBezTo>
                      <a:pt x="2925169" y="1276310"/>
                      <a:pt x="2985393" y="1250941"/>
                      <a:pt x="3049268" y="1234575"/>
                    </a:cubicBezTo>
                    <a:lnTo>
                      <a:pt x="3042378" y="1234576"/>
                    </a:lnTo>
                    <a:lnTo>
                      <a:pt x="3094939" y="1024334"/>
                    </a:lnTo>
                    <a:close/>
                    <a:moveTo>
                      <a:pt x="2786480" y="402820"/>
                    </a:moveTo>
                    <a:cubicBezTo>
                      <a:pt x="2745900" y="389943"/>
                      <a:pt x="2701172" y="388627"/>
                      <a:pt x="2657264" y="401580"/>
                    </a:cubicBezTo>
                    <a:cubicBezTo>
                      <a:pt x="2540176" y="436121"/>
                      <a:pt x="2473258" y="559041"/>
                      <a:pt x="2507800" y="676128"/>
                    </a:cubicBezTo>
                    <a:cubicBezTo>
                      <a:pt x="2542340" y="793216"/>
                      <a:pt x="2665260" y="860133"/>
                      <a:pt x="2782348" y="825592"/>
                    </a:cubicBezTo>
                    <a:cubicBezTo>
                      <a:pt x="2899435" y="791051"/>
                      <a:pt x="2966353" y="668132"/>
                      <a:pt x="2931812" y="551045"/>
                    </a:cubicBezTo>
                    <a:cubicBezTo>
                      <a:pt x="2910223" y="477864"/>
                      <a:pt x="2854113" y="424282"/>
                      <a:pt x="2786480" y="402820"/>
                    </a:cubicBezTo>
                    <a:close/>
                    <a:moveTo>
                      <a:pt x="2932202" y="47278"/>
                    </a:moveTo>
                    <a:lnTo>
                      <a:pt x="3090904" y="140999"/>
                    </a:lnTo>
                    <a:lnTo>
                      <a:pt x="3054065" y="265147"/>
                    </a:lnTo>
                    <a:cubicBezTo>
                      <a:pt x="3087256" y="296329"/>
                      <a:pt x="3116089" y="332603"/>
                      <a:pt x="3138727" y="373550"/>
                    </a:cubicBezTo>
                    <a:lnTo>
                      <a:pt x="3276016" y="367796"/>
                    </a:lnTo>
                    <a:lnTo>
                      <a:pt x="3328165" y="544574"/>
                    </a:lnTo>
                    <a:lnTo>
                      <a:pt x="3202503" y="618514"/>
                    </a:lnTo>
                    <a:cubicBezTo>
                      <a:pt x="3202838" y="654403"/>
                      <a:pt x="3198271" y="689748"/>
                      <a:pt x="3189855" y="723955"/>
                    </a:cubicBezTo>
                    <a:lnTo>
                      <a:pt x="3295873" y="805599"/>
                    </a:lnTo>
                    <a:lnTo>
                      <a:pt x="3222192" y="974540"/>
                    </a:lnTo>
                    <a:lnTo>
                      <a:pt x="3072634" y="949439"/>
                    </a:lnTo>
                    <a:lnTo>
                      <a:pt x="3079435" y="933845"/>
                    </a:lnTo>
                    <a:cubicBezTo>
                      <a:pt x="3049413" y="968833"/>
                      <a:pt x="3013398" y="998848"/>
                      <a:pt x="2972910" y="1023288"/>
                    </a:cubicBezTo>
                    <a:lnTo>
                      <a:pt x="2978897" y="1166163"/>
                    </a:lnTo>
                    <a:lnTo>
                      <a:pt x="2802119" y="1218312"/>
                    </a:lnTo>
                    <a:lnTo>
                      <a:pt x="2729602" y="1095065"/>
                    </a:lnTo>
                    <a:cubicBezTo>
                      <a:pt x="2686199" y="1096396"/>
                      <a:pt x="2643414" y="1091732"/>
                      <a:pt x="2602615" y="1080209"/>
                    </a:cubicBezTo>
                    <a:lnTo>
                      <a:pt x="2607165" y="1083226"/>
                    </a:lnTo>
                    <a:lnTo>
                      <a:pt x="2495179" y="1185484"/>
                    </a:lnTo>
                    <a:lnTo>
                      <a:pt x="2341599" y="1083585"/>
                    </a:lnTo>
                    <a:lnTo>
                      <a:pt x="2384929" y="961414"/>
                    </a:lnTo>
                    <a:cubicBezTo>
                      <a:pt x="2355215" y="933409"/>
                      <a:pt x="2329015" y="901312"/>
                      <a:pt x="2307218" y="865670"/>
                    </a:cubicBezTo>
                    <a:lnTo>
                      <a:pt x="2171734" y="871348"/>
                    </a:lnTo>
                    <a:lnTo>
                      <a:pt x="2119584" y="694571"/>
                    </a:lnTo>
                    <a:lnTo>
                      <a:pt x="2236697" y="625662"/>
                    </a:lnTo>
                    <a:cubicBezTo>
                      <a:pt x="2235459" y="588297"/>
                      <a:pt x="2238982" y="551385"/>
                      <a:pt x="2246620" y="515603"/>
                    </a:cubicBezTo>
                    <a:lnTo>
                      <a:pt x="2134594" y="419585"/>
                    </a:lnTo>
                    <a:lnTo>
                      <a:pt x="2217016" y="254732"/>
                    </a:lnTo>
                    <a:lnTo>
                      <a:pt x="2365055" y="287627"/>
                    </a:lnTo>
                    <a:lnTo>
                      <a:pt x="2364476" y="288784"/>
                    </a:lnTo>
                    <a:cubicBezTo>
                      <a:pt x="2394046" y="254885"/>
                      <a:pt x="2429444" y="225933"/>
                      <a:pt x="2469075" y="202302"/>
                    </a:cubicBezTo>
                    <a:lnTo>
                      <a:pt x="2464452" y="203666"/>
                    </a:lnTo>
                    <a:lnTo>
                      <a:pt x="2458102" y="52150"/>
                    </a:lnTo>
                    <a:lnTo>
                      <a:pt x="2634880" y="0"/>
                    </a:lnTo>
                    <a:lnTo>
                      <a:pt x="2711784" y="130703"/>
                    </a:lnTo>
                    <a:lnTo>
                      <a:pt x="2707159" y="132067"/>
                    </a:lnTo>
                    <a:cubicBezTo>
                      <a:pt x="2750672" y="130497"/>
                      <a:pt x="2793590" y="134953"/>
                      <a:pt x="2834535" y="146319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92" name="Freeform: Shape 35">
                <a:extLst>
                  <a:ext uri="{FF2B5EF4-FFF2-40B4-BE49-F238E27FC236}">
                    <a16:creationId xmlns:a16="http://schemas.microsoft.com/office/drawing/2014/main" id="{F73D678E-D703-4224-BE0A-3DF3A69FC48F}"/>
                  </a:ext>
                </a:extLst>
              </p:cNvPr>
              <p:cNvSpPr/>
              <p:nvPr/>
            </p:nvSpPr>
            <p:spPr>
              <a:xfrm rot="5400000">
                <a:off x="7642674" y="4398956"/>
                <a:ext cx="286823" cy="287246"/>
              </a:xfrm>
              <a:custGeom>
                <a:avLst/>
                <a:gdLst>
                  <a:gd name="connsiteX0" fmla="*/ 42 w 721442"/>
                  <a:gd name="connsiteY0" fmla="*/ 522852 h 722507"/>
                  <a:gd name="connsiteX1" fmla="*/ 5857 w 721442"/>
                  <a:gd name="connsiteY1" fmla="*/ 47329 h 722507"/>
                  <a:gd name="connsiteX2" fmla="*/ 53185 w 721442"/>
                  <a:gd name="connsiteY2" fmla="*/ 0 h 722507"/>
                  <a:gd name="connsiteX3" fmla="*/ 102932 w 721442"/>
                  <a:gd name="connsiteY3" fmla="*/ 0 h 722507"/>
                  <a:gd name="connsiteX4" fmla="*/ 150260 w 721442"/>
                  <a:gd name="connsiteY4" fmla="*/ 47329 h 722507"/>
                  <a:gd name="connsiteX5" fmla="*/ 148891 w 721442"/>
                  <a:gd name="connsiteY5" fmla="*/ 154199 h 722507"/>
                  <a:gd name="connsiteX6" fmla="*/ 148407 w 721442"/>
                  <a:gd name="connsiteY6" fmla="*/ 182723 h 722507"/>
                  <a:gd name="connsiteX7" fmla="*/ 331751 w 721442"/>
                  <a:gd name="connsiteY7" fmla="*/ 177508 h 722507"/>
                  <a:gd name="connsiteX8" fmla="*/ 527686 w 721442"/>
                  <a:gd name="connsiteY8" fmla="*/ 167574 h 722507"/>
                  <a:gd name="connsiteX9" fmla="*/ 467883 w 721442"/>
                  <a:gd name="connsiteY9" fmla="*/ 53046 h 722507"/>
                  <a:gd name="connsiteX10" fmla="*/ 721421 w 721442"/>
                  <a:gd name="connsiteY10" fmla="*/ 129085 h 722507"/>
                  <a:gd name="connsiteX11" fmla="*/ 547357 w 721442"/>
                  <a:gd name="connsiteY11" fmla="*/ 287593 h 722507"/>
                  <a:gd name="connsiteX12" fmla="*/ 146593 w 721442"/>
                  <a:gd name="connsiteY12" fmla="*/ 294469 h 722507"/>
                  <a:gd name="connsiteX13" fmla="*/ 146309 w 721442"/>
                  <a:gd name="connsiteY13" fmla="*/ 312824 h 722507"/>
                  <a:gd name="connsiteX14" fmla="*/ 145796 w 721442"/>
                  <a:gd name="connsiteY14" fmla="*/ 388895 h 722507"/>
                  <a:gd name="connsiteX15" fmla="*/ 145887 w 721442"/>
                  <a:gd name="connsiteY15" fmla="*/ 417641 h 722507"/>
                  <a:gd name="connsiteX16" fmla="*/ 564076 w 721442"/>
                  <a:gd name="connsiteY16" fmla="*/ 417641 h 722507"/>
                  <a:gd name="connsiteX17" fmla="*/ 719692 w 721442"/>
                  <a:gd name="connsiteY17" fmla="*/ 543229 h 722507"/>
                  <a:gd name="connsiteX18" fmla="*/ 631765 w 721442"/>
                  <a:gd name="connsiteY18" fmla="*/ 586638 h 722507"/>
                  <a:gd name="connsiteX19" fmla="*/ 452578 w 721442"/>
                  <a:gd name="connsiteY19" fmla="*/ 524866 h 722507"/>
                  <a:gd name="connsiteX20" fmla="*/ 234716 w 721442"/>
                  <a:gd name="connsiteY20" fmla="*/ 528410 h 722507"/>
                  <a:gd name="connsiteX21" fmla="*/ 147934 w 721442"/>
                  <a:gd name="connsiteY21" fmla="*/ 529997 h 722507"/>
                  <a:gd name="connsiteX22" fmla="*/ 149842 w 721442"/>
                  <a:gd name="connsiteY22" fmla="*/ 554392 h 722507"/>
                  <a:gd name="connsiteX23" fmla="*/ 210351 w 721442"/>
                  <a:gd name="connsiteY23" fmla="*/ 722507 h 722507"/>
                  <a:gd name="connsiteX24" fmla="*/ 42 w 721442"/>
                  <a:gd name="connsiteY24" fmla="*/ 522852 h 722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721442" h="722507">
                    <a:moveTo>
                      <a:pt x="42" y="522852"/>
                    </a:moveTo>
                    <a:cubicBezTo>
                      <a:pt x="-605" y="350129"/>
                      <a:pt x="6503" y="220051"/>
                      <a:pt x="5857" y="47329"/>
                    </a:cubicBezTo>
                    <a:cubicBezTo>
                      <a:pt x="5857" y="21190"/>
                      <a:pt x="27046" y="0"/>
                      <a:pt x="53185" y="0"/>
                    </a:cubicBezTo>
                    <a:lnTo>
                      <a:pt x="102932" y="0"/>
                    </a:lnTo>
                    <a:cubicBezTo>
                      <a:pt x="129071" y="0"/>
                      <a:pt x="150260" y="21190"/>
                      <a:pt x="150260" y="47329"/>
                    </a:cubicBezTo>
                    <a:cubicBezTo>
                      <a:pt x="149853" y="88041"/>
                      <a:pt x="149377" y="122989"/>
                      <a:pt x="148891" y="154199"/>
                    </a:cubicBezTo>
                    <a:lnTo>
                      <a:pt x="148407" y="182723"/>
                    </a:lnTo>
                    <a:lnTo>
                      <a:pt x="331751" y="177508"/>
                    </a:lnTo>
                    <a:cubicBezTo>
                      <a:pt x="397063" y="175650"/>
                      <a:pt x="462374" y="173066"/>
                      <a:pt x="527686" y="167574"/>
                    </a:cubicBezTo>
                    <a:cubicBezTo>
                      <a:pt x="642817" y="145134"/>
                      <a:pt x="586782" y="11119"/>
                      <a:pt x="467883" y="53046"/>
                    </a:cubicBezTo>
                    <a:cubicBezTo>
                      <a:pt x="570547" y="-49115"/>
                      <a:pt x="723145" y="18126"/>
                      <a:pt x="721421" y="129085"/>
                    </a:cubicBezTo>
                    <a:cubicBezTo>
                      <a:pt x="720775" y="181200"/>
                      <a:pt x="734474" y="263637"/>
                      <a:pt x="547357" y="287593"/>
                    </a:cubicBezTo>
                    <a:lnTo>
                      <a:pt x="146593" y="294469"/>
                    </a:lnTo>
                    <a:lnTo>
                      <a:pt x="146309" y="312824"/>
                    </a:lnTo>
                    <a:cubicBezTo>
                      <a:pt x="146013" y="337190"/>
                      <a:pt x="145822" y="361872"/>
                      <a:pt x="145796" y="388895"/>
                    </a:cubicBezTo>
                    <a:lnTo>
                      <a:pt x="145887" y="417641"/>
                    </a:lnTo>
                    <a:lnTo>
                      <a:pt x="564076" y="417641"/>
                    </a:lnTo>
                    <a:cubicBezTo>
                      <a:pt x="676720" y="420465"/>
                      <a:pt x="718804" y="471343"/>
                      <a:pt x="719692" y="543229"/>
                    </a:cubicBezTo>
                    <a:cubicBezTo>
                      <a:pt x="721183" y="582376"/>
                      <a:pt x="690900" y="608290"/>
                      <a:pt x="631765" y="586638"/>
                    </a:cubicBezTo>
                    <a:cubicBezTo>
                      <a:pt x="553530" y="556303"/>
                      <a:pt x="540205" y="522675"/>
                      <a:pt x="452578" y="524866"/>
                    </a:cubicBezTo>
                    <a:cubicBezTo>
                      <a:pt x="380525" y="525785"/>
                      <a:pt x="322260" y="526811"/>
                      <a:pt x="234716" y="528410"/>
                    </a:cubicBezTo>
                    <a:lnTo>
                      <a:pt x="147934" y="529997"/>
                    </a:lnTo>
                    <a:lnTo>
                      <a:pt x="149842" y="554392"/>
                    </a:lnTo>
                    <a:cubicBezTo>
                      <a:pt x="166488" y="646104"/>
                      <a:pt x="240698" y="721838"/>
                      <a:pt x="210351" y="722507"/>
                    </a:cubicBezTo>
                    <a:cubicBezTo>
                      <a:pt x="126033" y="702477"/>
                      <a:pt x="1009" y="637864"/>
                      <a:pt x="42" y="52285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93" name="Frame 1">
                <a:extLst>
                  <a:ext uri="{FF2B5EF4-FFF2-40B4-BE49-F238E27FC236}">
                    <a16:creationId xmlns:a16="http://schemas.microsoft.com/office/drawing/2014/main" id="{4478A138-1A4F-4AB7-B518-6A37C02DFB33}"/>
                  </a:ext>
                </a:extLst>
              </p:cNvPr>
              <p:cNvSpPr/>
              <p:nvPr/>
            </p:nvSpPr>
            <p:spPr>
              <a:xfrm>
                <a:off x="6672946" y="3310564"/>
                <a:ext cx="298742" cy="403639"/>
              </a:xfrm>
              <a:custGeom>
                <a:avLst/>
                <a:gdLst/>
                <a:ahLst/>
                <a:cxnLst/>
                <a:rect l="l" t="t" r="r" b="b"/>
                <a:pathLst>
                  <a:path w="2823581" h="3962432">
                    <a:moveTo>
                      <a:pt x="1366785" y="3230945"/>
                    </a:moveTo>
                    <a:cubicBezTo>
                      <a:pt x="1292218" y="3230945"/>
                      <a:pt x="1231770" y="3291393"/>
                      <a:pt x="1231770" y="3365960"/>
                    </a:cubicBezTo>
                    <a:cubicBezTo>
                      <a:pt x="1231770" y="3440527"/>
                      <a:pt x="1292218" y="3500975"/>
                      <a:pt x="1366785" y="3500975"/>
                    </a:cubicBezTo>
                    <a:cubicBezTo>
                      <a:pt x="1441352" y="3500975"/>
                      <a:pt x="1501800" y="3440527"/>
                      <a:pt x="1501800" y="3365960"/>
                    </a:cubicBezTo>
                    <a:cubicBezTo>
                      <a:pt x="1501800" y="3291393"/>
                      <a:pt x="1441352" y="3230945"/>
                      <a:pt x="1366785" y="3230945"/>
                    </a:cubicBezTo>
                    <a:close/>
                    <a:moveTo>
                      <a:pt x="1699205" y="3185940"/>
                    </a:moveTo>
                    <a:cubicBezTo>
                      <a:pt x="1674349" y="3185940"/>
                      <a:pt x="1654200" y="3206089"/>
                      <a:pt x="1654200" y="3230945"/>
                    </a:cubicBezTo>
                    <a:cubicBezTo>
                      <a:pt x="1654200" y="3255801"/>
                      <a:pt x="1674349" y="3275950"/>
                      <a:pt x="1699205" y="3275950"/>
                    </a:cubicBezTo>
                    <a:cubicBezTo>
                      <a:pt x="1724061" y="3275950"/>
                      <a:pt x="1744210" y="3255801"/>
                      <a:pt x="1744210" y="3230945"/>
                    </a:cubicBezTo>
                    <a:cubicBezTo>
                      <a:pt x="1744210" y="3206089"/>
                      <a:pt x="1724061" y="3185940"/>
                      <a:pt x="1699205" y="3185940"/>
                    </a:cubicBezTo>
                    <a:close/>
                    <a:moveTo>
                      <a:pt x="1501800" y="2830204"/>
                    </a:moveTo>
                    <a:cubicBezTo>
                      <a:pt x="1452089" y="2830204"/>
                      <a:pt x="1411790" y="2870503"/>
                      <a:pt x="1411790" y="2920214"/>
                    </a:cubicBezTo>
                    <a:cubicBezTo>
                      <a:pt x="1411790" y="2969925"/>
                      <a:pt x="1452089" y="3010224"/>
                      <a:pt x="1501800" y="3010224"/>
                    </a:cubicBezTo>
                    <a:cubicBezTo>
                      <a:pt x="1551511" y="3010224"/>
                      <a:pt x="1591810" y="2969925"/>
                      <a:pt x="1591810" y="2920214"/>
                    </a:cubicBezTo>
                    <a:cubicBezTo>
                      <a:pt x="1591810" y="2870503"/>
                      <a:pt x="1551511" y="2830204"/>
                      <a:pt x="1501800" y="2830204"/>
                    </a:cubicBezTo>
                    <a:close/>
                    <a:moveTo>
                      <a:pt x="322536" y="2413264"/>
                    </a:moveTo>
                    <a:lnTo>
                      <a:pt x="1264147" y="2413264"/>
                    </a:lnTo>
                    <a:lnTo>
                      <a:pt x="682536" y="3458376"/>
                    </a:lnTo>
                    <a:lnTo>
                      <a:pt x="898974" y="3458376"/>
                    </a:lnTo>
                    <a:lnTo>
                      <a:pt x="1480585" y="2413264"/>
                    </a:lnTo>
                    <a:lnTo>
                      <a:pt x="1978720" y="2413264"/>
                    </a:lnTo>
                    <a:lnTo>
                      <a:pt x="1978720" y="3628270"/>
                    </a:lnTo>
                    <a:lnTo>
                      <a:pt x="322536" y="3628270"/>
                    </a:lnTo>
                    <a:close/>
                    <a:moveTo>
                      <a:pt x="322536" y="2153598"/>
                    </a:moveTo>
                    <a:lnTo>
                      <a:pt x="682536" y="2153598"/>
                    </a:lnTo>
                    <a:lnTo>
                      <a:pt x="682536" y="2261598"/>
                    </a:lnTo>
                    <a:lnTo>
                      <a:pt x="322536" y="2261598"/>
                    </a:lnTo>
                    <a:close/>
                    <a:moveTo>
                      <a:pt x="322536" y="1870494"/>
                    </a:moveTo>
                    <a:lnTo>
                      <a:pt x="826536" y="1870494"/>
                    </a:lnTo>
                    <a:lnTo>
                      <a:pt x="826536" y="1978494"/>
                    </a:lnTo>
                    <a:lnTo>
                      <a:pt x="322536" y="1978494"/>
                    </a:lnTo>
                    <a:close/>
                    <a:moveTo>
                      <a:pt x="322536" y="1587391"/>
                    </a:moveTo>
                    <a:lnTo>
                      <a:pt x="682536" y="1587391"/>
                    </a:lnTo>
                    <a:lnTo>
                      <a:pt x="682536" y="1695391"/>
                    </a:lnTo>
                    <a:lnTo>
                      <a:pt x="322536" y="1695391"/>
                    </a:lnTo>
                    <a:close/>
                    <a:moveTo>
                      <a:pt x="322536" y="1304288"/>
                    </a:moveTo>
                    <a:lnTo>
                      <a:pt x="826536" y="1304288"/>
                    </a:lnTo>
                    <a:lnTo>
                      <a:pt x="826536" y="1412288"/>
                    </a:lnTo>
                    <a:lnTo>
                      <a:pt x="322536" y="1412288"/>
                    </a:lnTo>
                    <a:close/>
                    <a:moveTo>
                      <a:pt x="1733633" y="1039034"/>
                    </a:moveTo>
                    <a:lnTo>
                      <a:pt x="1735422" y="1042133"/>
                    </a:lnTo>
                    <a:lnTo>
                      <a:pt x="176045" y="1042133"/>
                    </a:lnTo>
                    <a:lnTo>
                      <a:pt x="176045" y="3786387"/>
                    </a:lnTo>
                    <a:lnTo>
                      <a:pt x="2128211" y="3786387"/>
                    </a:lnTo>
                    <a:lnTo>
                      <a:pt x="2128211" y="1722464"/>
                    </a:lnTo>
                    <a:lnTo>
                      <a:pt x="2131710" y="1728524"/>
                    </a:lnTo>
                    <a:lnTo>
                      <a:pt x="2527059" y="1040609"/>
                    </a:lnTo>
                    <a:lnTo>
                      <a:pt x="2244788" y="1040049"/>
                    </a:lnTo>
                    <a:lnTo>
                      <a:pt x="1480585" y="2413264"/>
                    </a:lnTo>
                    <a:lnTo>
                      <a:pt x="1264147" y="2413264"/>
                    </a:lnTo>
                    <a:lnTo>
                      <a:pt x="2028589" y="1039620"/>
                    </a:lnTo>
                    <a:close/>
                    <a:moveTo>
                      <a:pt x="2607143" y="0"/>
                    </a:moveTo>
                    <a:lnTo>
                      <a:pt x="2823581" y="0"/>
                    </a:lnTo>
                    <a:lnTo>
                      <a:pt x="2342071" y="865238"/>
                    </a:lnTo>
                    <a:lnTo>
                      <a:pt x="2823581" y="866194"/>
                    </a:lnTo>
                    <a:lnTo>
                      <a:pt x="2304256" y="1769829"/>
                    </a:lnTo>
                    <a:lnTo>
                      <a:pt x="2304256" y="3962432"/>
                    </a:lnTo>
                    <a:lnTo>
                      <a:pt x="0" y="3962432"/>
                    </a:lnTo>
                    <a:lnTo>
                      <a:pt x="0" y="866088"/>
                    </a:lnTo>
                    <a:lnTo>
                      <a:pt x="1767662" y="866088"/>
                    </a:lnTo>
                    <a:lnTo>
                      <a:pt x="1766512" y="864096"/>
                    </a:lnTo>
                    <a:lnTo>
                      <a:pt x="2125872" y="86480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</p:grpSp>
      <p:sp>
        <p:nvSpPr>
          <p:cNvPr id="153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5171955" y="1256707"/>
            <a:ext cx="6385514" cy="32042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Youth migration and brain drain is intensifying in the Danube Region.</a:t>
            </a:r>
          </a:p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Today’s youths are growing up with greater possibilities to work or study abroad and are using these chances to a high extent.</a:t>
            </a:r>
          </a:p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means a dominant threat for Danube countries to lose young, highly-skilled individuals (although to different extent in more and less developed areas). </a:t>
            </a:r>
          </a:p>
          <a:p>
            <a:pPr algn="l">
              <a:lnSpc>
                <a:spcPct val="100000"/>
              </a:lnSpc>
            </a:pP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has an impact on local, national and regional levels. Socio-economic consequences include loss of financial capital, innovation and productivity, loss of know-how, of experts and of potential political activists and opinions, thus it is an obstacle for development. </a:t>
            </a:r>
          </a:p>
        </p:txBody>
      </p:sp>
      <p:sp>
        <p:nvSpPr>
          <p:cNvPr id="154" name="Cím 3">
            <a:extLst>
              <a:ext uri="{FF2B5EF4-FFF2-40B4-BE49-F238E27FC236}">
                <a16:creationId xmlns:a16="http://schemas.microsoft.com/office/drawing/2014/main" id="{2BEB6635-E23C-46A9-B78B-2A67E0C5926F}"/>
              </a:ext>
            </a:extLst>
          </p:cNvPr>
          <p:cNvSpPr txBox="1">
            <a:spLocks/>
          </p:cNvSpPr>
          <p:nvPr/>
        </p:nvSpPr>
        <p:spPr>
          <a:xfrm>
            <a:off x="1092703" y="5121140"/>
            <a:ext cx="9808369" cy="7586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</a:rPr>
              <a:t>Tailor-made responses are needed with local policies that may vary considerably from one country to another. </a:t>
            </a:r>
          </a:p>
        </p:txBody>
      </p:sp>
    </p:spTree>
    <p:extLst>
      <p:ext uri="{BB962C8B-B14F-4D97-AF65-F5344CB8AC3E}">
        <p14:creationId xmlns:p14="http://schemas.microsoft.com/office/powerpoint/2010/main" val="316971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3">
            <a:extLst>
              <a:ext uri="{FF2B5EF4-FFF2-40B4-BE49-F238E27FC236}">
                <a16:creationId xmlns:a16="http://schemas.microsoft.com/office/drawing/2014/main" id="{2271792B-92F3-4124-AE23-4E93BD53053D}"/>
              </a:ext>
            </a:extLst>
          </p:cNvPr>
          <p:cNvSpPr txBox="1">
            <a:spLocks/>
          </p:cNvSpPr>
          <p:nvPr/>
        </p:nvSpPr>
        <p:spPr>
          <a:xfrm>
            <a:off x="2531527" y="3159758"/>
            <a:ext cx="7273771" cy="1499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hu-HU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TALENTMAGNET SURVEYS</a:t>
            </a:r>
            <a:endParaRPr lang="en-GB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oogle Shape;110;p3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6949"/>
            <a:ext cx="1922774" cy="756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55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2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7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3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1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4_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1045</Words>
  <Application>Microsoft Office PowerPoint</Application>
  <PresentationFormat>Widescreen</PresentationFormat>
  <Paragraphs>148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Arial</vt:lpstr>
      <vt:lpstr>Calibri</vt:lpstr>
      <vt:lpstr>Calibri Light</vt:lpstr>
      <vt:lpstr>Open Sans</vt:lpstr>
      <vt:lpstr>Symbol</vt:lpstr>
      <vt:lpstr>Office-téma</vt:lpstr>
      <vt:lpstr>Egyéni tervezés</vt:lpstr>
      <vt:lpstr>10_Egyéni tervezés</vt:lpstr>
      <vt:lpstr>1_Egyéni tervezés</vt:lpstr>
      <vt:lpstr>2_Egyéni tervezés</vt:lpstr>
      <vt:lpstr>3_Egyéni tervezés</vt:lpstr>
      <vt:lpstr>5_Egyéni tervezés</vt:lpstr>
      <vt:lpstr>11_Egyéni tervezés</vt:lpstr>
      <vt:lpstr>4_Egyéni tervezés</vt:lpstr>
      <vt:lpstr>12_Egyéni tervezés</vt:lpstr>
      <vt:lpstr>7_Egyéni tervezés</vt:lpstr>
      <vt:lpstr>13_Egyéni tervezés</vt:lpstr>
      <vt:lpstr>TalentMagnet 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 OF THE ART</vt:lpstr>
      <vt:lpstr>PowerPoint Presentation</vt:lpstr>
      <vt:lpstr>PowerPoint Presentation</vt:lpstr>
      <vt:lpstr>TALENTMAGNET SOLUTION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Kateřina Komrsková</dc:creator>
  <cp:lastModifiedBy>Kateřina Komrsková</cp:lastModifiedBy>
  <cp:revision>45</cp:revision>
  <dcterms:created xsi:type="dcterms:W3CDTF">2021-04-21T08:24:00Z</dcterms:created>
  <dcterms:modified xsi:type="dcterms:W3CDTF">2021-06-30T10:30:10Z</dcterms:modified>
</cp:coreProperties>
</file>