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7" r:id="rId2"/>
    <p:sldMasterId id="2147483690" r:id="rId3"/>
    <p:sldMasterId id="2147483695" r:id="rId4"/>
  </p:sldMasterIdLst>
  <p:notesMasterIdLst>
    <p:notesMasterId r:id="rId16"/>
  </p:notesMasterIdLst>
  <p:sldIdLst>
    <p:sldId id="257" r:id="rId5"/>
    <p:sldId id="272" r:id="rId6"/>
    <p:sldId id="261" r:id="rId7"/>
    <p:sldId id="265" r:id="rId8"/>
    <p:sldId id="273" r:id="rId9"/>
    <p:sldId id="266" r:id="rId10"/>
    <p:sldId id="268" r:id="rId11"/>
    <p:sldId id="269" r:id="rId12"/>
    <p:sldId id="270" r:id="rId13"/>
    <p:sldId id="262" r:id="rId14"/>
    <p:sldId id="271" r:id="rId15"/>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9961"/>
    <a:srgbClr val="1CB8CF"/>
    <a:srgbClr val="FFCC00"/>
    <a:srgbClr val="21B7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75" autoAdjust="0"/>
  </p:normalViewPr>
  <p:slideViewPr>
    <p:cSldViewPr>
      <p:cViewPr>
        <p:scale>
          <a:sx n="94" d="100"/>
          <a:sy n="94" d="100"/>
        </p:scale>
        <p:origin x="-1133" y="91"/>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2645"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A30AE94-40B8-4E01-B919-661924436AB9}" type="datetimeFigureOut">
              <a:rPr lang="fr-FR"/>
              <a:pPr>
                <a:defRPr/>
              </a:pPr>
              <a:t>26/01/2017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B9CDB65-1163-4442-B593-D225E3DB0690}" type="slidenum">
              <a:rPr lang="fr-FR"/>
              <a:pPr>
                <a:defRPr/>
              </a:pPr>
              <a:t>‹#›</a:t>
            </a:fld>
            <a:endParaRPr lang="fr-FR"/>
          </a:p>
        </p:txBody>
      </p:sp>
    </p:spTree>
    <p:extLst>
      <p:ext uri="{BB962C8B-B14F-4D97-AF65-F5344CB8AC3E}">
        <p14:creationId xmlns:p14="http://schemas.microsoft.com/office/powerpoint/2010/main" val="8336742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SIC logo only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15185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Table page">
    <p:spTree>
      <p:nvGrpSpPr>
        <p:cNvPr id="1" name=""/>
        <p:cNvGrpSpPr/>
        <p:nvPr/>
      </p:nvGrpSpPr>
      <p:grpSpPr>
        <a:xfrm>
          <a:off x="0" y="0"/>
          <a:ext cx="0" cy="0"/>
          <a:chOff x="0" y="0"/>
          <a:chExt cx="0" cy="0"/>
        </a:xfrm>
      </p:grpSpPr>
      <p:sp>
        <p:nvSpPr>
          <p:cNvPr id="5" name="ZoneTexte 3"/>
          <p:cNvSpPr txBox="1">
            <a:spLocks noChangeArrowheads="1"/>
          </p:cNvSpPr>
          <p:nvPr userDrawn="1"/>
        </p:nvSpPr>
        <p:spPr bwMode="auto">
          <a:xfrm>
            <a:off x="539750" y="1341438"/>
            <a:ext cx="81359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GB" altLang="sl-SI"/>
          </a:p>
        </p:txBody>
      </p:sp>
      <p:sp>
        <p:nvSpPr>
          <p:cNvPr id="9" name="Titre 1"/>
          <p:cNvSpPr>
            <a:spLocks noGrp="1"/>
          </p:cNvSpPr>
          <p:nvPr>
            <p:ph type="title"/>
          </p:nvPr>
        </p:nvSpPr>
        <p:spPr>
          <a:xfrm>
            <a:off x="467544" y="432000"/>
            <a:ext cx="8229600" cy="634082"/>
          </a:xfrm>
        </p:spPr>
        <p:txBody>
          <a:bodyPr>
            <a:noAutofit/>
          </a:bodyPr>
          <a:lstStyle>
            <a:lvl1pPr algn="l">
              <a:defRPr sz="4000"/>
            </a:lvl1pPr>
          </a:lstStyle>
          <a:p>
            <a:r>
              <a:rPr lang="sl-SI" smtClean="0"/>
              <a:t>Uredite slog naslova matrice</a:t>
            </a:r>
            <a:endParaRPr lang="en-GB" dirty="0"/>
          </a:p>
        </p:txBody>
      </p:sp>
      <p:sp>
        <p:nvSpPr>
          <p:cNvPr id="11" name="Espace réservé du tableau 10"/>
          <p:cNvSpPr>
            <a:spLocks noGrp="1"/>
          </p:cNvSpPr>
          <p:nvPr>
            <p:ph type="tbl" sz="quarter" idx="10"/>
          </p:nvPr>
        </p:nvSpPr>
        <p:spPr>
          <a:xfrm>
            <a:off x="467544" y="1196975"/>
            <a:ext cx="8208144" cy="3816350"/>
          </a:xfrm>
        </p:spPr>
        <p:txBody>
          <a:bodyPr rtlCol="0">
            <a:normAutofit/>
          </a:bodyPr>
          <a:lstStyle/>
          <a:p>
            <a:pPr lvl="0"/>
            <a:endParaRPr lang="en-GB" noProof="0" dirty="0"/>
          </a:p>
        </p:txBody>
      </p:sp>
      <p:sp>
        <p:nvSpPr>
          <p:cNvPr id="3" name="Espace réservé du texte 2"/>
          <p:cNvSpPr>
            <a:spLocks noGrp="1"/>
          </p:cNvSpPr>
          <p:nvPr>
            <p:ph type="body" sz="quarter" idx="11"/>
          </p:nvPr>
        </p:nvSpPr>
        <p:spPr>
          <a:xfrm>
            <a:off x="467544" y="5157788"/>
            <a:ext cx="8208144" cy="1223540"/>
          </a:xfrm>
        </p:spPr>
        <p:txBody>
          <a:bodyPr>
            <a:normAutofit/>
          </a:bodyPr>
          <a:lstStyle>
            <a:lvl1pPr>
              <a:defRPr sz="1800" b="0">
                <a:solidFill>
                  <a:schemeClr val="tx1"/>
                </a:solidFill>
              </a:defRPr>
            </a:lvl1pPr>
          </a:lstStyle>
          <a:p>
            <a:pPr lvl="0"/>
            <a:r>
              <a:rPr lang="sl-SI" smtClean="0"/>
              <a:t>Uredite sloge besedila matrice</a:t>
            </a:r>
          </a:p>
        </p:txBody>
      </p:sp>
    </p:spTree>
    <p:extLst>
      <p:ext uri="{BB962C8B-B14F-4D97-AF65-F5344CB8AC3E}">
        <p14:creationId xmlns:p14="http://schemas.microsoft.com/office/powerpoint/2010/main" val="406878426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page + legend">
    <p:spTree>
      <p:nvGrpSpPr>
        <p:cNvPr id="1" name=""/>
        <p:cNvGrpSpPr/>
        <p:nvPr/>
      </p:nvGrpSpPr>
      <p:grpSpPr>
        <a:xfrm>
          <a:off x="0" y="0"/>
          <a:ext cx="0" cy="0"/>
          <a:chOff x="0" y="0"/>
          <a:chExt cx="0" cy="0"/>
        </a:xfrm>
      </p:grpSpPr>
      <p:sp>
        <p:nvSpPr>
          <p:cNvPr id="2" name="Titre 1"/>
          <p:cNvSpPr>
            <a:spLocks noGrp="1"/>
          </p:cNvSpPr>
          <p:nvPr>
            <p:ph type="title"/>
          </p:nvPr>
        </p:nvSpPr>
        <p:spPr>
          <a:xfrm>
            <a:off x="457200" y="1196752"/>
            <a:ext cx="3008313" cy="1162050"/>
          </a:xfrm>
        </p:spPr>
        <p:txBody>
          <a:bodyPr anchor="b"/>
          <a:lstStyle>
            <a:lvl1pPr algn="l">
              <a:defRPr sz="2000" b="1"/>
            </a:lvl1pPr>
          </a:lstStyle>
          <a:p>
            <a:r>
              <a:rPr lang="sl-SI" smtClean="0"/>
              <a:t>Uredite slog naslova matrice</a:t>
            </a:r>
            <a:endParaRPr lang="en-GB" dirty="0"/>
          </a:p>
        </p:txBody>
      </p:sp>
      <p:sp>
        <p:nvSpPr>
          <p:cNvPr id="3" name="Espace réservé du contenu 2"/>
          <p:cNvSpPr>
            <a:spLocks noGrp="1"/>
          </p:cNvSpPr>
          <p:nvPr>
            <p:ph idx="1"/>
          </p:nvPr>
        </p:nvSpPr>
        <p:spPr>
          <a:xfrm>
            <a:off x="3575050" y="1205802"/>
            <a:ext cx="5111750" cy="4920361"/>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GB" dirty="0"/>
          </a:p>
        </p:txBody>
      </p:sp>
      <p:sp>
        <p:nvSpPr>
          <p:cNvPr id="4" name="Espace réservé du texte 3"/>
          <p:cNvSpPr>
            <a:spLocks noGrp="1"/>
          </p:cNvSpPr>
          <p:nvPr>
            <p:ph type="body" sz="half" idx="2"/>
          </p:nvPr>
        </p:nvSpPr>
        <p:spPr>
          <a:xfrm>
            <a:off x="457200" y="2492896"/>
            <a:ext cx="3008313" cy="3057203"/>
          </a:xfrm>
        </p:spPr>
        <p:txBody>
          <a:bodyPr/>
          <a:lstStyle>
            <a:lvl1pPr marL="0" indent="0">
              <a:buNone/>
              <a:defRPr sz="1400" b="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Modifiez les styles du texte du masque</a:t>
            </a:r>
          </a:p>
        </p:txBody>
      </p:sp>
    </p:spTree>
    <p:extLst>
      <p:ext uri="{BB962C8B-B14F-4D97-AF65-F5344CB8AC3E}">
        <p14:creationId xmlns:p14="http://schemas.microsoft.com/office/powerpoint/2010/main" val="65485665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page Light Green origami">
    <p:spTree>
      <p:nvGrpSpPr>
        <p:cNvPr id="1" name=""/>
        <p:cNvGrpSpPr/>
        <p:nvPr/>
      </p:nvGrpSpPr>
      <p:grpSpPr>
        <a:xfrm>
          <a:off x="0" y="0"/>
          <a:ext cx="0" cy="0"/>
          <a:chOff x="0" y="0"/>
          <a:chExt cx="0" cy="0"/>
        </a:xfrm>
      </p:grpSpPr>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1093788"/>
            <a:ext cx="6154738"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457200" y="1196752"/>
            <a:ext cx="3008313" cy="1162050"/>
          </a:xfrm>
        </p:spPr>
        <p:txBody>
          <a:bodyPr anchor="b"/>
          <a:lstStyle>
            <a:lvl1pPr algn="l">
              <a:defRPr sz="2000" b="1">
                <a:solidFill>
                  <a:schemeClr val="bg1"/>
                </a:solidFill>
              </a:defRPr>
            </a:lvl1pPr>
          </a:lstStyle>
          <a:p>
            <a:r>
              <a:rPr lang="sl-SI" smtClean="0"/>
              <a:t>Uredite slog naslova matrice</a:t>
            </a:r>
            <a:endParaRPr lang="en-GB" dirty="0"/>
          </a:p>
        </p:txBody>
      </p:sp>
      <p:sp>
        <p:nvSpPr>
          <p:cNvPr id="4" name="Espace réservé du texte 3"/>
          <p:cNvSpPr>
            <a:spLocks noGrp="1"/>
          </p:cNvSpPr>
          <p:nvPr>
            <p:ph type="body" sz="half" idx="2"/>
          </p:nvPr>
        </p:nvSpPr>
        <p:spPr>
          <a:xfrm>
            <a:off x="457200" y="2492896"/>
            <a:ext cx="3008313" cy="3057203"/>
          </a:xfrm>
        </p:spPr>
        <p:txBody>
          <a:bodyPr/>
          <a:lstStyle>
            <a:lvl1pPr marL="0" indent="0">
              <a:buNone/>
              <a:defRPr sz="1400" b="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Modifiez les styles du texte du masque</a:t>
            </a:r>
          </a:p>
        </p:txBody>
      </p:sp>
      <p:sp>
        <p:nvSpPr>
          <p:cNvPr id="3" name="Espace réservé du contenu 2"/>
          <p:cNvSpPr>
            <a:spLocks noGrp="1"/>
          </p:cNvSpPr>
          <p:nvPr>
            <p:ph idx="1"/>
          </p:nvPr>
        </p:nvSpPr>
        <p:spPr>
          <a:xfrm>
            <a:off x="3575050" y="1205802"/>
            <a:ext cx="5111750" cy="4920361"/>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GB" dirty="0"/>
          </a:p>
        </p:txBody>
      </p:sp>
    </p:spTree>
    <p:extLst>
      <p:ext uri="{BB962C8B-B14F-4D97-AF65-F5344CB8AC3E}">
        <p14:creationId xmlns:p14="http://schemas.microsoft.com/office/powerpoint/2010/main" val="75079927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page Yellow origami">
    <p:spTree>
      <p:nvGrpSpPr>
        <p:cNvPr id="1" name=""/>
        <p:cNvGrpSpPr/>
        <p:nvPr/>
      </p:nvGrpSpPr>
      <p:grpSpPr>
        <a:xfrm>
          <a:off x="0" y="0"/>
          <a:ext cx="0" cy="0"/>
          <a:chOff x="0" y="0"/>
          <a:chExt cx="0" cy="0"/>
        </a:xfrm>
      </p:grpSpPr>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1093788"/>
            <a:ext cx="6154738"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457200" y="1196752"/>
            <a:ext cx="3008313" cy="1162050"/>
          </a:xfrm>
        </p:spPr>
        <p:txBody>
          <a:bodyPr anchor="b"/>
          <a:lstStyle>
            <a:lvl1pPr algn="l">
              <a:defRPr sz="2000" b="1">
                <a:solidFill>
                  <a:schemeClr val="bg1"/>
                </a:solidFill>
              </a:defRPr>
            </a:lvl1pPr>
          </a:lstStyle>
          <a:p>
            <a:r>
              <a:rPr lang="sl-SI" smtClean="0"/>
              <a:t>Uredite slog naslova matrice</a:t>
            </a:r>
            <a:endParaRPr lang="en-GB" dirty="0"/>
          </a:p>
        </p:txBody>
      </p:sp>
      <p:sp>
        <p:nvSpPr>
          <p:cNvPr id="4" name="Espace réservé du texte 3"/>
          <p:cNvSpPr>
            <a:spLocks noGrp="1"/>
          </p:cNvSpPr>
          <p:nvPr>
            <p:ph type="body" sz="half" idx="2"/>
          </p:nvPr>
        </p:nvSpPr>
        <p:spPr>
          <a:xfrm>
            <a:off x="457200" y="2492896"/>
            <a:ext cx="3008313" cy="3057203"/>
          </a:xfrm>
        </p:spPr>
        <p:txBody>
          <a:bodyPr/>
          <a:lstStyle>
            <a:lvl1pPr marL="0" indent="0">
              <a:buNone/>
              <a:defRPr sz="1400" b="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Modifiez les styles du texte du masque</a:t>
            </a:r>
          </a:p>
        </p:txBody>
      </p:sp>
      <p:sp>
        <p:nvSpPr>
          <p:cNvPr id="3" name="Espace réservé du contenu 2"/>
          <p:cNvSpPr>
            <a:spLocks noGrp="1"/>
          </p:cNvSpPr>
          <p:nvPr>
            <p:ph idx="1"/>
          </p:nvPr>
        </p:nvSpPr>
        <p:spPr>
          <a:xfrm>
            <a:off x="3575050" y="1205802"/>
            <a:ext cx="5111750" cy="4920361"/>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GB" dirty="0"/>
          </a:p>
        </p:txBody>
      </p:sp>
    </p:spTree>
    <p:extLst>
      <p:ext uri="{BB962C8B-B14F-4D97-AF65-F5344CB8AC3E}">
        <p14:creationId xmlns:p14="http://schemas.microsoft.com/office/powerpoint/2010/main" val="300731011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page Blue origami">
    <p:spTree>
      <p:nvGrpSpPr>
        <p:cNvPr id="1" name=""/>
        <p:cNvGrpSpPr/>
        <p:nvPr/>
      </p:nvGrpSpPr>
      <p:grpSpPr>
        <a:xfrm>
          <a:off x="0" y="0"/>
          <a:ext cx="0" cy="0"/>
          <a:chOff x="0" y="0"/>
          <a:chExt cx="0" cy="0"/>
        </a:xfrm>
      </p:grpSpPr>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1093788"/>
            <a:ext cx="6154738"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457200" y="1196752"/>
            <a:ext cx="3008313" cy="1162050"/>
          </a:xfrm>
        </p:spPr>
        <p:txBody>
          <a:bodyPr anchor="b"/>
          <a:lstStyle>
            <a:lvl1pPr algn="l">
              <a:defRPr sz="2000" b="1">
                <a:solidFill>
                  <a:schemeClr val="bg1"/>
                </a:solidFill>
              </a:defRPr>
            </a:lvl1pPr>
          </a:lstStyle>
          <a:p>
            <a:r>
              <a:rPr lang="sl-SI" smtClean="0"/>
              <a:t>Uredite slog naslova matrice</a:t>
            </a:r>
            <a:endParaRPr lang="en-GB" dirty="0"/>
          </a:p>
        </p:txBody>
      </p:sp>
      <p:sp>
        <p:nvSpPr>
          <p:cNvPr id="4" name="Espace réservé du texte 3"/>
          <p:cNvSpPr>
            <a:spLocks noGrp="1"/>
          </p:cNvSpPr>
          <p:nvPr>
            <p:ph type="body" sz="half" idx="2"/>
          </p:nvPr>
        </p:nvSpPr>
        <p:spPr>
          <a:xfrm>
            <a:off x="457200" y="2492896"/>
            <a:ext cx="3008313" cy="3057203"/>
          </a:xfrm>
        </p:spPr>
        <p:txBody>
          <a:bodyPr/>
          <a:lstStyle>
            <a:lvl1pPr marL="0" indent="0">
              <a:buNone/>
              <a:defRPr sz="1400" b="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Modifiez les styles du texte du masque</a:t>
            </a:r>
          </a:p>
        </p:txBody>
      </p:sp>
      <p:sp>
        <p:nvSpPr>
          <p:cNvPr id="3" name="Espace réservé du contenu 2"/>
          <p:cNvSpPr>
            <a:spLocks noGrp="1"/>
          </p:cNvSpPr>
          <p:nvPr>
            <p:ph idx="1"/>
          </p:nvPr>
        </p:nvSpPr>
        <p:spPr>
          <a:xfrm>
            <a:off x="3575050" y="1205802"/>
            <a:ext cx="5111750" cy="4920361"/>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GB" dirty="0"/>
          </a:p>
        </p:txBody>
      </p:sp>
    </p:spTree>
    <p:extLst>
      <p:ext uri="{BB962C8B-B14F-4D97-AF65-F5344CB8AC3E}">
        <p14:creationId xmlns:p14="http://schemas.microsoft.com/office/powerpoint/2010/main" val="34619296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page Dark Green origami">
    <p:spTree>
      <p:nvGrpSpPr>
        <p:cNvPr id="1" name=""/>
        <p:cNvGrpSpPr/>
        <p:nvPr/>
      </p:nvGrpSpPr>
      <p:grpSpPr>
        <a:xfrm>
          <a:off x="0" y="0"/>
          <a:ext cx="0" cy="0"/>
          <a:chOff x="0" y="0"/>
          <a:chExt cx="0" cy="0"/>
        </a:xfrm>
      </p:grpSpPr>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1093788"/>
            <a:ext cx="6154738"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457200" y="1196752"/>
            <a:ext cx="3008313" cy="1162050"/>
          </a:xfrm>
        </p:spPr>
        <p:txBody>
          <a:bodyPr anchor="b"/>
          <a:lstStyle>
            <a:lvl1pPr algn="l">
              <a:defRPr sz="2000" b="1">
                <a:solidFill>
                  <a:schemeClr val="bg1"/>
                </a:solidFill>
              </a:defRPr>
            </a:lvl1pPr>
          </a:lstStyle>
          <a:p>
            <a:r>
              <a:rPr lang="sl-SI" smtClean="0"/>
              <a:t>Uredite slog naslova matrice</a:t>
            </a:r>
            <a:endParaRPr lang="en-GB" dirty="0"/>
          </a:p>
        </p:txBody>
      </p:sp>
      <p:sp>
        <p:nvSpPr>
          <p:cNvPr id="4" name="Espace réservé du texte 3"/>
          <p:cNvSpPr>
            <a:spLocks noGrp="1"/>
          </p:cNvSpPr>
          <p:nvPr>
            <p:ph type="body" sz="half" idx="2"/>
          </p:nvPr>
        </p:nvSpPr>
        <p:spPr>
          <a:xfrm>
            <a:off x="457200" y="2492896"/>
            <a:ext cx="3008313" cy="3057203"/>
          </a:xfrm>
        </p:spPr>
        <p:txBody>
          <a:bodyPr/>
          <a:lstStyle>
            <a:lvl1pPr marL="0" indent="0">
              <a:buNone/>
              <a:defRPr sz="1400" b="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Modifiez les styles du texte du masque</a:t>
            </a:r>
          </a:p>
        </p:txBody>
      </p:sp>
      <p:sp>
        <p:nvSpPr>
          <p:cNvPr id="3" name="Espace réservé du contenu 2"/>
          <p:cNvSpPr>
            <a:spLocks noGrp="1"/>
          </p:cNvSpPr>
          <p:nvPr>
            <p:ph idx="1"/>
          </p:nvPr>
        </p:nvSpPr>
        <p:spPr>
          <a:xfrm>
            <a:off x="3575050" y="1205802"/>
            <a:ext cx="5111750" cy="4920361"/>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GB" dirty="0"/>
          </a:p>
        </p:txBody>
      </p:sp>
    </p:spTree>
    <p:extLst>
      <p:ext uri="{BB962C8B-B14F-4D97-AF65-F5344CB8AC3E}">
        <p14:creationId xmlns:p14="http://schemas.microsoft.com/office/powerpoint/2010/main" val="303893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CONTENTpage Image square + legend">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sl-SI" smtClean="0"/>
              <a:t>Uredite slog naslova matrice</a:t>
            </a:r>
            <a:endParaRPr lang="en-GB" dirty="0"/>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b="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Modifiez les styles du texte du masque</a:t>
            </a:r>
          </a:p>
        </p:txBody>
      </p:sp>
    </p:spTree>
    <p:extLst>
      <p:ext uri="{BB962C8B-B14F-4D97-AF65-F5344CB8AC3E}">
        <p14:creationId xmlns:p14="http://schemas.microsoft.com/office/powerpoint/2010/main" val="3131946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full width title upon">
    <p:spTree>
      <p:nvGrpSpPr>
        <p:cNvPr id="1" name=""/>
        <p:cNvGrpSpPr/>
        <p:nvPr/>
      </p:nvGrpSpPr>
      <p:grpSpPr>
        <a:xfrm>
          <a:off x="0" y="0"/>
          <a:ext cx="0" cy="0"/>
          <a:chOff x="0" y="0"/>
          <a:chExt cx="0" cy="0"/>
        </a:xfrm>
      </p:grpSpPr>
      <p:sp>
        <p:nvSpPr>
          <p:cNvPr id="8" name="Espace réservé pour une image  7"/>
          <p:cNvSpPr>
            <a:spLocks noGrp="1"/>
          </p:cNvSpPr>
          <p:nvPr>
            <p:ph type="pic" sz="quarter" idx="10"/>
          </p:nvPr>
        </p:nvSpPr>
        <p:spPr>
          <a:xfrm>
            <a:off x="0" y="1"/>
            <a:ext cx="9144001" cy="6813376"/>
          </a:xfrm>
          <a:prstGeom prst="rect">
            <a:avLst/>
          </a:prstGeom>
        </p:spPr>
        <p:txBody>
          <a:bodyPr/>
          <a:lstStyle/>
          <a:p>
            <a:pPr lvl="0"/>
            <a:endParaRPr lang="en-GB" noProof="0"/>
          </a:p>
        </p:txBody>
      </p:sp>
      <p:sp>
        <p:nvSpPr>
          <p:cNvPr id="2" name="Titre 1"/>
          <p:cNvSpPr>
            <a:spLocks noGrp="1"/>
          </p:cNvSpPr>
          <p:nvPr>
            <p:ph type="title"/>
          </p:nvPr>
        </p:nvSpPr>
        <p:spPr>
          <a:xfrm>
            <a:off x="539552" y="4653136"/>
            <a:ext cx="8229600" cy="1143000"/>
          </a:xfrm>
        </p:spPr>
        <p:txBody>
          <a:bodyPr/>
          <a:lstStyle/>
          <a:p>
            <a:r>
              <a:rPr lang="sl-SI" smtClean="0"/>
              <a:t>Uredite slog naslova matrice</a:t>
            </a:r>
            <a:endParaRPr lang="en-GB" dirty="0"/>
          </a:p>
        </p:txBody>
      </p:sp>
    </p:spTree>
    <p:extLst>
      <p:ext uri="{BB962C8B-B14F-4D97-AF65-F5344CB8AC3E}">
        <p14:creationId xmlns:p14="http://schemas.microsoft.com/office/powerpoint/2010/main" val="1986498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full width title top">
    <p:spTree>
      <p:nvGrpSpPr>
        <p:cNvPr id="1" name=""/>
        <p:cNvGrpSpPr/>
        <p:nvPr/>
      </p:nvGrpSpPr>
      <p:grpSpPr>
        <a:xfrm>
          <a:off x="0" y="0"/>
          <a:ext cx="0" cy="0"/>
          <a:chOff x="0" y="0"/>
          <a:chExt cx="0" cy="0"/>
        </a:xfrm>
      </p:grpSpPr>
      <p:sp>
        <p:nvSpPr>
          <p:cNvPr id="8" name="Espace réservé pour une image  7"/>
          <p:cNvSpPr>
            <a:spLocks noGrp="1"/>
          </p:cNvSpPr>
          <p:nvPr>
            <p:ph type="pic" sz="quarter" idx="10"/>
          </p:nvPr>
        </p:nvSpPr>
        <p:spPr>
          <a:xfrm>
            <a:off x="0" y="1340769"/>
            <a:ext cx="9144001" cy="5472608"/>
          </a:xfrm>
          <a:prstGeom prst="rect">
            <a:avLst/>
          </a:prstGeom>
        </p:spPr>
        <p:txBody>
          <a:bodyPr/>
          <a:lstStyle/>
          <a:p>
            <a:pPr lvl="0"/>
            <a:endParaRPr lang="en-GB" noProof="0"/>
          </a:p>
        </p:txBody>
      </p:sp>
      <p:sp>
        <p:nvSpPr>
          <p:cNvPr id="2" name="Titre 1"/>
          <p:cNvSpPr>
            <a:spLocks noGrp="1"/>
          </p:cNvSpPr>
          <p:nvPr>
            <p:ph type="title"/>
          </p:nvPr>
        </p:nvSpPr>
        <p:spPr>
          <a:xfrm>
            <a:off x="539552" y="0"/>
            <a:ext cx="8229600" cy="1143000"/>
          </a:xfrm>
        </p:spPr>
        <p:txBody>
          <a:bodyPr/>
          <a:lstStyle/>
          <a:p>
            <a:r>
              <a:rPr lang="sl-SI" smtClean="0"/>
              <a:t>Uredite slog naslova matrice</a:t>
            </a:r>
            <a:endParaRPr lang="en-GB" dirty="0"/>
          </a:p>
        </p:txBody>
      </p:sp>
    </p:spTree>
    <p:extLst>
      <p:ext uri="{BB962C8B-B14F-4D97-AF65-F5344CB8AC3E}">
        <p14:creationId xmlns:p14="http://schemas.microsoft.com/office/powerpoint/2010/main" val="15364939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OCK page Yellow">
    <p:spTree>
      <p:nvGrpSpPr>
        <p:cNvPr id="1" name=""/>
        <p:cNvGrpSpPr/>
        <p:nvPr/>
      </p:nvGrpSpPr>
      <p:grpSpPr>
        <a:xfrm>
          <a:off x="0" y="0"/>
          <a:ext cx="0" cy="0"/>
          <a:chOff x="0" y="0"/>
          <a:chExt cx="0" cy="0"/>
        </a:xfrm>
      </p:grpSpPr>
      <p:sp>
        <p:nvSpPr>
          <p:cNvPr id="4" name="Rectangle 6"/>
          <p:cNvSpPr/>
          <p:nvPr userDrawn="1"/>
        </p:nvSpPr>
        <p:spPr>
          <a:xfrm>
            <a:off x="0" y="1557338"/>
            <a:ext cx="9144000" cy="5256212"/>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t> </a:t>
            </a:r>
            <a:endParaRPr lang="en-GB" dirty="0"/>
          </a:p>
        </p:txBody>
      </p:sp>
      <p:sp>
        <p:nvSpPr>
          <p:cNvPr id="5" name="Titre 1"/>
          <p:cNvSpPr txBox="1">
            <a:spLocks/>
          </p:cNvSpPr>
          <p:nvPr userDrawn="1"/>
        </p:nvSpPr>
        <p:spPr>
          <a:xfrm>
            <a:off x="457200" y="431800"/>
            <a:ext cx="8229600" cy="647700"/>
          </a:xfrm>
          <a:prstGeom prst="rect">
            <a:avLst/>
          </a:prstGeom>
        </p:spPr>
        <p:txBody>
          <a:bodyPr anchor="ctr"/>
          <a:lstStyle>
            <a:lvl1pPr algn="l" defTabSz="914400" rtl="0" eaLnBrk="1" latinLnBrk="0" hangingPunct="1">
              <a:spcBef>
                <a:spcPct val="0"/>
              </a:spcBef>
              <a:buNone/>
              <a:defRPr sz="2800" kern="1200">
                <a:solidFill>
                  <a:schemeClr val="accent5"/>
                </a:solidFill>
                <a:latin typeface="+mj-lt"/>
                <a:ea typeface="+mj-ea"/>
                <a:cs typeface="+mj-cs"/>
              </a:defRPr>
            </a:lvl1pPr>
          </a:lstStyle>
          <a:p>
            <a:pPr fontAlgn="auto">
              <a:spcAft>
                <a:spcPts val="0"/>
              </a:spcAft>
              <a:defRPr/>
            </a:pPr>
            <a:r>
              <a:rPr lang="en-US" sz="4000" dirty="0" smtClean="0">
                <a:solidFill>
                  <a:schemeClr val="tx2"/>
                </a:solidFill>
              </a:rPr>
              <a:t>Click to edit title style</a:t>
            </a:r>
            <a:endParaRPr lang="fr-FR" sz="4000" dirty="0">
              <a:solidFill>
                <a:schemeClr val="tx2"/>
              </a:solidFill>
            </a:endParaRPr>
          </a:p>
        </p:txBody>
      </p:sp>
      <p:sp>
        <p:nvSpPr>
          <p:cNvPr id="6" name="Espace réservé du texte 2"/>
          <p:cNvSpPr txBox="1">
            <a:spLocks/>
          </p:cNvSpPr>
          <p:nvPr userDrawn="1"/>
        </p:nvSpPr>
        <p:spPr>
          <a:xfrm>
            <a:off x="7235825" y="6529388"/>
            <a:ext cx="1800225" cy="284162"/>
          </a:xfrm>
          <a:prstGeom prst="rect">
            <a:avLst/>
          </a:prstGeom>
        </p:spPr>
        <p:txBody>
          <a:bodyPr/>
          <a:lstStyle>
            <a:lvl1pPr marL="0" indent="0" algn="r"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defRPr/>
            </a:pPr>
            <a:fld id="{95DADE2D-0361-4C86-8AEB-E07AA7A795C2}" type="slidenum">
              <a:rPr lang="en-GB" smtClean="0"/>
              <a:pPr fontAlgn="auto">
                <a:spcAft>
                  <a:spcPts val="0"/>
                </a:spcAft>
                <a:defRPr/>
              </a:pPr>
              <a:t>‹#›</a:t>
            </a:fld>
            <a:endParaRPr lang="en-GB" dirty="0"/>
          </a:p>
        </p:txBody>
      </p:sp>
      <p:sp>
        <p:nvSpPr>
          <p:cNvPr id="8" name="Titre 1"/>
          <p:cNvSpPr>
            <a:spLocks noGrp="1"/>
          </p:cNvSpPr>
          <p:nvPr>
            <p:ph type="title"/>
          </p:nvPr>
        </p:nvSpPr>
        <p:spPr>
          <a:xfrm>
            <a:off x="755575" y="1844824"/>
            <a:ext cx="7776865" cy="864096"/>
          </a:xfrm>
          <a:prstGeom prst="rect">
            <a:avLst/>
          </a:prstGeom>
        </p:spPr>
        <p:txBody>
          <a:bodyPr anchor="t">
            <a:normAutofit/>
          </a:bodyPr>
          <a:lstStyle>
            <a:lvl1pPr algn="ctr">
              <a:defRPr sz="2800" b="0" cap="none" baseline="0">
                <a:solidFill>
                  <a:schemeClr val="tx1">
                    <a:lumMod val="65000"/>
                    <a:lumOff val="35000"/>
                  </a:schemeClr>
                </a:solidFill>
              </a:defRPr>
            </a:lvl1pPr>
          </a:lstStyle>
          <a:p>
            <a:r>
              <a:rPr lang="sl-SI" smtClean="0"/>
              <a:t>Uredite slog naslova matrice</a:t>
            </a:r>
            <a:endParaRPr lang="fr-FR" dirty="0"/>
          </a:p>
        </p:txBody>
      </p:sp>
      <p:sp>
        <p:nvSpPr>
          <p:cNvPr id="9" name="Espace réservé du contenu 2"/>
          <p:cNvSpPr>
            <a:spLocks noGrp="1"/>
          </p:cNvSpPr>
          <p:nvPr>
            <p:ph idx="1"/>
          </p:nvPr>
        </p:nvSpPr>
        <p:spPr>
          <a:xfrm>
            <a:off x="755576" y="2852935"/>
            <a:ext cx="7776864" cy="3024337"/>
          </a:xfrm>
          <a:prstGeom prst="rect">
            <a:avLst/>
          </a:prstGeom>
        </p:spPr>
        <p:txBody>
          <a:bodyPr/>
          <a:lstStyle>
            <a:lvl1pPr marL="0" indent="0">
              <a:buNone/>
              <a:defRPr b="1">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marL="2057400" indent="-228600">
              <a:buFont typeface="Courier New" panose="02070309020205020404" pitchFamily="49" charset="0"/>
              <a:buChar char="o"/>
              <a:defRPr>
                <a:solidFill>
                  <a:schemeClr val="tx1">
                    <a:lumMod val="65000"/>
                    <a:lumOff val="35000"/>
                  </a:schemeClr>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854071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title page + name">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933578" y="4725144"/>
            <a:ext cx="7272337" cy="216000"/>
          </a:xfrm>
          <a:prstGeom prst="rect">
            <a:avLst/>
          </a:prstGeom>
        </p:spPr>
        <p:txBody>
          <a:bodyPr tIns="0">
            <a:noAutofit/>
          </a:bodyPr>
          <a:lstStyle>
            <a:lvl1pPr marL="0" indent="0" algn="l">
              <a:buFont typeface="Arial" panose="020B0604020202020204" pitchFamily="34" charset="0"/>
              <a:buNone/>
              <a:defRPr sz="2000" b="1">
                <a:solidFill>
                  <a:schemeClr val="tx1"/>
                </a:solidFill>
              </a:defRPr>
            </a:lvl1pPr>
            <a:lvl2pPr marL="457200" indent="0">
              <a:buNone/>
              <a:defRPr sz="1400" b="0">
                <a:solidFill>
                  <a:schemeClr val="tx1">
                    <a:lumMod val="65000"/>
                    <a:lumOff val="35000"/>
                  </a:schemeClr>
                </a:solidFill>
              </a:defRPr>
            </a:lvl2pPr>
            <a:lvl3pPr marL="914400" indent="0">
              <a:buNone/>
              <a:defRPr sz="1400" b="0">
                <a:solidFill>
                  <a:schemeClr val="tx1">
                    <a:lumMod val="65000"/>
                    <a:lumOff val="35000"/>
                  </a:schemeClr>
                </a:solidFill>
              </a:defRPr>
            </a:lvl3pPr>
            <a:lvl4pPr marL="1371600" indent="0">
              <a:buNone/>
              <a:defRPr sz="1400" b="0">
                <a:solidFill>
                  <a:schemeClr val="tx1">
                    <a:lumMod val="65000"/>
                    <a:lumOff val="35000"/>
                  </a:schemeClr>
                </a:solidFill>
              </a:defRPr>
            </a:lvl4pPr>
            <a:lvl5pPr marL="1828800" indent="0">
              <a:buNone/>
              <a:defRPr sz="1400" b="0">
                <a:solidFill>
                  <a:schemeClr val="tx1">
                    <a:lumMod val="65000"/>
                    <a:lumOff val="35000"/>
                  </a:schemeClr>
                </a:solidFill>
              </a:defRPr>
            </a:lvl5pPr>
          </a:lstStyle>
          <a:p>
            <a:pPr lvl="0"/>
            <a:r>
              <a:rPr lang="sl-SI" smtClean="0"/>
              <a:t>Uredite sloge besedila matrice</a:t>
            </a:r>
          </a:p>
        </p:txBody>
      </p:sp>
      <p:sp>
        <p:nvSpPr>
          <p:cNvPr id="16" name="Espace réservé du texte 2"/>
          <p:cNvSpPr>
            <a:spLocks noGrp="1"/>
          </p:cNvSpPr>
          <p:nvPr>
            <p:ph type="body" sz="quarter" idx="11"/>
          </p:nvPr>
        </p:nvSpPr>
        <p:spPr>
          <a:xfrm>
            <a:off x="933578" y="5157216"/>
            <a:ext cx="7272337" cy="216000"/>
          </a:xfrm>
          <a:prstGeom prst="rect">
            <a:avLst/>
          </a:prstGeom>
        </p:spPr>
        <p:txBody>
          <a:bodyPr tIns="0">
            <a:noAutofit/>
          </a:bodyPr>
          <a:lstStyle>
            <a:lvl1pPr marL="0" indent="0" algn="l">
              <a:buFont typeface="Arial" panose="020B0604020202020204" pitchFamily="34" charset="0"/>
              <a:buNone/>
              <a:defRPr sz="2000" b="0">
                <a:solidFill>
                  <a:schemeClr val="tx1"/>
                </a:solidFill>
              </a:defRPr>
            </a:lvl1pPr>
            <a:lvl2pPr marL="457200" indent="0">
              <a:buNone/>
              <a:defRPr sz="1400" b="0">
                <a:solidFill>
                  <a:schemeClr val="tx1">
                    <a:lumMod val="65000"/>
                    <a:lumOff val="35000"/>
                  </a:schemeClr>
                </a:solidFill>
              </a:defRPr>
            </a:lvl2pPr>
            <a:lvl3pPr marL="914400" indent="0">
              <a:buNone/>
              <a:defRPr sz="1400" b="0">
                <a:solidFill>
                  <a:schemeClr val="tx1">
                    <a:lumMod val="65000"/>
                    <a:lumOff val="35000"/>
                  </a:schemeClr>
                </a:solidFill>
              </a:defRPr>
            </a:lvl3pPr>
            <a:lvl4pPr marL="1371600" indent="0">
              <a:buNone/>
              <a:defRPr sz="1400" b="0">
                <a:solidFill>
                  <a:schemeClr val="tx1">
                    <a:lumMod val="65000"/>
                    <a:lumOff val="35000"/>
                  </a:schemeClr>
                </a:solidFill>
              </a:defRPr>
            </a:lvl4pPr>
            <a:lvl5pPr marL="1828800" indent="0">
              <a:buNone/>
              <a:defRPr sz="1400" b="0">
                <a:solidFill>
                  <a:schemeClr val="tx1">
                    <a:lumMod val="65000"/>
                    <a:lumOff val="35000"/>
                  </a:schemeClr>
                </a:solidFill>
              </a:defRPr>
            </a:lvl5pPr>
          </a:lstStyle>
          <a:p>
            <a:pPr lvl="0"/>
            <a:r>
              <a:rPr lang="sl-SI" smtClean="0"/>
              <a:t>Uredite sloge besedila matrice</a:t>
            </a:r>
          </a:p>
        </p:txBody>
      </p:sp>
      <p:sp>
        <p:nvSpPr>
          <p:cNvPr id="18" name="Espace réservé du texte 2"/>
          <p:cNvSpPr>
            <a:spLocks noGrp="1"/>
          </p:cNvSpPr>
          <p:nvPr>
            <p:ph type="body" sz="quarter" idx="12"/>
          </p:nvPr>
        </p:nvSpPr>
        <p:spPr>
          <a:xfrm>
            <a:off x="933578" y="5589264"/>
            <a:ext cx="7272337" cy="216000"/>
          </a:xfrm>
          <a:prstGeom prst="rect">
            <a:avLst/>
          </a:prstGeom>
        </p:spPr>
        <p:txBody>
          <a:bodyPr tIns="0">
            <a:noAutofit/>
          </a:bodyPr>
          <a:lstStyle>
            <a:lvl1pPr marL="0" indent="0" algn="l">
              <a:buFont typeface="Arial" panose="020B0604020202020204" pitchFamily="34" charset="0"/>
              <a:buNone/>
              <a:defRPr sz="2000" b="0">
                <a:solidFill>
                  <a:schemeClr val="tx1"/>
                </a:solidFill>
              </a:defRPr>
            </a:lvl1pPr>
            <a:lvl2pPr marL="457200" indent="0">
              <a:buNone/>
              <a:defRPr sz="1400" b="0">
                <a:solidFill>
                  <a:schemeClr val="tx1">
                    <a:lumMod val="65000"/>
                    <a:lumOff val="35000"/>
                  </a:schemeClr>
                </a:solidFill>
              </a:defRPr>
            </a:lvl2pPr>
            <a:lvl3pPr marL="914400" indent="0">
              <a:buNone/>
              <a:defRPr sz="1400" b="0">
                <a:solidFill>
                  <a:schemeClr val="tx1">
                    <a:lumMod val="65000"/>
                    <a:lumOff val="35000"/>
                  </a:schemeClr>
                </a:solidFill>
              </a:defRPr>
            </a:lvl3pPr>
            <a:lvl4pPr marL="1371600" indent="0">
              <a:buNone/>
              <a:defRPr sz="1400" b="0">
                <a:solidFill>
                  <a:schemeClr val="tx1">
                    <a:lumMod val="65000"/>
                    <a:lumOff val="35000"/>
                  </a:schemeClr>
                </a:solidFill>
              </a:defRPr>
            </a:lvl4pPr>
            <a:lvl5pPr marL="1828800" indent="0">
              <a:buNone/>
              <a:defRPr sz="1400" b="0">
                <a:solidFill>
                  <a:schemeClr val="tx1">
                    <a:lumMod val="65000"/>
                    <a:lumOff val="35000"/>
                  </a:schemeClr>
                </a:solidFill>
              </a:defRPr>
            </a:lvl5pPr>
          </a:lstStyle>
          <a:p>
            <a:pPr lvl="0"/>
            <a:r>
              <a:rPr lang="sl-SI" smtClean="0"/>
              <a:t>Uredite sloge besedila matrice</a:t>
            </a:r>
          </a:p>
        </p:txBody>
      </p:sp>
      <p:sp>
        <p:nvSpPr>
          <p:cNvPr id="20" name="Titre 1"/>
          <p:cNvSpPr>
            <a:spLocks noGrp="1"/>
          </p:cNvSpPr>
          <p:nvPr>
            <p:ph type="ctrTitle"/>
          </p:nvPr>
        </p:nvSpPr>
        <p:spPr>
          <a:xfrm>
            <a:off x="685800" y="3501008"/>
            <a:ext cx="7772400" cy="794519"/>
          </a:xfrm>
          <a:prstGeom prst="rect">
            <a:avLst/>
          </a:prstGeom>
        </p:spPr>
        <p:txBody>
          <a:bodyPr>
            <a:normAutofit/>
          </a:bodyPr>
          <a:lstStyle>
            <a:lvl1pPr>
              <a:defRPr sz="4400">
                <a:solidFill>
                  <a:schemeClr val="tx2"/>
                </a:solidFill>
              </a:defRPr>
            </a:lvl1pPr>
          </a:lstStyle>
          <a:p>
            <a:r>
              <a:rPr lang="sl-SI" smtClean="0"/>
              <a:t>Uredite slog naslova matrice</a:t>
            </a:r>
            <a:endParaRPr lang="en-GB" dirty="0"/>
          </a:p>
        </p:txBody>
      </p:sp>
      <p:sp>
        <p:nvSpPr>
          <p:cNvPr id="7" name="Espace réservé du texte 6"/>
          <p:cNvSpPr>
            <a:spLocks noGrp="1"/>
          </p:cNvSpPr>
          <p:nvPr>
            <p:ph type="body" sz="quarter" idx="14"/>
          </p:nvPr>
        </p:nvSpPr>
        <p:spPr>
          <a:xfrm>
            <a:off x="971600" y="6309320"/>
            <a:ext cx="7415683" cy="387424"/>
          </a:xfrm>
          <a:prstGeom prst="rect">
            <a:avLst/>
          </a:prstGeom>
        </p:spPr>
        <p:txBody>
          <a:bodyPr>
            <a:normAutofit/>
          </a:bodyPr>
          <a:lstStyle>
            <a:lvl1pPr algn="r">
              <a:defRPr sz="1800" b="0">
                <a:solidFill>
                  <a:schemeClr val="bg1">
                    <a:lumMod val="50000"/>
                  </a:schemeClr>
                </a:solidFill>
              </a:defRPr>
            </a:lvl1pPr>
          </a:lstStyle>
          <a:p>
            <a:pPr lvl="0"/>
            <a:r>
              <a:rPr lang="sl-SI" smtClean="0"/>
              <a:t>Uredite sloge besedila matrice</a:t>
            </a:r>
          </a:p>
        </p:txBody>
      </p:sp>
    </p:spTree>
    <p:extLst>
      <p:ext uri="{BB962C8B-B14F-4D97-AF65-F5344CB8AC3E}">
        <p14:creationId xmlns:p14="http://schemas.microsoft.com/office/powerpoint/2010/main" val="426323258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LOCK page Blue">
    <p:spTree>
      <p:nvGrpSpPr>
        <p:cNvPr id="1" name=""/>
        <p:cNvGrpSpPr/>
        <p:nvPr/>
      </p:nvGrpSpPr>
      <p:grpSpPr>
        <a:xfrm>
          <a:off x="0" y="0"/>
          <a:ext cx="0" cy="0"/>
          <a:chOff x="0" y="0"/>
          <a:chExt cx="0" cy="0"/>
        </a:xfrm>
      </p:grpSpPr>
      <p:sp>
        <p:nvSpPr>
          <p:cNvPr id="5" name="Rectangle 1"/>
          <p:cNvSpPr/>
          <p:nvPr userDrawn="1"/>
        </p:nvSpPr>
        <p:spPr>
          <a:xfrm>
            <a:off x="0" y="1557338"/>
            <a:ext cx="9144000" cy="5256212"/>
          </a:xfrm>
          <a:prstGeom prst="rect">
            <a:avLst/>
          </a:prstGeom>
          <a:solidFill>
            <a:srgbClr val="1CB8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t> </a:t>
            </a:r>
            <a:endParaRPr lang="en-GB" dirty="0"/>
          </a:p>
        </p:txBody>
      </p:sp>
      <p:sp>
        <p:nvSpPr>
          <p:cNvPr id="6" name="Titre 1"/>
          <p:cNvSpPr txBox="1">
            <a:spLocks/>
          </p:cNvSpPr>
          <p:nvPr userDrawn="1"/>
        </p:nvSpPr>
        <p:spPr>
          <a:xfrm>
            <a:off x="457200" y="431800"/>
            <a:ext cx="8229600" cy="647700"/>
          </a:xfrm>
          <a:prstGeom prst="rect">
            <a:avLst/>
          </a:prstGeom>
        </p:spPr>
        <p:txBody>
          <a:bodyPr anchor="ctr"/>
          <a:lstStyle>
            <a:lvl1pPr algn="l" defTabSz="914400" rtl="0" eaLnBrk="1" latinLnBrk="0" hangingPunct="1">
              <a:spcBef>
                <a:spcPct val="0"/>
              </a:spcBef>
              <a:buNone/>
              <a:defRPr sz="2800" kern="1200">
                <a:solidFill>
                  <a:schemeClr val="accent5"/>
                </a:solidFill>
                <a:latin typeface="+mj-lt"/>
                <a:ea typeface="+mj-ea"/>
                <a:cs typeface="+mj-cs"/>
              </a:defRPr>
            </a:lvl1pPr>
          </a:lstStyle>
          <a:p>
            <a:pPr fontAlgn="auto">
              <a:spcAft>
                <a:spcPts val="0"/>
              </a:spcAft>
              <a:defRPr/>
            </a:pPr>
            <a:r>
              <a:rPr lang="en-US" sz="4000" dirty="0" smtClean="0">
                <a:solidFill>
                  <a:schemeClr val="tx2"/>
                </a:solidFill>
              </a:rPr>
              <a:t>Click to edit title style</a:t>
            </a:r>
            <a:endParaRPr lang="fr-FR" sz="4000" dirty="0">
              <a:solidFill>
                <a:schemeClr val="tx2"/>
              </a:solidFill>
            </a:endParaRPr>
          </a:p>
        </p:txBody>
      </p:sp>
      <p:sp>
        <p:nvSpPr>
          <p:cNvPr id="7" name="Espace réservé du texte 2"/>
          <p:cNvSpPr txBox="1">
            <a:spLocks/>
          </p:cNvSpPr>
          <p:nvPr userDrawn="1"/>
        </p:nvSpPr>
        <p:spPr>
          <a:xfrm>
            <a:off x="7235825" y="6529388"/>
            <a:ext cx="1800225" cy="284162"/>
          </a:xfrm>
          <a:prstGeom prst="rect">
            <a:avLst/>
          </a:prstGeom>
        </p:spPr>
        <p:txBody>
          <a:bodyPr/>
          <a:lstStyle>
            <a:lvl1pPr marL="0" indent="0" algn="r"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defRPr/>
            </a:pPr>
            <a:fld id="{8A8B13B2-CAE6-46A2-88C6-9053658AD3CF}" type="slidenum">
              <a:rPr lang="en-GB" smtClean="0"/>
              <a:pPr fontAlgn="auto">
                <a:spcAft>
                  <a:spcPts val="0"/>
                </a:spcAft>
                <a:defRPr/>
              </a:pPr>
              <a:t>‹#›</a:t>
            </a:fld>
            <a:endParaRPr lang="en-GB" dirty="0"/>
          </a:p>
        </p:txBody>
      </p:sp>
      <p:sp>
        <p:nvSpPr>
          <p:cNvPr id="3" name="Titre 1"/>
          <p:cNvSpPr>
            <a:spLocks noGrp="1"/>
          </p:cNvSpPr>
          <p:nvPr>
            <p:ph type="title"/>
          </p:nvPr>
        </p:nvSpPr>
        <p:spPr>
          <a:xfrm>
            <a:off x="755575" y="1844824"/>
            <a:ext cx="7776865" cy="864096"/>
          </a:xfrm>
          <a:prstGeom prst="rect">
            <a:avLst/>
          </a:prstGeom>
        </p:spPr>
        <p:txBody>
          <a:bodyPr anchor="t">
            <a:normAutofit/>
          </a:bodyPr>
          <a:lstStyle>
            <a:lvl1pPr algn="ctr">
              <a:defRPr sz="2800" b="0" cap="none" baseline="0">
                <a:solidFill>
                  <a:schemeClr val="bg1"/>
                </a:solidFill>
              </a:defRPr>
            </a:lvl1pPr>
          </a:lstStyle>
          <a:p>
            <a:r>
              <a:rPr lang="sl-SI" smtClean="0"/>
              <a:t>Uredite slog naslova matrice</a:t>
            </a:r>
            <a:endParaRPr lang="fr-FR" dirty="0"/>
          </a:p>
        </p:txBody>
      </p:sp>
      <p:sp>
        <p:nvSpPr>
          <p:cNvPr id="4" name="Espace réservé du contenu 2"/>
          <p:cNvSpPr>
            <a:spLocks noGrp="1"/>
          </p:cNvSpPr>
          <p:nvPr>
            <p:ph idx="1"/>
          </p:nvPr>
        </p:nvSpPr>
        <p:spPr>
          <a:xfrm>
            <a:off x="755576" y="2852935"/>
            <a:ext cx="7776864" cy="3024337"/>
          </a:xfrm>
          <a:prstGeom prst="rect">
            <a:avLst/>
          </a:prstGeom>
        </p:spPr>
        <p:txBody>
          <a:bodyPr/>
          <a:lstStyle>
            <a:lvl1pPr marL="0" indent="0">
              <a:buNone/>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marL="2057400" indent="-228600">
              <a:buFont typeface="Courier New" panose="02070309020205020404" pitchFamily="49" charset="0"/>
              <a:buChar char="o"/>
              <a:defRPr>
                <a:solidFill>
                  <a:schemeClr val="bg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41420468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OCK page Light grren">
    <p:spTree>
      <p:nvGrpSpPr>
        <p:cNvPr id="1" name=""/>
        <p:cNvGrpSpPr/>
        <p:nvPr/>
      </p:nvGrpSpPr>
      <p:grpSpPr>
        <a:xfrm>
          <a:off x="0" y="0"/>
          <a:ext cx="0" cy="0"/>
          <a:chOff x="0" y="0"/>
          <a:chExt cx="0" cy="0"/>
        </a:xfrm>
      </p:grpSpPr>
      <p:sp>
        <p:nvSpPr>
          <p:cNvPr id="5" name="Rectangle 1"/>
          <p:cNvSpPr/>
          <p:nvPr userDrawn="1"/>
        </p:nvSpPr>
        <p:spPr>
          <a:xfrm>
            <a:off x="0" y="1557338"/>
            <a:ext cx="9144000" cy="52562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t> </a:t>
            </a:r>
            <a:endParaRPr lang="en-GB" dirty="0"/>
          </a:p>
        </p:txBody>
      </p:sp>
      <p:sp>
        <p:nvSpPr>
          <p:cNvPr id="6" name="Titre 1"/>
          <p:cNvSpPr txBox="1">
            <a:spLocks/>
          </p:cNvSpPr>
          <p:nvPr userDrawn="1"/>
        </p:nvSpPr>
        <p:spPr>
          <a:xfrm>
            <a:off x="457200" y="431800"/>
            <a:ext cx="8229600" cy="647700"/>
          </a:xfrm>
          <a:prstGeom prst="rect">
            <a:avLst/>
          </a:prstGeom>
        </p:spPr>
        <p:txBody>
          <a:bodyPr anchor="ctr"/>
          <a:lstStyle>
            <a:lvl1pPr algn="l" defTabSz="914400" rtl="0" eaLnBrk="1" latinLnBrk="0" hangingPunct="1">
              <a:spcBef>
                <a:spcPct val="0"/>
              </a:spcBef>
              <a:buNone/>
              <a:defRPr sz="2800" kern="1200">
                <a:solidFill>
                  <a:schemeClr val="accent5"/>
                </a:solidFill>
                <a:latin typeface="+mj-lt"/>
                <a:ea typeface="+mj-ea"/>
                <a:cs typeface="+mj-cs"/>
              </a:defRPr>
            </a:lvl1pPr>
          </a:lstStyle>
          <a:p>
            <a:pPr fontAlgn="auto">
              <a:spcAft>
                <a:spcPts val="0"/>
              </a:spcAft>
              <a:defRPr/>
            </a:pPr>
            <a:r>
              <a:rPr lang="en-US" sz="4000" dirty="0" smtClean="0">
                <a:solidFill>
                  <a:schemeClr val="tx2"/>
                </a:solidFill>
              </a:rPr>
              <a:t>Click to edit title style</a:t>
            </a:r>
            <a:endParaRPr lang="fr-FR" sz="4000" dirty="0">
              <a:solidFill>
                <a:schemeClr val="tx2"/>
              </a:solidFill>
            </a:endParaRPr>
          </a:p>
        </p:txBody>
      </p:sp>
      <p:sp>
        <p:nvSpPr>
          <p:cNvPr id="7" name="Espace réservé du texte 2"/>
          <p:cNvSpPr txBox="1">
            <a:spLocks/>
          </p:cNvSpPr>
          <p:nvPr userDrawn="1"/>
        </p:nvSpPr>
        <p:spPr>
          <a:xfrm>
            <a:off x="7235825" y="6529388"/>
            <a:ext cx="1800225" cy="284162"/>
          </a:xfrm>
          <a:prstGeom prst="rect">
            <a:avLst/>
          </a:prstGeom>
        </p:spPr>
        <p:txBody>
          <a:bodyPr/>
          <a:lstStyle>
            <a:lvl1pPr marL="0" indent="0" algn="r"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defRPr/>
            </a:pPr>
            <a:fld id="{7EE73033-7CFE-49FE-B662-EFE379161221}" type="slidenum">
              <a:rPr lang="en-GB" smtClean="0"/>
              <a:pPr fontAlgn="auto">
                <a:spcAft>
                  <a:spcPts val="0"/>
                </a:spcAft>
                <a:defRPr/>
              </a:pPr>
              <a:t>‹#›</a:t>
            </a:fld>
            <a:endParaRPr lang="en-GB" dirty="0"/>
          </a:p>
        </p:txBody>
      </p:sp>
      <p:sp>
        <p:nvSpPr>
          <p:cNvPr id="3" name="Titre 1"/>
          <p:cNvSpPr>
            <a:spLocks noGrp="1"/>
          </p:cNvSpPr>
          <p:nvPr>
            <p:ph type="title"/>
          </p:nvPr>
        </p:nvSpPr>
        <p:spPr>
          <a:xfrm>
            <a:off x="755575" y="1844824"/>
            <a:ext cx="7776865" cy="864096"/>
          </a:xfrm>
          <a:prstGeom prst="rect">
            <a:avLst/>
          </a:prstGeom>
        </p:spPr>
        <p:txBody>
          <a:bodyPr anchor="t">
            <a:normAutofit/>
          </a:bodyPr>
          <a:lstStyle>
            <a:lvl1pPr algn="ctr">
              <a:defRPr sz="2800" b="0" cap="none" baseline="0">
                <a:solidFill>
                  <a:schemeClr val="bg1"/>
                </a:solidFill>
              </a:defRPr>
            </a:lvl1pPr>
          </a:lstStyle>
          <a:p>
            <a:r>
              <a:rPr lang="sl-SI" smtClean="0"/>
              <a:t>Uredite slog naslova matrice</a:t>
            </a:r>
            <a:endParaRPr lang="fr-FR" dirty="0"/>
          </a:p>
        </p:txBody>
      </p:sp>
      <p:sp>
        <p:nvSpPr>
          <p:cNvPr id="4" name="Espace réservé du contenu 2"/>
          <p:cNvSpPr>
            <a:spLocks noGrp="1"/>
          </p:cNvSpPr>
          <p:nvPr>
            <p:ph idx="1"/>
          </p:nvPr>
        </p:nvSpPr>
        <p:spPr>
          <a:xfrm>
            <a:off x="755576" y="2852935"/>
            <a:ext cx="7776864" cy="3024337"/>
          </a:xfrm>
          <a:prstGeom prst="rect">
            <a:avLst/>
          </a:prstGeom>
        </p:spPr>
        <p:txBody>
          <a:bodyPr/>
          <a:lstStyle>
            <a:lvl1pPr marL="0" indent="0">
              <a:buNone/>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marL="2057400" indent="-228600">
              <a:buFont typeface="Courier New" panose="02070309020205020404" pitchFamily="49" charset="0"/>
              <a:buChar char="o"/>
              <a:defRPr>
                <a:solidFill>
                  <a:schemeClr val="bg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969610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OCK page Dark grren">
    <p:spTree>
      <p:nvGrpSpPr>
        <p:cNvPr id="1" name=""/>
        <p:cNvGrpSpPr/>
        <p:nvPr/>
      </p:nvGrpSpPr>
      <p:grpSpPr>
        <a:xfrm>
          <a:off x="0" y="0"/>
          <a:ext cx="0" cy="0"/>
          <a:chOff x="0" y="0"/>
          <a:chExt cx="0" cy="0"/>
        </a:xfrm>
      </p:grpSpPr>
      <p:sp>
        <p:nvSpPr>
          <p:cNvPr id="5" name="Rectangle 1"/>
          <p:cNvSpPr/>
          <p:nvPr userDrawn="1"/>
        </p:nvSpPr>
        <p:spPr>
          <a:xfrm>
            <a:off x="0" y="1557338"/>
            <a:ext cx="9144000" cy="5256212"/>
          </a:xfrm>
          <a:prstGeom prst="rect">
            <a:avLst/>
          </a:prstGeom>
          <a:solidFill>
            <a:srgbClr val="1599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t> </a:t>
            </a:r>
            <a:endParaRPr lang="en-GB" dirty="0"/>
          </a:p>
        </p:txBody>
      </p:sp>
      <p:sp>
        <p:nvSpPr>
          <p:cNvPr id="6" name="Titre 1"/>
          <p:cNvSpPr txBox="1">
            <a:spLocks/>
          </p:cNvSpPr>
          <p:nvPr userDrawn="1"/>
        </p:nvSpPr>
        <p:spPr>
          <a:xfrm>
            <a:off x="457200" y="431800"/>
            <a:ext cx="8229600" cy="647700"/>
          </a:xfrm>
          <a:prstGeom prst="rect">
            <a:avLst/>
          </a:prstGeom>
        </p:spPr>
        <p:txBody>
          <a:bodyPr anchor="ctr"/>
          <a:lstStyle>
            <a:lvl1pPr algn="l" defTabSz="914400" rtl="0" eaLnBrk="1" latinLnBrk="0" hangingPunct="1">
              <a:spcBef>
                <a:spcPct val="0"/>
              </a:spcBef>
              <a:buNone/>
              <a:defRPr sz="2800" kern="1200">
                <a:solidFill>
                  <a:schemeClr val="accent5"/>
                </a:solidFill>
                <a:latin typeface="+mj-lt"/>
                <a:ea typeface="+mj-ea"/>
                <a:cs typeface="+mj-cs"/>
              </a:defRPr>
            </a:lvl1pPr>
          </a:lstStyle>
          <a:p>
            <a:pPr fontAlgn="auto">
              <a:spcAft>
                <a:spcPts val="0"/>
              </a:spcAft>
              <a:defRPr/>
            </a:pPr>
            <a:r>
              <a:rPr lang="en-US" sz="4000" dirty="0" smtClean="0">
                <a:solidFill>
                  <a:schemeClr val="tx2"/>
                </a:solidFill>
              </a:rPr>
              <a:t>Click to edit title style</a:t>
            </a:r>
            <a:endParaRPr lang="fr-FR" sz="4000" dirty="0">
              <a:solidFill>
                <a:schemeClr val="tx2"/>
              </a:solidFill>
            </a:endParaRPr>
          </a:p>
        </p:txBody>
      </p:sp>
      <p:sp>
        <p:nvSpPr>
          <p:cNvPr id="7" name="Espace réservé du texte 2"/>
          <p:cNvSpPr txBox="1">
            <a:spLocks/>
          </p:cNvSpPr>
          <p:nvPr userDrawn="1"/>
        </p:nvSpPr>
        <p:spPr>
          <a:xfrm>
            <a:off x="7235825" y="6529388"/>
            <a:ext cx="1800225" cy="284162"/>
          </a:xfrm>
          <a:prstGeom prst="rect">
            <a:avLst/>
          </a:prstGeom>
        </p:spPr>
        <p:txBody>
          <a:bodyPr/>
          <a:lstStyle>
            <a:lvl1pPr marL="0" indent="0" algn="r"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defRPr/>
            </a:pPr>
            <a:fld id="{CF9BFB62-4EF0-4A23-ADF5-FB81AC1E73B6}" type="slidenum">
              <a:rPr lang="en-GB" smtClean="0"/>
              <a:pPr fontAlgn="auto">
                <a:spcAft>
                  <a:spcPts val="0"/>
                </a:spcAft>
                <a:defRPr/>
              </a:pPr>
              <a:t>‹#›</a:t>
            </a:fld>
            <a:endParaRPr lang="en-GB" dirty="0"/>
          </a:p>
        </p:txBody>
      </p:sp>
      <p:sp>
        <p:nvSpPr>
          <p:cNvPr id="3" name="Titre 1"/>
          <p:cNvSpPr>
            <a:spLocks noGrp="1"/>
          </p:cNvSpPr>
          <p:nvPr>
            <p:ph type="title"/>
          </p:nvPr>
        </p:nvSpPr>
        <p:spPr>
          <a:xfrm>
            <a:off x="755575" y="1844824"/>
            <a:ext cx="7776865" cy="864096"/>
          </a:xfrm>
          <a:prstGeom prst="rect">
            <a:avLst/>
          </a:prstGeom>
        </p:spPr>
        <p:txBody>
          <a:bodyPr anchor="t">
            <a:normAutofit/>
          </a:bodyPr>
          <a:lstStyle>
            <a:lvl1pPr algn="ctr">
              <a:defRPr sz="2800" b="0" cap="none" baseline="0">
                <a:solidFill>
                  <a:schemeClr val="bg1"/>
                </a:solidFill>
              </a:defRPr>
            </a:lvl1pPr>
          </a:lstStyle>
          <a:p>
            <a:r>
              <a:rPr lang="sl-SI" smtClean="0"/>
              <a:t>Uredite slog naslova matrice</a:t>
            </a:r>
            <a:endParaRPr lang="fr-FR" dirty="0"/>
          </a:p>
        </p:txBody>
      </p:sp>
      <p:sp>
        <p:nvSpPr>
          <p:cNvPr id="4" name="Espace réservé du contenu 2"/>
          <p:cNvSpPr>
            <a:spLocks noGrp="1"/>
          </p:cNvSpPr>
          <p:nvPr>
            <p:ph idx="1"/>
          </p:nvPr>
        </p:nvSpPr>
        <p:spPr>
          <a:xfrm>
            <a:off x="755576" y="2852935"/>
            <a:ext cx="7776864" cy="3024337"/>
          </a:xfrm>
          <a:prstGeom prst="rect">
            <a:avLst/>
          </a:prstGeom>
        </p:spPr>
        <p:txBody>
          <a:bodyPr/>
          <a:lstStyle>
            <a:lvl1pPr marL="0" indent="0">
              <a:buNone/>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marL="2057400" indent="-228600">
              <a:buFont typeface="Courier New" panose="02070309020205020404" pitchFamily="49" charset="0"/>
              <a:buChar char="o"/>
              <a:defRPr>
                <a:solidFill>
                  <a:schemeClr val="bg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2627361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Thank you page">
    <p:spTree>
      <p:nvGrpSpPr>
        <p:cNvPr id="1" name=""/>
        <p:cNvGrpSpPr/>
        <p:nvPr/>
      </p:nvGrpSpPr>
      <p:grpSpPr>
        <a:xfrm>
          <a:off x="0" y="0"/>
          <a:ext cx="0" cy="0"/>
          <a:chOff x="0" y="0"/>
          <a:chExt cx="0" cy="0"/>
        </a:xfrm>
      </p:grpSpPr>
      <p:sp>
        <p:nvSpPr>
          <p:cNvPr id="4" name="Sous-titre 2"/>
          <p:cNvSpPr txBox="1">
            <a:spLocks/>
          </p:cNvSpPr>
          <p:nvPr userDrawn="1"/>
        </p:nvSpPr>
        <p:spPr>
          <a:xfrm>
            <a:off x="5724525" y="6165850"/>
            <a:ext cx="2808288" cy="431800"/>
          </a:xfrm>
          <a:prstGeom prst="rect">
            <a:avLst/>
          </a:prstGeom>
        </p:spPr>
        <p:txBody>
          <a:bodyPr>
            <a:normAutofit/>
          </a:bodyPr>
          <a:lstStyle>
            <a:lvl1pPr marL="0" indent="0" algn="l" defTabSz="914400" rtl="0" eaLnBrk="1" latinLnBrk="0" hangingPunct="1">
              <a:spcBef>
                <a:spcPct val="20000"/>
              </a:spcBef>
              <a:buFont typeface="Arial" panose="020B0604020202020204" pitchFamily="34" charset="0"/>
              <a:buNone/>
              <a:defRPr sz="2000" b="1" kern="1200">
                <a:solidFill>
                  <a:schemeClr val="tx1">
                    <a:lumMod val="65000"/>
                    <a:lumOff val="3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fontAlgn="auto">
              <a:spcAft>
                <a:spcPts val="0"/>
              </a:spcAft>
              <a:defRPr/>
            </a:pPr>
            <a:r>
              <a:rPr lang="fr-FR" sz="1600" i="1" dirty="0" smtClean="0"/>
              <a:t>Project </a:t>
            </a:r>
            <a:r>
              <a:rPr lang="fr-FR" sz="1600" i="1" dirty="0" err="1" smtClean="0"/>
              <a:t>smedia</a:t>
            </a:r>
            <a:endParaRPr lang="en-GB" sz="1600" i="1" dirty="0"/>
          </a:p>
        </p:txBody>
      </p:sp>
      <p:pic>
        <p:nvPicPr>
          <p:cNvPr id="5" name="Image 1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08625" y="6165850"/>
            <a:ext cx="1311275"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Slika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983163" y="482600"/>
            <a:ext cx="3721100" cy="265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re 1"/>
          <p:cNvSpPr>
            <a:spLocks noGrp="1"/>
          </p:cNvSpPr>
          <p:nvPr>
            <p:ph type="ctrTitle"/>
          </p:nvPr>
        </p:nvSpPr>
        <p:spPr>
          <a:xfrm>
            <a:off x="685800" y="3344385"/>
            <a:ext cx="7772400" cy="794519"/>
          </a:xfrm>
          <a:prstGeom prst="rect">
            <a:avLst/>
          </a:prstGeom>
        </p:spPr>
        <p:txBody>
          <a:bodyPr>
            <a:normAutofit/>
          </a:bodyPr>
          <a:lstStyle>
            <a:lvl1pPr>
              <a:defRPr sz="4400">
                <a:solidFill>
                  <a:schemeClr val="tx2"/>
                </a:solidFill>
              </a:defRPr>
            </a:lvl1pPr>
          </a:lstStyle>
          <a:p>
            <a:r>
              <a:rPr lang="sl-SI" smtClean="0"/>
              <a:t>Uredite slog naslova matrice</a:t>
            </a:r>
            <a:endParaRPr lang="en-GB" dirty="0"/>
          </a:p>
        </p:txBody>
      </p:sp>
      <p:sp>
        <p:nvSpPr>
          <p:cNvPr id="10" name="Sous-titre 2"/>
          <p:cNvSpPr>
            <a:spLocks noGrp="1"/>
          </p:cNvSpPr>
          <p:nvPr>
            <p:ph type="subTitle" idx="1"/>
          </p:nvPr>
        </p:nvSpPr>
        <p:spPr>
          <a:xfrm>
            <a:off x="467544" y="6165304"/>
            <a:ext cx="4104456" cy="432048"/>
          </a:xfrm>
          <a:prstGeom prst="rect">
            <a:avLst/>
          </a:prstGeom>
        </p:spPr>
        <p:txBody>
          <a:bodyPr>
            <a:normAutofit/>
          </a:bodyPr>
          <a:lstStyle>
            <a:lvl1pPr marL="0" indent="0" algn="l">
              <a:buNone/>
              <a:defRPr sz="1600" i="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GB" dirty="0"/>
          </a:p>
        </p:txBody>
      </p:sp>
    </p:spTree>
    <p:extLst>
      <p:ext uri="{BB962C8B-B14F-4D97-AF65-F5344CB8AC3E}">
        <p14:creationId xmlns:p14="http://schemas.microsoft.com/office/powerpoint/2010/main" val="29510000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title page">
    <p:spTree>
      <p:nvGrpSpPr>
        <p:cNvPr id="1" name=""/>
        <p:cNvGrpSpPr/>
        <p:nvPr/>
      </p:nvGrpSpPr>
      <p:grpSpPr>
        <a:xfrm>
          <a:off x="0" y="0"/>
          <a:ext cx="0" cy="0"/>
          <a:chOff x="0" y="0"/>
          <a:chExt cx="0" cy="0"/>
        </a:xfrm>
      </p:grpSpPr>
      <p:pic>
        <p:nvPicPr>
          <p:cNvPr id="3" name="Slika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56100" y="476250"/>
            <a:ext cx="4132263"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685800" y="3501008"/>
            <a:ext cx="7772400" cy="794519"/>
          </a:xfrm>
          <a:prstGeom prst="rect">
            <a:avLst/>
          </a:prstGeom>
        </p:spPr>
        <p:txBody>
          <a:bodyPr>
            <a:normAutofit/>
          </a:bodyPr>
          <a:lstStyle>
            <a:lvl1pPr>
              <a:defRPr sz="4400">
                <a:solidFill>
                  <a:schemeClr val="tx2"/>
                </a:solidFill>
              </a:defRPr>
            </a:lvl1pPr>
          </a:lstStyle>
          <a:p>
            <a:r>
              <a:rPr lang="sl-SI" smtClean="0"/>
              <a:t>Uredite slog naslova matrice</a:t>
            </a:r>
            <a:endParaRPr lang="en-GB" dirty="0"/>
          </a:p>
        </p:txBody>
      </p:sp>
    </p:spTree>
    <p:extLst>
      <p:ext uri="{BB962C8B-B14F-4D97-AF65-F5344CB8AC3E}">
        <p14:creationId xmlns:p14="http://schemas.microsoft.com/office/powerpoint/2010/main" val="28347359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CONTENT title pag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GB" dirty="0"/>
          </a:p>
        </p:txBody>
      </p:sp>
    </p:spTree>
    <p:extLst>
      <p:ext uri="{BB962C8B-B14F-4D97-AF65-F5344CB8AC3E}">
        <p14:creationId xmlns:p14="http://schemas.microsoft.com/office/powerpoint/2010/main" val="2257194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text page ok">
    <p:spTree>
      <p:nvGrpSpPr>
        <p:cNvPr id="1" name=""/>
        <p:cNvGrpSpPr/>
        <p:nvPr/>
      </p:nvGrpSpPr>
      <p:grpSpPr>
        <a:xfrm>
          <a:off x="0" y="0"/>
          <a:ext cx="0" cy="0"/>
          <a:chOff x="0" y="0"/>
          <a:chExt cx="0" cy="0"/>
        </a:xfrm>
      </p:grpSpPr>
      <p:sp>
        <p:nvSpPr>
          <p:cNvPr id="2" name="Titre 1"/>
          <p:cNvSpPr>
            <a:spLocks noGrp="1"/>
          </p:cNvSpPr>
          <p:nvPr>
            <p:ph type="title"/>
          </p:nvPr>
        </p:nvSpPr>
        <p:spPr>
          <a:xfrm>
            <a:off x="457200" y="432000"/>
            <a:ext cx="8229600" cy="562074"/>
          </a:xfrm>
        </p:spPr>
        <p:txBody>
          <a:bodyPr/>
          <a:lstStyle/>
          <a:p>
            <a:r>
              <a:rPr lang="sl-SI" smtClean="0"/>
              <a:t>Uredite slog naslova matrice</a:t>
            </a:r>
            <a:endParaRPr lang="en-GB" dirty="0"/>
          </a:p>
        </p:txBody>
      </p:sp>
      <p:sp>
        <p:nvSpPr>
          <p:cNvPr id="5" name="Espace réservé du texte 4"/>
          <p:cNvSpPr>
            <a:spLocks noGrp="1"/>
          </p:cNvSpPr>
          <p:nvPr>
            <p:ph type="body" sz="quarter" idx="10"/>
          </p:nvPr>
        </p:nvSpPr>
        <p:spPr>
          <a:xfrm>
            <a:off x="457200" y="1368000"/>
            <a:ext cx="8207375" cy="5183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Tree>
    <p:extLst>
      <p:ext uri="{BB962C8B-B14F-4D97-AF65-F5344CB8AC3E}">
        <p14:creationId xmlns:p14="http://schemas.microsoft.com/office/powerpoint/2010/main" val="29591879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33513498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text 2 columns">
    <p:spTree>
      <p:nvGrpSpPr>
        <p:cNvPr id="1" name=""/>
        <p:cNvGrpSpPr/>
        <p:nvPr/>
      </p:nvGrpSpPr>
      <p:grpSpPr>
        <a:xfrm>
          <a:off x="0" y="0"/>
          <a:ext cx="0" cy="0"/>
          <a:chOff x="0" y="0"/>
          <a:chExt cx="0" cy="0"/>
        </a:xfrm>
      </p:grpSpPr>
      <p:sp>
        <p:nvSpPr>
          <p:cNvPr id="6" name="Titre 1"/>
          <p:cNvSpPr>
            <a:spLocks noGrp="1"/>
          </p:cNvSpPr>
          <p:nvPr>
            <p:ph type="title"/>
          </p:nvPr>
        </p:nvSpPr>
        <p:spPr>
          <a:xfrm>
            <a:off x="457200" y="432000"/>
            <a:ext cx="8229600" cy="562074"/>
          </a:xfrm>
        </p:spPr>
        <p:txBody>
          <a:bodyPr/>
          <a:lstStyle>
            <a:lvl1pPr>
              <a:defRPr baseline="0"/>
            </a:lvl1pPr>
          </a:lstStyle>
          <a:p>
            <a:r>
              <a:rPr lang="sl-SI" smtClean="0"/>
              <a:t>Uredite slog naslova matrice</a:t>
            </a:r>
            <a:endParaRPr lang="en-GB" dirty="0"/>
          </a:p>
        </p:txBody>
      </p:sp>
      <p:sp>
        <p:nvSpPr>
          <p:cNvPr id="4" name="Espace réservé du texte 3"/>
          <p:cNvSpPr>
            <a:spLocks noGrp="1"/>
          </p:cNvSpPr>
          <p:nvPr>
            <p:ph type="body" sz="quarter" idx="10"/>
          </p:nvPr>
        </p:nvSpPr>
        <p:spPr>
          <a:xfrm>
            <a:off x="457200" y="1368000"/>
            <a:ext cx="4103687" cy="5040000"/>
          </a:xfrm>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GB" dirty="0"/>
          </a:p>
        </p:txBody>
      </p:sp>
      <p:sp>
        <p:nvSpPr>
          <p:cNvPr id="9" name="Espace réservé du texte 8"/>
          <p:cNvSpPr>
            <a:spLocks noGrp="1"/>
          </p:cNvSpPr>
          <p:nvPr>
            <p:ph type="body" sz="quarter" idx="11"/>
          </p:nvPr>
        </p:nvSpPr>
        <p:spPr>
          <a:xfrm>
            <a:off x="4716016" y="1368000"/>
            <a:ext cx="4104000" cy="50400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Tree>
    <p:extLst>
      <p:ext uri="{BB962C8B-B14F-4D97-AF65-F5344CB8AC3E}">
        <p14:creationId xmlns:p14="http://schemas.microsoft.com/office/powerpoint/2010/main" val="164707441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TRANSITION page">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sl-SI" smtClean="0"/>
              <a:t>Uredite slog naslova matrice</a:t>
            </a:r>
            <a:endParaRPr lang="en-GB" dirty="0"/>
          </a:p>
        </p:txBody>
      </p:sp>
      <p:sp>
        <p:nvSpPr>
          <p:cNvPr id="3" name="Espace réservé du texte 2"/>
          <p:cNvSpPr>
            <a:spLocks noGrp="1"/>
          </p:cNvSpPr>
          <p:nvPr>
            <p:ph type="body" idx="1"/>
          </p:nvPr>
        </p:nvSpPr>
        <p:spPr>
          <a:xfrm>
            <a:off x="722313" y="2906713"/>
            <a:ext cx="7772400" cy="1500187"/>
          </a:xfrm>
        </p:spPr>
        <p:txBody>
          <a:bodyPr anchor="b">
            <a:normAutofit/>
          </a:bodyPr>
          <a:lstStyle>
            <a:lvl1pPr marL="0" indent="0">
              <a:buNone/>
              <a:defRPr sz="2000" b="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Modifiez les styles du texte du masque</a:t>
            </a:r>
          </a:p>
        </p:txBody>
      </p:sp>
    </p:spTree>
    <p:extLst>
      <p:ext uri="{BB962C8B-B14F-4D97-AF65-F5344CB8AC3E}">
        <p14:creationId xmlns:p14="http://schemas.microsoft.com/office/powerpoint/2010/main" val="17037833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image" Target="../media/image5.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image" Target="../media/image9.png"/><Relationship Id="rId5" Type="http://schemas.openxmlformats.org/officeDocument/2006/relationships/theme" Target="../theme/theme4.xml"/><Relationship Id="rId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2" name="Tableau 11"/>
          <p:cNvGraphicFramePr>
            <a:graphicFrameLocks noGrp="1"/>
          </p:cNvGraphicFramePr>
          <p:nvPr/>
        </p:nvGraphicFramePr>
        <p:xfrm>
          <a:off x="0" y="6807656"/>
          <a:ext cx="9144000" cy="365760"/>
        </p:xfrm>
        <a:graphic>
          <a:graphicData uri="http://schemas.openxmlformats.org/drawingml/2006/table">
            <a:tbl>
              <a:tblPr firstRow="1" bandRow="1">
                <a:tableStyleId>{5C22544A-7EE6-4342-B048-85BDC9FD1C3A}</a:tableStyleId>
              </a:tblPr>
              <a:tblGrid>
                <a:gridCol w="2286000"/>
                <a:gridCol w="2286000"/>
                <a:gridCol w="2286000"/>
                <a:gridCol w="2286000"/>
              </a:tblGrid>
              <a:tr h="154816">
                <a:tc>
                  <a:txBody>
                    <a:bodyPr/>
                    <a:lstStyle/>
                    <a:p>
                      <a:endParaRPr lang="en-GB" sz="800" dirty="0">
                        <a:ln w="3175">
                          <a:solidFill>
                            <a:schemeClr val="accent1"/>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ln w="3175">
                          <a:solidFill>
                            <a:schemeClr val="accent4"/>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CB8CF"/>
                    </a:solidFill>
                  </a:tcPr>
                </a:tc>
                <a:tc>
                  <a:txBody>
                    <a:bodyPr/>
                    <a:lstStyle/>
                    <a:p>
                      <a:endParaRPr lang="en-GB" dirty="0">
                        <a:ln w="3175">
                          <a:solidFill>
                            <a:schemeClr val="accent3"/>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59961"/>
                    </a:solidFill>
                  </a:tcPr>
                </a:tc>
                <a:tc>
                  <a:txBody>
                    <a:bodyPr/>
                    <a:lstStyle/>
                    <a:p>
                      <a:endParaRPr lang="en-GB" dirty="0">
                        <a:ln w="3175">
                          <a:solidFill>
                            <a:schemeClr val="accent2"/>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bl>
          </a:graphicData>
        </a:graphic>
      </p:graphicFrame>
      <p:pic>
        <p:nvPicPr>
          <p:cNvPr id="1027" name="Image 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1093788"/>
            <a:ext cx="6154738"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7" r:id="rId1"/>
    <p:sldLayoutId id="2147483718" r:id="rId2"/>
    <p:sldLayoutId id="2147483729" r:id="rId3"/>
    <p:sldLayoutId id="2147483730" r:id="rId4"/>
  </p:sldLayoutIdLst>
  <p:timing>
    <p:tnLst>
      <p:par>
        <p:cTn id="1" dur="indefinite" restart="never" nodeType="tmRoot"/>
      </p:par>
    </p:tnLst>
  </p:timing>
  <p:hf hdr="0" ftr="0" dt="0"/>
  <p:txStyles>
    <p:titleStyle>
      <a:lvl1pPr algn="ctr" rtl="0" fontAlgn="base">
        <a:spcBef>
          <a:spcPct val="0"/>
        </a:spcBef>
        <a:spcAft>
          <a:spcPct val="0"/>
        </a:spcAft>
        <a:defRPr sz="4000" kern="1200">
          <a:solidFill>
            <a:schemeClr val="tx2"/>
          </a:solidFill>
          <a:latin typeface="+mj-lt"/>
          <a:ea typeface="+mj-ea"/>
          <a:cs typeface="+mj-cs"/>
        </a:defRPr>
      </a:lvl1pPr>
      <a:lvl2pPr algn="ctr" rtl="0" fontAlgn="base">
        <a:spcBef>
          <a:spcPct val="0"/>
        </a:spcBef>
        <a:spcAft>
          <a:spcPct val="0"/>
        </a:spcAft>
        <a:defRPr sz="4000">
          <a:solidFill>
            <a:schemeClr val="tx2"/>
          </a:solidFill>
          <a:latin typeface="Arial" charset="0"/>
        </a:defRPr>
      </a:lvl2pPr>
      <a:lvl3pPr algn="ctr" rtl="0" fontAlgn="base">
        <a:spcBef>
          <a:spcPct val="0"/>
        </a:spcBef>
        <a:spcAft>
          <a:spcPct val="0"/>
        </a:spcAft>
        <a:defRPr sz="4000">
          <a:solidFill>
            <a:schemeClr val="tx2"/>
          </a:solidFill>
          <a:latin typeface="Arial" charset="0"/>
        </a:defRPr>
      </a:lvl3pPr>
      <a:lvl4pPr algn="ctr" rtl="0" fontAlgn="base">
        <a:spcBef>
          <a:spcPct val="0"/>
        </a:spcBef>
        <a:spcAft>
          <a:spcPct val="0"/>
        </a:spcAft>
        <a:defRPr sz="4000">
          <a:solidFill>
            <a:schemeClr val="tx2"/>
          </a:solidFill>
          <a:latin typeface="Arial" charset="0"/>
        </a:defRPr>
      </a:lvl4pPr>
      <a:lvl5pPr algn="ctr" rtl="0" fontAlgn="base">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algn="l" rtl="0" fontAlgn="base">
        <a:spcBef>
          <a:spcPct val="20000"/>
        </a:spcBef>
        <a:spcAft>
          <a:spcPct val="0"/>
        </a:spcAft>
        <a:buFont typeface="Arial" charset="0"/>
        <a:defRPr sz="2400" b="1" kern="1200">
          <a:solidFill>
            <a:schemeClr val="tx2"/>
          </a:solidFill>
          <a:latin typeface="+mn-lt"/>
          <a:ea typeface="+mn-ea"/>
          <a:cs typeface="+mn-cs"/>
        </a:defRPr>
      </a:lvl1pPr>
      <a:lvl2pPr marL="742950" indent="-285750" algn="l" rtl="0" fontAlgn="base">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exte 2"/>
          <p:cNvSpPr>
            <a:spLocks noGrp="1"/>
          </p:cNvSpPr>
          <p:nvPr>
            <p:ph type="body" idx="1"/>
          </p:nvPr>
        </p:nvSpPr>
        <p:spPr bwMode="auto">
          <a:xfrm>
            <a:off x="457200" y="13684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sl-SI" smtClean="0"/>
              <a:t>Edit text styles</a:t>
            </a:r>
          </a:p>
          <a:p>
            <a:pPr lvl="1"/>
            <a:r>
              <a:rPr lang="fr-FR" altLang="sl-SI" smtClean="0"/>
              <a:t>Second level</a:t>
            </a:r>
          </a:p>
          <a:p>
            <a:pPr lvl="2"/>
            <a:r>
              <a:rPr lang="fr-FR" altLang="sl-SI" smtClean="0"/>
              <a:t>Third level</a:t>
            </a:r>
          </a:p>
          <a:p>
            <a:pPr lvl="3"/>
            <a:r>
              <a:rPr lang="fr-FR" altLang="sl-SI" smtClean="0"/>
              <a:t>Fourth level</a:t>
            </a:r>
          </a:p>
        </p:txBody>
      </p:sp>
      <p:graphicFrame>
        <p:nvGraphicFramePr>
          <p:cNvPr id="9" name="Tableau 8"/>
          <p:cNvGraphicFramePr>
            <a:graphicFrameLocks noGrp="1"/>
          </p:cNvGraphicFramePr>
          <p:nvPr/>
        </p:nvGraphicFramePr>
        <p:xfrm>
          <a:off x="0" y="6807656"/>
          <a:ext cx="9144000" cy="365760"/>
        </p:xfrm>
        <a:graphic>
          <a:graphicData uri="http://schemas.openxmlformats.org/drawingml/2006/table">
            <a:tbl>
              <a:tblPr firstRow="1" bandRow="1">
                <a:tableStyleId>{5C22544A-7EE6-4342-B048-85BDC9FD1C3A}</a:tableStyleId>
              </a:tblPr>
              <a:tblGrid>
                <a:gridCol w="2286000"/>
                <a:gridCol w="2286000"/>
                <a:gridCol w="2286000"/>
                <a:gridCol w="2286000"/>
              </a:tblGrid>
              <a:tr h="154816">
                <a:tc>
                  <a:txBody>
                    <a:bodyPr/>
                    <a:lstStyle/>
                    <a:p>
                      <a:endParaRPr lang="en-GB" sz="800" dirty="0">
                        <a:ln w="3175">
                          <a:solidFill>
                            <a:schemeClr val="accent1"/>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endParaRPr lang="en-GB" dirty="0">
                        <a:ln w="3175">
                          <a:solidFill>
                            <a:schemeClr val="accent4"/>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CB8CF"/>
                    </a:solidFill>
                  </a:tcPr>
                </a:tc>
                <a:tc>
                  <a:txBody>
                    <a:bodyPr/>
                    <a:lstStyle/>
                    <a:p>
                      <a:endParaRPr lang="en-GB" dirty="0">
                        <a:ln w="3175">
                          <a:solidFill>
                            <a:schemeClr val="accent3"/>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59961"/>
                    </a:solidFill>
                  </a:tcPr>
                </a:tc>
                <a:tc>
                  <a:txBody>
                    <a:bodyPr/>
                    <a:lstStyle/>
                    <a:p>
                      <a:endParaRPr lang="en-GB" dirty="0">
                        <a:ln w="3175">
                          <a:solidFill>
                            <a:schemeClr val="accent2"/>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bl>
          </a:graphicData>
        </a:graphic>
      </p:graphicFrame>
      <p:sp>
        <p:nvSpPr>
          <p:cNvPr id="2052" name="Espace réservé du titre 1"/>
          <p:cNvSpPr>
            <a:spLocks noGrp="1"/>
          </p:cNvSpPr>
          <p:nvPr>
            <p:ph type="title"/>
          </p:nvPr>
        </p:nvSpPr>
        <p:spPr bwMode="auto">
          <a:xfrm>
            <a:off x="468313" y="431800"/>
            <a:ext cx="8229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smtClean="0"/>
              <a:t>Click to edit Master title style</a:t>
            </a:r>
            <a:endParaRPr lang="en-GB" altLang="sl-SI" smtClean="0"/>
          </a:p>
        </p:txBody>
      </p:sp>
      <p:sp>
        <p:nvSpPr>
          <p:cNvPr id="8" name="Espace réservé du texte 2"/>
          <p:cNvSpPr txBox="1">
            <a:spLocks/>
          </p:cNvSpPr>
          <p:nvPr/>
        </p:nvSpPr>
        <p:spPr>
          <a:xfrm>
            <a:off x="7235825" y="6529388"/>
            <a:ext cx="1800225" cy="284162"/>
          </a:xfrm>
          <a:prstGeom prst="rect">
            <a:avLst/>
          </a:prstGeom>
        </p:spPr>
        <p:txBody>
          <a:bodyPr/>
          <a:lstStyle>
            <a:lvl1pPr marL="0" indent="0" algn="r"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defRPr/>
            </a:pPr>
            <a:fld id="{A097184B-6EEF-435B-9B91-7D3DC8E949A2}" type="slidenum">
              <a:rPr lang="en-GB" smtClean="0"/>
              <a:pPr fontAlgn="auto">
                <a:spcAft>
                  <a:spcPts val="0"/>
                </a:spcAft>
                <a:defRPr/>
              </a:pPr>
              <a:t>‹#›</a:t>
            </a:fld>
            <a:endParaRPr lang="en-GB" dirty="0"/>
          </a:p>
        </p:txBody>
      </p:sp>
      <p:pic>
        <p:nvPicPr>
          <p:cNvPr id="2" name="Slika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584839" y="116632"/>
            <a:ext cx="1451211" cy="790960"/>
          </a:xfrm>
          <a:prstGeom prst="rect">
            <a:avLst/>
          </a:prstGeom>
        </p:spPr>
      </p:pic>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31" r:id="rId6"/>
    <p:sldLayoutId id="2147483725" r:id="rId7"/>
    <p:sldLayoutId id="2147483732" r:id="rId8"/>
    <p:sldLayoutId id="2147483733" r:id="rId9"/>
    <p:sldLayoutId id="2147483734" r:id="rId10"/>
    <p:sldLayoutId id="2147483735" r:id="rId11"/>
    <p:sldLayoutId id="2147483726" r:id="rId12"/>
  </p:sldLayoutIdLst>
  <p:timing>
    <p:tnLst>
      <p:par>
        <p:cTn id="1" dur="indefinite" restart="never" nodeType="tmRoot"/>
      </p:par>
    </p:tnLst>
  </p:timing>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algn="l" rtl="0" fontAlgn="base">
        <a:spcBef>
          <a:spcPct val="20000"/>
        </a:spcBef>
        <a:spcAft>
          <a:spcPct val="0"/>
        </a:spcAft>
        <a:defRPr sz="2400" b="1" kern="1200">
          <a:solidFill>
            <a:schemeClr val="tx2"/>
          </a:solidFill>
          <a:latin typeface="+mn-lt"/>
          <a:ea typeface="+mn-ea"/>
          <a:cs typeface="+mn-cs"/>
        </a:defRPr>
      </a:lvl1pPr>
      <a:lvl2pPr marL="742950" indent="-285750" algn="l" rtl="0" fontAlgn="base">
        <a:spcBef>
          <a:spcPct val="20000"/>
        </a:spcBef>
        <a:spcAft>
          <a:spcPct val="0"/>
        </a:spcAft>
        <a:buFont typeface="Wingdings" pitchFamily="2" charset="2"/>
        <a:buChar char="§"/>
        <a:defRPr sz="2400" kern="1200">
          <a:solidFill>
            <a:schemeClr val="tx1"/>
          </a:solidFill>
          <a:latin typeface="+mn-lt"/>
          <a:ea typeface="+mn-ea"/>
          <a:cs typeface="+mn-cs"/>
        </a:defRPr>
      </a:lvl2pPr>
      <a:lvl3pPr marL="914400" algn="l" rtl="0" fontAlgn="base">
        <a:spcBef>
          <a:spcPct val="20000"/>
        </a:spcBef>
        <a:spcAft>
          <a:spcPct val="0"/>
        </a:spcAft>
        <a:defRPr sz="2400" kern="1200">
          <a:solidFill>
            <a:schemeClr val="tx1"/>
          </a:solidFill>
          <a:latin typeface="+mn-lt"/>
          <a:ea typeface="+mn-ea"/>
          <a:cs typeface="+mn-cs"/>
        </a:defRPr>
      </a:lvl3pPr>
      <a:lvl4pPr marL="1371600" algn="l" rtl="0" fontAlgn="base">
        <a:spcBef>
          <a:spcPct val="20000"/>
        </a:spcBef>
        <a:spcAft>
          <a:spcPct val="0"/>
        </a:spcAft>
        <a:defRPr sz="2000" kern="1200">
          <a:solidFill>
            <a:srgbClr val="595959"/>
          </a:solidFill>
          <a:latin typeface="+mn-lt"/>
          <a:ea typeface="+mn-ea"/>
          <a:cs typeface="+mn-cs"/>
        </a:defRPr>
      </a:lvl4pPr>
      <a:lvl5pPr marL="1828800" algn="l" rtl="0" fontAlgn="base">
        <a:spcBef>
          <a:spcPct val="20000"/>
        </a:spcBef>
        <a:spcAft>
          <a:spcPct val="0"/>
        </a:spcAft>
        <a:buFont typeface="Courier New" pitchFamily="49"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smtClean="0"/>
              <a:t>Click to edit title style</a:t>
            </a:r>
            <a:endParaRPr lang="en-GB" altLang="sl-SI" smtClean="0"/>
          </a:p>
        </p:txBody>
      </p:sp>
      <p:sp>
        <p:nvSpPr>
          <p:cNvPr id="7" name="Espace réservé du texte 2"/>
          <p:cNvSpPr txBox="1">
            <a:spLocks/>
          </p:cNvSpPr>
          <p:nvPr/>
        </p:nvSpPr>
        <p:spPr>
          <a:xfrm>
            <a:off x="7235825" y="6529388"/>
            <a:ext cx="1800225" cy="284162"/>
          </a:xfrm>
          <a:prstGeom prst="rect">
            <a:avLst/>
          </a:prstGeom>
        </p:spPr>
        <p:txBody>
          <a:bodyPr/>
          <a:lstStyle>
            <a:lvl1pPr marL="0" indent="0" algn="r"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defRPr/>
            </a:pPr>
            <a:fld id="{EBF944D6-18FB-46FC-9832-61A714CE9B75}" type="slidenum">
              <a:rPr lang="en-GB" smtClean="0"/>
              <a:pPr fontAlgn="auto">
                <a:spcAft>
                  <a:spcPts val="0"/>
                </a:spcAft>
                <a:defRPr/>
              </a:pPr>
              <a:t>‹#›</a:t>
            </a:fld>
            <a:endParaRPr lang="en-GB" dirty="0"/>
          </a:p>
        </p:txBody>
      </p:sp>
      <p:graphicFrame>
        <p:nvGraphicFramePr>
          <p:cNvPr id="8" name="Tableau 7"/>
          <p:cNvGraphicFramePr>
            <a:graphicFrameLocks noGrp="1"/>
          </p:cNvGraphicFramePr>
          <p:nvPr/>
        </p:nvGraphicFramePr>
        <p:xfrm>
          <a:off x="0" y="6807656"/>
          <a:ext cx="9144000" cy="365760"/>
        </p:xfrm>
        <a:graphic>
          <a:graphicData uri="http://schemas.openxmlformats.org/drawingml/2006/table">
            <a:tbl>
              <a:tblPr firstRow="1" bandRow="1">
                <a:tableStyleId>{5C22544A-7EE6-4342-B048-85BDC9FD1C3A}</a:tableStyleId>
              </a:tblPr>
              <a:tblGrid>
                <a:gridCol w="2286000"/>
                <a:gridCol w="2286000"/>
                <a:gridCol w="2286000"/>
                <a:gridCol w="2286000"/>
              </a:tblGrid>
              <a:tr h="154816">
                <a:tc>
                  <a:txBody>
                    <a:bodyPr/>
                    <a:lstStyle/>
                    <a:p>
                      <a:endParaRPr lang="en-GB" sz="800" dirty="0">
                        <a:ln w="3175">
                          <a:solidFill>
                            <a:schemeClr val="accent1"/>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endParaRPr lang="en-GB" dirty="0">
                        <a:ln w="3175">
                          <a:solidFill>
                            <a:schemeClr val="accent4"/>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CB8CF"/>
                    </a:solidFill>
                  </a:tcPr>
                </a:tc>
                <a:tc>
                  <a:txBody>
                    <a:bodyPr/>
                    <a:lstStyle/>
                    <a:p>
                      <a:endParaRPr lang="en-GB" dirty="0">
                        <a:ln w="3175">
                          <a:solidFill>
                            <a:schemeClr val="accent3"/>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59961"/>
                    </a:solidFill>
                  </a:tcPr>
                </a:tc>
                <a:tc>
                  <a:txBody>
                    <a:bodyPr/>
                    <a:lstStyle/>
                    <a:p>
                      <a:endParaRPr lang="en-GB" dirty="0">
                        <a:ln w="3175">
                          <a:solidFill>
                            <a:schemeClr val="accent2"/>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bl>
          </a:graphicData>
        </a:graphic>
      </p:graphicFrame>
    </p:spTree>
  </p:cSld>
  <p:clrMap bg1="lt1" tx1="dk1" bg2="lt2" tx2="dk2" accent1="accent1" accent2="accent2" accent3="accent3" accent4="accent4" accent5="accent5" accent6="accent6" hlink="hlink" folHlink="folHlink"/>
  <p:sldLayoutIdLst>
    <p:sldLayoutId id="2147483727" r:id="rId1"/>
    <p:sldLayoutId id="2147483728" r:id="rId2"/>
  </p:sldLayoutIdLst>
  <p:timing>
    <p:tnLst>
      <p:par>
        <p:cTn id="1" dur="indefinite" restart="never" nodeType="tmRoot"/>
      </p:par>
    </p:tnLst>
  </p:timing>
  <p:txStyles>
    <p:titleStyle>
      <a:lvl1pPr algn="ctr" rtl="0" fontAlgn="base">
        <a:spcBef>
          <a:spcPct val="0"/>
        </a:spcBef>
        <a:spcAft>
          <a:spcPct val="0"/>
        </a:spcAft>
        <a:defRPr sz="4000" kern="1200">
          <a:solidFill>
            <a:schemeClr val="tx2"/>
          </a:solidFill>
          <a:latin typeface="+mj-lt"/>
          <a:ea typeface="+mj-ea"/>
          <a:cs typeface="+mj-cs"/>
        </a:defRPr>
      </a:lvl1pPr>
      <a:lvl2pPr algn="ctr" rtl="0" fontAlgn="base">
        <a:spcBef>
          <a:spcPct val="0"/>
        </a:spcBef>
        <a:spcAft>
          <a:spcPct val="0"/>
        </a:spcAft>
        <a:defRPr sz="4000">
          <a:solidFill>
            <a:schemeClr val="tx2"/>
          </a:solidFill>
          <a:latin typeface="Arial" charset="0"/>
        </a:defRPr>
      </a:lvl2pPr>
      <a:lvl3pPr algn="ctr" rtl="0" fontAlgn="base">
        <a:spcBef>
          <a:spcPct val="0"/>
        </a:spcBef>
        <a:spcAft>
          <a:spcPct val="0"/>
        </a:spcAft>
        <a:defRPr sz="4000">
          <a:solidFill>
            <a:schemeClr val="tx2"/>
          </a:solidFill>
          <a:latin typeface="Arial" charset="0"/>
        </a:defRPr>
      </a:lvl3pPr>
      <a:lvl4pPr algn="ctr" rtl="0" fontAlgn="base">
        <a:spcBef>
          <a:spcPct val="0"/>
        </a:spcBef>
        <a:spcAft>
          <a:spcPct val="0"/>
        </a:spcAft>
        <a:defRPr sz="4000">
          <a:solidFill>
            <a:schemeClr val="tx2"/>
          </a:solidFill>
          <a:latin typeface="Arial" charset="0"/>
        </a:defRPr>
      </a:lvl4pPr>
      <a:lvl5pPr algn="ctr" rtl="0" fontAlgn="base">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algn="l" rtl="0" fontAlgn="base">
        <a:spcBef>
          <a:spcPct val="20000"/>
        </a:spcBef>
        <a:spcAft>
          <a:spcPct val="0"/>
        </a:spcAft>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Courier New" pitchFamily="49" charset="0"/>
        <a:buChar char="o"/>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8" name="Tableau 7"/>
          <p:cNvGraphicFramePr>
            <a:graphicFrameLocks noGrp="1"/>
          </p:cNvGraphicFramePr>
          <p:nvPr/>
        </p:nvGraphicFramePr>
        <p:xfrm>
          <a:off x="0" y="6807656"/>
          <a:ext cx="9144000" cy="365760"/>
        </p:xfrm>
        <a:graphic>
          <a:graphicData uri="http://schemas.openxmlformats.org/drawingml/2006/table">
            <a:tbl>
              <a:tblPr firstRow="1" bandRow="1">
                <a:tableStyleId>{5C22544A-7EE6-4342-B048-85BDC9FD1C3A}</a:tableStyleId>
              </a:tblPr>
              <a:tblGrid>
                <a:gridCol w="2286000"/>
                <a:gridCol w="2286000"/>
                <a:gridCol w="2286000"/>
                <a:gridCol w="2286000"/>
              </a:tblGrid>
              <a:tr h="154816">
                <a:tc>
                  <a:txBody>
                    <a:bodyPr/>
                    <a:lstStyle/>
                    <a:p>
                      <a:endParaRPr lang="en-GB" sz="800" dirty="0">
                        <a:ln w="3175">
                          <a:solidFill>
                            <a:schemeClr val="accent1"/>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endParaRPr lang="en-GB" dirty="0">
                        <a:ln w="3175">
                          <a:solidFill>
                            <a:schemeClr val="accent4"/>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CB8CF"/>
                    </a:solidFill>
                  </a:tcPr>
                </a:tc>
                <a:tc>
                  <a:txBody>
                    <a:bodyPr/>
                    <a:lstStyle/>
                    <a:p>
                      <a:endParaRPr lang="en-GB" dirty="0">
                        <a:ln w="3175">
                          <a:solidFill>
                            <a:schemeClr val="accent3"/>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59961"/>
                    </a:solidFill>
                  </a:tcPr>
                </a:tc>
                <a:tc>
                  <a:txBody>
                    <a:bodyPr/>
                    <a:lstStyle/>
                    <a:p>
                      <a:endParaRPr lang="en-GB" dirty="0">
                        <a:ln w="3175">
                          <a:solidFill>
                            <a:schemeClr val="accent2"/>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bl>
          </a:graphicData>
        </a:graphic>
      </p:graphicFrame>
      <p:pic>
        <p:nvPicPr>
          <p:cNvPr id="4099" name="Picture 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418388" y="174625"/>
            <a:ext cx="1546225"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Lst>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mailto:Michal.stefan@dex-ic.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u texte 7"/>
          <p:cNvSpPr>
            <a:spLocks noGrp="1"/>
          </p:cNvSpPr>
          <p:nvPr>
            <p:ph type="body" sz="quarter" idx="10"/>
          </p:nvPr>
        </p:nvSpPr>
        <p:spPr bwMode="auto">
          <a:xfrm>
            <a:off x="933450" y="4724400"/>
            <a:ext cx="7272338" cy="217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bIns="45720" numCol="1" anchor="t" anchorCtr="0" compatLnSpc="1">
            <a:prstTxWarp prst="textNoShape">
              <a:avLst/>
            </a:prstTxWarp>
          </a:bodyPr>
          <a:lstStyle/>
          <a:p>
            <a:pPr>
              <a:buFont typeface="Arial" charset="0"/>
              <a:buNone/>
            </a:pPr>
            <a:r>
              <a:rPr lang="cs-CZ" altLang="sl-SI" dirty="0" smtClean="0"/>
              <a:t>Michal Štefan</a:t>
            </a:r>
            <a:endParaRPr lang="en-GB" altLang="sl-SI" dirty="0" smtClean="0"/>
          </a:p>
        </p:txBody>
      </p:sp>
      <p:sp>
        <p:nvSpPr>
          <p:cNvPr id="16387" name="Espace réservé du texte 8"/>
          <p:cNvSpPr>
            <a:spLocks noGrp="1"/>
          </p:cNvSpPr>
          <p:nvPr>
            <p:ph type="body" sz="quarter" idx="11"/>
          </p:nvPr>
        </p:nvSpPr>
        <p:spPr bwMode="auto">
          <a:xfrm>
            <a:off x="933450" y="5157788"/>
            <a:ext cx="7272338"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bIns="45720" numCol="1" anchor="t" anchorCtr="0" compatLnSpc="1">
            <a:prstTxWarp prst="textNoShape">
              <a:avLst/>
            </a:prstTxWarp>
          </a:bodyPr>
          <a:lstStyle/>
          <a:p>
            <a:pPr>
              <a:buFont typeface="Arial" charset="0"/>
              <a:buNone/>
            </a:pPr>
            <a:r>
              <a:rPr lang="cs-CZ" altLang="sl-SI" dirty="0" smtClean="0"/>
              <a:t>DEX Innovation Centre</a:t>
            </a:r>
            <a:endParaRPr lang="en-GB" altLang="sl-SI" dirty="0" smtClean="0"/>
          </a:p>
        </p:txBody>
      </p:sp>
      <p:sp>
        <p:nvSpPr>
          <p:cNvPr id="16388" name="Espace réservé du texte 9"/>
          <p:cNvSpPr>
            <a:spLocks noGrp="1"/>
          </p:cNvSpPr>
          <p:nvPr>
            <p:ph type="body" sz="quarter" idx="12"/>
          </p:nvPr>
        </p:nvSpPr>
        <p:spPr bwMode="auto">
          <a:xfrm>
            <a:off x="933450" y="5589588"/>
            <a:ext cx="7272338"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bIns="45720" numCol="1" anchor="t" anchorCtr="0" compatLnSpc="1">
            <a:prstTxWarp prst="textNoShape">
              <a:avLst/>
            </a:prstTxWarp>
          </a:bodyPr>
          <a:lstStyle/>
          <a:p>
            <a:pPr>
              <a:buFont typeface="Arial" charset="0"/>
              <a:buNone/>
            </a:pPr>
            <a:r>
              <a:rPr lang="cs-CZ" altLang="sl-SI" dirty="0" err="1">
                <a:solidFill>
                  <a:schemeClr val="tx2"/>
                </a:solidFill>
                <a:latin typeface="Calibri" pitchFamily="34" charset="0"/>
                <a:hlinkClick r:id="rId2"/>
              </a:rPr>
              <a:t>m</a:t>
            </a:r>
            <a:r>
              <a:rPr lang="cs-CZ" altLang="sl-SI" dirty="0" err="1" smtClean="0">
                <a:solidFill>
                  <a:schemeClr val="tx2"/>
                </a:solidFill>
                <a:latin typeface="Calibri" pitchFamily="34" charset="0"/>
                <a:hlinkClick r:id="rId2"/>
              </a:rPr>
              <a:t>ichal.stefan</a:t>
            </a:r>
            <a:r>
              <a:rPr lang="en-US" altLang="sl-SI" dirty="0" smtClean="0">
                <a:solidFill>
                  <a:schemeClr val="tx2"/>
                </a:solidFill>
                <a:latin typeface="Calibri" pitchFamily="34" charset="0"/>
                <a:hlinkClick r:id="rId2"/>
              </a:rPr>
              <a:t>@</a:t>
            </a:r>
            <a:r>
              <a:rPr lang="sk-SK" altLang="sl-SI" dirty="0" err="1" smtClean="0">
                <a:solidFill>
                  <a:schemeClr val="tx2"/>
                </a:solidFill>
                <a:latin typeface="Calibri" pitchFamily="34" charset="0"/>
                <a:hlinkClick r:id="rId2"/>
              </a:rPr>
              <a:t>dex-ic.com</a:t>
            </a:r>
            <a:r>
              <a:rPr lang="sk-SK" altLang="sl-SI" dirty="0" smtClean="0">
                <a:solidFill>
                  <a:schemeClr val="tx2"/>
                </a:solidFill>
                <a:latin typeface="Calibri" pitchFamily="34" charset="0"/>
              </a:rPr>
              <a:t> </a:t>
            </a:r>
            <a:endParaRPr lang="en-GB" altLang="sl-SI" dirty="0" smtClean="0">
              <a:solidFill>
                <a:schemeClr val="tx2"/>
              </a:solidFill>
            </a:endParaRPr>
          </a:p>
        </p:txBody>
      </p:sp>
      <p:sp>
        <p:nvSpPr>
          <p:cNvPr id="16389" name="Titre 1"/>
          <p:cNvSpPr>
            <a:spLocks noGrp="1"/>
          </p:cNvSpPr>
          <p:nvPr>
            <p:ph type="ctrTitle"/>
          </p:nvPr>
        </p:nvSpPr>
        <p:spPr bwMode="auto">
          <a:xfrm>
            <a:off x="685800" y="3500438"/>
            <a:ext cx="7772400" cy="795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GB" sz="1800" b="1" dirty="0"/>
              <a:t>Current situation regarding Home Care R&amp;I support </a:t>
            </a:r>
            <a:r>
              <a:rPr lang="cs-CZ" sz="1800" b="1" dirty="0" smtClean="0"/>
              <a:t/>
            </a:r>
            <a:br>
              <a:rPr lang="cs-CZ" sz="1800" b="1" dirty="0" smtClean="0"/>
            </a:br>
            <a:r>
              <a:rPr lang="en-GB" sz="1800" dirty="0" smtClean="0"/>
              <a:t>Generation </a:t>
            </a:r>
            <a:r>
              <a:rPr lang="en-GB" sz="1800" dirty="0"/>
              <a:t>of innovation through addressing unmet needs identified by </a:t>
            </a:r>
            <a:r>
              <a:rPr lang="en-GB" sz="1800" dirty="0" smtClean="0"/>
              <a:t>citizen</a:t>
            </a:r>
            <a:r>
              <a:rPr lang="sk-SK" sz="1800" dirty="0" smtClean="0"/>
              <a:t> / </a:t>
            </a:r>
            <a:r>
              <a:rPr lang="sk-SK" sz="1800" dirty="0" err="1" smtClean="0"/>
              <a:t>user</a:t>
            </a:r>
            <a:r>
              <a:rPr lang="en-GB" sz="1800" dirty="0" smtClean="0"/>
              <a:t> helix</a:t>
            </a:r>
            <a:r>
              <a:rPr lang="cs-CZ" sz="1800" dirty="0" smtClean="0"/>
              <a:t> </a:t>
            </a:r>
            <a:r>
              <a:rPr lang="en-GB" sz="1800" dirty="0" smtClean="0"/>
              <a:t>of </a:t>
            </a:r>
            <a:r>
              <a:rPr lang="en-GB" sz="1800" dirty="0"/>
              <a:t>quadruple-helix approach</a:t>
            </a:r>
            <a:br>
              <a:rPr lang="en-GB" sz="1800" dirty="0"/>
            </a:br>
            <a:r>
              <a:rPr lang="en-GB" sz="1800" b="1" dirty="0" smtClean="0"/>
              <a:t>CZECH </a:t>
            </a:r>
            <a:r>
              <a:rPr lang="en-GB" sz="1800" b="1" dirty="0"/>
              <a:t>REPUBLIC</a:t>
            </a:r>
            <a:endParaRPr lang="en-GB" sz="1800" dirty="0"/>
          </a:p>
        </p:txBody>
      </p:sp>
      <p:sp>
        <p:nvSpPr>
          <p:cNvPr id="5" name="Espace réservé du texte 4"/>
          <p:cNvSpPr>
            <a:spLocks noGrp="1"/>
          </p:cNvSpPr>
          <p:nvPr>
            <p:ph type="body" sz="quarter" idx="14"/>
          </p:nvPr>
        </p:nvSpPr>
        <p:spPr>
          <a:xfrm>
            <a:off x="971550" y="6308725"/>
            <a:ext cx="7415213" cy="387350"/>
          </a:xfrm>
        </p:spPr>
        <p:txBody>
          <a:bodyPr>
            <a:normAutofit/>
          </a:bodyPr>
          <a:lstStyle/>
          <a:p>
            <a:pPr fontAlgn="auto">
              <a:spcAft>
                <a:spcPts val="0"/>
              </a:spcAft>
              <a:buFont typeface="Arial" panose="020B0604020202020204" pitchFamily="34" charset="0"/>
              <a:buNone/>
              <a:defRPr/>
            </a:pPr>
            <a:r>
              <a:rPr lang="fr-FR" dirty="0" smtClean="0"/>
              <a:t>2</a:t>
            </a:r>
            <a:r>
              <a:rPr lang="sk-SK" dirty="0" smtClean="0"/>
              <a:t>7</a:t>
            </a:r>
            <a:r>
              <a:rPr lang="fr-FR" dirty="0" smtClean="0"/>
              <a:t> </a:t>
            </a:r>
            <a:r>
              <a:rPr lang="sk-SK" dirty="0" err="1" smtClean="0"/>
              <a:t>January</a:t>
            </a:r>
            <a:r>
              <a:rPr lang="fr-FR" dirty="0" smtClean="0"/>
              <a:t>, 201</a:t>
            </a:r>
            <a:r>
              <a:rPr lang="sk-SK" dirty="0"/>
              <a:t>7</a:t>
            </a:r>
            <a:r>
              <a:rPr lang="fr-FR" dirty="0" smtClean="0"/>
              <a:t> </a:t>
            </a:r>
            <a:r>
              <a:rPr lang="en-GB" dirty="0" smtClean="0">
                <a:sym typeface="Webdings" panose="05030102010509060703" pitchFamily="18" charset="2"/>
              </a:rPr>
              <a:t></a:t>
            </a:r>
            <a:r>
              <a:rPr lang="sk-SK" dirty="0" smtClean="0">
                <a:sym typeface="Webdings" panose="05030102010509060703" pitchFamily="18" charset="2"/>
              </a:rPr>
              <a:t>1st </a:t>
            </a:r>
            <a:r>
              <a:rPr lang="sk-SK" dirty="0" err="1" smtClean="0">
                <a:sym typeface="Webdings" panose="05030102010509060703" pitchFamily="18" charset="2"/>
              </a:rPr>
              <a:t>international</a:t>
            </a:r>
            <a:r>
              <a:rPr lang="sk-SK" dirty="0" smtClean="0">
                <a:sym typeface="Webdings" panose="05030102010509060703" pitchFamily="18" charset="2"/>
              </a:rPr>
              <a:t> </a:t>
            </a:r>
            <a:r>
              <a:rPr lang="sk-SK" dirty="0" err="1" smtClean="0">
                <a:sym typeface="Webdings" panose="05030102010509060703" pitchFamily="18" charset="2"/>
              </a:rPr>
              <a:t>thematic</a:t>
            </a:r>
            <a:r>
              <a:rPr lang="sk-SK" dirty="0" smtClean="0">
                <a:sym typeface="Webdings" panose="05030102010509060703" pitchFamily="18" charset="2"/>
              </a:rPr>
              <a:t> </a:t>
            </a:r>
            <a:r>
              <a:rPr lang="sk-SK" dirty="0" err="1" smtClean="0">
                <a:sym typeface="Webdings" panose="05030102010509060703" pitchFamily="18" charset="2"/>
              </a:rPr>
              <a:t>workshop</a:t>
            </a:r>
            <a:r>
              <a:rPr lang="sk-SK" dirty="0" smtClean="0">
                <a:sym typeface="Webdings" panose="05030102010509060703" pitchFamily="18" charset="2"/>
              </a:rPr>
              <a:t> - Madeira</a:t>
            </a:r>
            <a:endParaRPr lang="fr-FR" dirty="0"/>
          </a:p>
        </p:txBody>
      </p:sp>
      <p:pic>
        <p:nvPicPr>
          <p:cNvPr id="16391" name="Slika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4663" y="333375"/>
            <a:ext cx="4432300" cy="316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8"/>
          <p:cNvSpPr>
            <a:spLocks noGrp="1"/>
          </p:cNvSpPr>
          <p:nvPr>
            <p:ph type="title"/>
          </p:nvPr>
        </p:nvSpPr>
        <p:spPr>
          <a:xfrm>
            <a:off x="457200" y="431800"/>
            <a:ext cx="8229600" cy="561975"/>
          </a:xfrm>
        </p:spPr>
        <p:txBody>
          <a:bodyPr/>
          <a:lstStyle/>
          <a:p>
            <a:r>
              <a:rPr lang="en-GB" sz="2000" b="1" u="sng" dirty="0"/>
              <a:t>GENERAL SITUATION WITH IDENTIFICATION OF NEEDS </a:t>
            </a:r>
            <a:r>
              <a:rPr lang="sk-SK" sz="2000" b="1" u="sng" dirty="0" smtClean="0"/>
              <a:t/>
            </a:r>
            <a:br>
              <a:rPr lang="sk-SK" sz="2000" b="1" u="sng" dirty="0" smtClean="0"/>
            </a:br>
            <a:r>
              <a:rPr lang="en-GB" sz="2000" b="1" u="sng" dirty="0" smtClean="0"/>
              <a:t>BY </a:t>
            </a:r>
            <a:r>
              <a:rPr lang="en-GB" sz="2000" b="1" u="sng" dirty="0"/>
              <a:t>FORMAL AND INFORMAL PROVIDERS</a:t>
            </a:r>
            <a:endParaRPr lang="en-GB" altLang="sl-SI" sz="2000" b="1" dirty="0" smtClean="0"/>
          </a:p>
        </p:txBody>
      </p:sp>
      <p:sp>
        <p:nvSpPr>
          <p:cNvPr id="18435" name="Espace réservé du texte 4"/>
          <p:cNvSpPr>
            <a:spLocks noGrp="1"/>
          </p:cNvSpPr>
          <p:nvPr>
            <p:ph type="body" sz="quarter" idx="10"/>
          </p:nvPr>
        </p:nvSpPr>
        <p:spPr>
          <a:xfrm>
            <a:off x="457200" y="1368425"/>
            <a:ext cx="4103688" cy="5040313"/>
          </a:xfrm>
        </p:spPr>
        <p:txBody>
          <a:bodyPr/>
          <a:lstStyle/>
          <a:p>
            <a:endParaRPr lang="sk-SK" altLang="sl-SI" dirty="0" smtClean="0"/>
          </a:p>
          <a:p>
            <a:endParaRPr lang="sk-SK" altLang="sl-SI" dirty="0"/>
          </a:p>
          <a:p>
            <a:endParaRPr lang="sk-SK" altLang="sl-SI" dirty="0" smtClean="0"/>
          </a:p>
          <a:p>
            <a:endParaRPr lang="fr-FR" altLang="sl-SI" dirty="0" smtClean="0"/>
          </a:p>
        </p:txBody>
      </p:sp>
      <p:sp>
        <p:nvSpPr>
          <p:cNvPr id="18436" name="Espace réservé du texte 5"/>
          <p:cNvSpPr>
            <a:spLocks noGrp="1"/>
          </p:cNvSpPr>
          <p:nvPr>
            <p:ph type="body" sz="quarter" idx="11"/>
          </p:nvPr>
        </p:nvSpPr>
        <p:spPr>
          <a:xfrm>
            <a:off x="395537" y="1412776"/>
            <a:ext cx="8424614" cy="4995962"/>
          </a:xfrm>
        </p:spPr>
        <p:txBody>
          <a:bodyPr/>
          <a:lstStyle/>
          <a:p>
            <a:r>
              <a:rPr lang="en-GB" sz="1600" b="0" dirty="0" smtClean="0"/>
              <a:t>-</a:t>
            </a:r>
            <a:r>
              <a:rPr lang="en-GB" sz="1600" b="0" dirty="0"/>
              <a:t>not so many national level organizations in informal care, but these few are active and part of projects, however not for innovative solutions though, mostly education and further support</a:t>
            </a:r>
          </a:p>
          <a:p>
            <a:r>
              <a:rPr lang="en-GB" sz="1600" b="0" dirty="0"/>
              <a:t>-formal providers mainly university hospitals via research projects</a:t>
            </a:r>
          </a:p>
          <a:p>
            <a:r>
              <a:rPr lang="en-GB" sz="1600" b="0" dirty="0"/>
              <a:t>-they know the needs from home care very well, but are overwhelmed by financing problems of their operations, the almost impossibility to be direct partner in any financed project and inexperience to set any project up </a:t>
            </a:r>
          </a:p>
          <a:p>
            <a:pPr lvl="0"/>
            <a:r>
              <a:rPr lang="en-GB" sz="1600" b="0" dirty="0" smtClean="0"/>
              <a:t>-</a:t>
            </a:r>
            <a:r>
              <a:rPr lang="en-GB" sz="1600" b="0" dirty="0"/>
              <a:t>the network in Home Care in CZ is small, most actors are known to each other, cooperate from time to time but not strategically, mainly based on previous initiatives, most long term cooperation mainly between university </a:t>
            </a:r>
            <a:r>
              <a:rPr lang="en-GB" sz="1600" b="0" dirty="0" smtClean="0"/>
              <a:t>hospitals</a:t>
            </a:r>
            <a:r>
              <a:rPr lang="cs-CZ" sz="1600" b="0" dirty="0" smtClean="0"/>
              <a:t>a and university </a:t>
            </a:r>
            <a:r>
              <a:rPr lang="cs-CZ" sz="1600" b="0" dirty="0" err="1" smtClean="0"/>
              <a:t>research</a:t>
            </a:r>
            <a:r>
              <a:rPr lang="cs-CZ" sz="1600" b="0" dirty="0" smtClean="0"/>
              <a:t> </a:t>
            </a:r>
            <a:r>
              <a:rPr lang="cs-CZ" sz="1600" b="0" dirty="0" err="1" smtClean="0"/>
              <a:t>teams</a:t>
            </a:r>
            <a:r>
              <a:rPr lang="en-GB" sz="1600" b="0" dirty="0" smtClean="0"/>
              <a:t>, </a:t>
            </a:r>
            <a:r>
              <a:rPr lang="en-GB" sz="1600" b="0" dirty="0"/>
              <a:t>transfer of needs for innovations is rather isolated via personal linkages</a:t>
            </a:r>
          </a:p>
          <a:p>
            <a:r>
              <a:rPr lang="cs-CZ" sz="1600" b="0" dirty="0"/>
              <a:t>-CZ </a:t>
            </a:r>
            <a:r>
              <a:rPr lang="cs-CZ" sz="1600" b="0" dirty="0" err="1"/>
              <a:t>actors</a:t>
            </a:r>
            <a:r>
              <a:rPr lang="cs-CZ" sz="1600" b="0" dirty="0"/>
              <a:t> </a:t>
            </a:r>
            <a:r>
              <a:rPr lang="cs-CZ" sz="1600" b="0" dirty="0" err="1"/>
              <a:t>can</a:t>
            </a:r>
            <a:r>
              <a:rPr lang="cs-CZ" sz="1600" b="0" dirty="0"/>
              <a:t> </a:t>
            </a:r>
            <a:r>
              <a:rPr lang="cs-CZ" sz="1600" b="0" dirty="0" err="1"/>
              <a:t>develop</a:t>
            </a:r>
            <a:r>
              <a:rPr lang="cs-CZ" sz="1600" b="0" dirty="0"/>
              <a:t> </a:t>
            </a:r>
            <a:r>
              <a:rPr lang="cs-CZ" sz="1600" b="0" dirty="0" err="1"/>
              <a:t>great</a:t>
            </a:r>
            <a:r>
              <a:rPr lang="cs-CZ" sz="1600" b="0" dirty="0"/>
              <a:t> ICT </a:t>
            </a:r>
            <a:r>
              <a:rPr lang="cs-CZ" sz="1600" b="0" dirty="0" err="1" smtClean="0"/>
              <a:t>gadgets</a:t>
            </a:r>
            <a:r>
              <a:rPr lang="cs-CZ" sz="1600" b="0" dirty="0" smtClean="0"/>
              <a:t> for </a:t>
            </a:r>
            <a:r>
              <a:rPr lang="cs-CZ" sz="1600" b="0" dirty="0" err="1"/>
              <a:t>home</a:t>
            </a:r>
            <a:r>
              <a:rPr lang="cs-CZ" sz="1600" b="0" dirty="0"/>
              <a:t> </a:t>
            </a:r>
            <a:r>
              <a:rPr lang="cs-CZ" sz="1600" b="0" dirty="0" smtClean="0"/>
              <a:t>care use, </a:t>
            </a:r>
            <a:r>
              <a:rPr lang="cs-CZ" sz="1600" b="0" dirty="0"/>
              <a:t>but </a:t>
            </a:r>
            <a:r>
              <a:rPr lang="cs-CZ" sz="1600" b="0" dirty="0" err="1"/>
              <a:t>it</a:t>
            </a:r>
            <a:r>
              <a:rPr lang="cs-CZ" sz="1600" b="0" dirty="0"/>
              <a:t> </a:t>
            </a:r>
            <a:r>
              <a:rPr lang="cs-CZ" sz="1600" b="0" dirty="0" err="1"/>
              <a:t>is</a:t>
            </a:r>
            <a:r>
              <a:rPr lang="cs-CZ" sz="1600" b="0" dirty="0"/>
              <a:t> </a:t>
            </a:r>
            <a:r>
              <a:rPr lang="cs-CZ" sz="1600" b="0" dirty="0" err="1"/>
              <a:t>important</a:t>
            </a:r>
            <a:r>
              <a:rPr lang="cs-CZ" sz="1600" b="0" dirty="0"/>
              <a:t> these </a:t>
            </a:r>
            <a:r>
              <a:rPr lang="cs-CZ" sz="1600" b="0" dirty="0" err="1"/>
              <a:t>tools</a:t>
            </a:r>
            <a:r>
              <a:rPr lang="cs-CZ" sz="1600" b="0" dirty="0"/>
              <a:t> are </a:t>
            </a:r>
            <a:r>
              <a:rPr lang="cs-CZ" sz="1600" b="0" dirty="0" err="1"/>
              <a:t>accepted</a:t>
            </a:r>
            <a:r>
              <a:rPr lang="cs-CZ" sz="1600" b="0" dirty="0"/>
              <a:t> and </a:t>
            </a:r>
            <a:r>
              <a:rPr lang="cs-CZ" sz="1600" b="0" dirty="0" err="1"/>
              <a:t>used</a:t>
            </a:r>
            <a:r>
              <a:rPr lang="cs-CZ" sz="1600" b="0" dirty="0"/>
              <a:t> in </a:t>
            </a:r>
            <a:r>
              <a:rPr lang="cs-CZ" sz="1600" b="0" dirty="0" err="1"/>
              <a:t>practise</a:t>
            </a:r>
            <a:endParaRPr lang="en-GB" sz="1600" b="0" dirty="0"/>
          </a:p>
          <a:p>
            <a:r>
              <a:rPr lang="en-GB" sz="1600" b="0" dirty="0"/>
              <a:t>-telemedicine, robots, emergency care, sensor monitoring of vital signs, beds and equipment</a:t>
            </a:r>
            <a:r>
              <a:rPr lang="cs-CZ" sz="1600" b="0" dirty="0"/>
              <a:t>, </a:t>
            </a:r>
            <a:r>
              <a:rPr lang="cs-CZ" sz="1600" b="0" dirty="0" err="1"/>
              <a:t>smart</a:t>
            </a:r>
            <a:r>
              <a:rPr lang="cs-CZ" sz="1600" b="0" dirty="0"/>
              <a:t> </a:t>
            </a:r>
            <a:r>
              <a:rPr lang="cs-CZ" sz="1600" b="0" dirty="0" err="1" smtClean="0"/>
              <a:t>homes</a:t>
            </a:r>
            <a:endParaRPr lang="cs-CZ" sz="1600" b="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8"/>
          <p:cNvSpPr>
            <a:spLocks noGrp="1"/>
          </p:cNvSpPr>
          <p:nvPr>
            <p:ph type="title"/>
          </p:nvPr>
        </p:nvSpPr>
        <p:spPr>
          <a:xfrm>
            <a:off x="457200" y="431800"/>
            <a:ext cx="8229600" cy="561975"/>
          </a:xfrm>
        </p:spPr>
        <p:txBody>
          <a:bodyPr/>
          <a:lstStyle/>
          <a:p>
            <a:pPr lvl="0"/>
            <a:r>
              <a:rPr lang="en-GB" sz="2000" b="1" u="sng" dirty="0"/>
              <a:t>HOW CAN FORMAL AND INFORMAL </a:t>
            </a:r>
            <a:r>
              <a:rPr lang="en-GB" sz="2000" b="1" u="sng" dirty="0" smtClean="0"/>
              <a:t>PROVIDE</a:t>
            </a:r>
            <a:r>
              <a:rPr lang="cs-CZ" sz="2000" b="1" u="sng" dirty="0" smtClean="0"/>
              <a:t>R</a:t>
            </a:r>
            <a:r>
              <a:rPr lang="en-GB" sz="2000" b="1" u="sng" dirty="0" smtClean="0"/>
              <a:t>S </a:t>
            </a:r>
            <a:r>
              <a:rPr lang="en-GB" sz="2000" b="1" u="sng" dirty="0"/>
              <a:t>BE </a:t>
            </a:r>
            <a:r>
              <a:rPr lang="sk-SK" sz="2000" b="1" u="sng" dirty="0" smtClean="0"/>
              <a:t/>
            </a:r>
            <a:br>
              <a:rPr lang="sk-SK" sz="2000" b="1" u="sng" dirty="0" smtClean="0"/>
            </a:br>
            <a:r>
              <a:rPr lang="en-GB" sz="2000" b="1" u="sng" dirty="0" smtClean="0"/>
              <a:t>INVOLVED </a:t>
            </a:r>
            <a:r>
              <a:rPr lang="en-GB" sz="2000" b="1" u="sng" dirty="0"/>
              <a:t>IN THE </a:t>
            </a:r>
            <a:r>
              <a:rPr lang="sk-SK" sz="2000" b="1" u="sng" dirty="0" smtClean="0"/>
              <a:t>OP EIC?</a:t>
            </a:r>
            <a:r>
              <a:rPr lang="en-GB" sz="2000" b="1" dirty="0" smtClean="0"/>
              <a:t> </a:t>
            </a:r>
            <a:endParaRPr lang="en-GB" sz="2000" b="1" dirty="0"/>
          </a:p>
        </p:txBody>
      </p:sp>
      <p:sp>
        <p:nvSpPr>
          <p:cNvPr id="18435" name="Espace réservé du texte 4"/>
          <p:cNvSpPr>
            <a:spLocks noGrp="1"/>
          </p:cNvSpPr>
          <p:nvPr>
            <p:ph type="body" sz="quarter" idx="10"/>
          </p:nvPr>
        </p:nvSpPr>
        <p:spPr>
          <a:xfrm>
            <a:off x="457200" y="1368425"/>
            <a:ext cx="4103688" cy="5040313"/>
          </a:xfrm>
        </p:spPr>
        <p:txBody>
          <a:bodyPr/>
          <a:lstStyle/>
          <a:p>
            <a:endParaRPr lang="sk-SK" altLang="sl-SI" dirty="0" smtClean="0"/>
          </a:p>
          <a:p>
            <a:endParaRPr lang="sk-SK" altLang="sl-SI" dirty="0"/>
          </a:p>
          <a:p>
            <a:endParaRPr lang="sk-SK" altLang="sl-SI" dirty="0" smtClean="0"/>
          </a:p>
          <a:p>
            <a:endParaRPr lang="fr-FR" altLang="sl-SI" dirty="0" smtClean="0"/>
          </a:p>
        </p:txBody>
      </p:sp>
      <p:sp>
        <p:nvSpPr>
          <p:cNvPr id="18436" name="Espace réservé du texte 5"/>
          <p:cNvSpPr>
            <a:spLocks noGrp="1"/>
          </p:cNvSpPr>
          <p:nvPr>
            <p:ph type="body" sz="quarter" idx="11"/>
          </p:nvPr>
        </p:nvSpPr>
        <p:spPr>
          <a:xfrm>
            <a:off x="395537" y="1340768"/>
            <a:ext cx="8424614" cy="5067970"/>
          </a:xfrm>
        </p:spPr>
        <p:txBody>
          <a:bodyPr/>
          <a:lstStyle/>
          <a:p>
            <a:r>
              <a:rPr lang="en-GB" sz="1600" b="0" dirty="0"/>
              <a:t>-as external service purchased by main </a:t>
            </a:r>
            <a:r>
              <a:rPr lang="en-GB" sz="1600" b="0" dirty="0" smtClean="0"/>
              <a:t>beneficiaries</a:t>
            </a:r>
            <a:r>
              <a:rPr lang="cs-CZ" sz="1600" b="0" dirty="0" smtClean="0"/>
              <a:t> in </a:t>
            </a:r>
            <a:r>
              <a:rPr lang="cs-CZ" sz="1600" b="0" dirty="0" smtClean="0"/>
              <a:t>support </a:t>
            </a:r>
            <a:r>
              <a:rPr lang="cs-CZ" sz="1600" b="0" dirty="0" err="1" smtClean="0"/>
              <a:t>programmes</a:t>
            </a:r>
            <a:r>
              <a:rPr lang="cs-CZ" sz="1600" b="0" dirty="0" smtClean="0"/>
              <a:t>: </a:t>
            </a:r>
            <a:r>
              <a:rPr lang="en-GB" sz="1600" b="0" dirty="0" smtClean="0"/>
              <a:t>Innovation</a:t>
            </a:r>
            <a:r>
              <a:rPr lang="en-GB" sz="1600" b="0" dirty="0"/>
              <a:t>, </a:t>
            </a:r>
            <a:r>
              <a:rPr lang="sk-SK" sz="1600" b="0" dirty="0" smtClean="0"/>
              <a:t>A</a:t>
            </a:r>
            <a:r>
              <a:rPr lang="en-GB" sz="1600" b="0" dirty="0" err="1" smtClean="0"/>
              <a:t>pplication</a:t>
            </a:r>
            <a:r>
              <a:rPr lang="en-GB" sz="1600" b="0" dirty="0"/>
              <a:t>, </a:t>
            </a:r>
            <a:r>
              <a:rPr lang="sk-SK" sz="1600" b="0" dirty="0" smtClean="0"/>
              <a:t>P</a:t>
            </a:r>
            <a:r>
              <a:rPr lang="en-GB" sz="1600" b="0" dirty="0" err="1" smtClean="0"/>
              <a:t>otential</a:t>
            </a:r>
            <a:r>
              <a:rPr lang="cs-CZ" sz="1600" b="0" dirty="0" smtClean="0"/>
              <a:t> (</a:t>
            </a:r>
            <a:r>
              <a:rPr lang="en-GB" sz="1600" b="0" dirty="0" smtClean="0"/>
              <a:t>co-beneficiaries</a:t>
            </a:r>
            <a:r>
              <a:rPr lang="cs-CZ" sz="1600" b="0" dirty="0" smtClean="0"/>
              <a:t>)</a:t>
            </a:r>
            <a:endParaRPr lang="en-GB" sz="1600" b="0" dirty="0"/>
          </a:p>
          <a:p>
            <a:r>
              <a:rPr lang="en-GB" sz="1600" b="0" dirty="0" smtClean="0"/>
              <a:t>-</a:t>
            </a:r>
            <a:r>
              <a:rPr lang="cs-CZ" sz="1600" b="0" dirty="0" err="1" smtClean="0"/>
              <a:t>currently</a:t>
            </a:r>
            <a:r>
              <a:rPr lang="cs-CZ" sz="1600" b="0" dirty="0" smtClean="0"/>
              <a:t> </a:t>
            </a:r>
            <a:r>
              <a:rPr lang="en-GB" sz="1600" b="0" dirty="0" smtClean="0"/>
              <a:t>very </a:t>
            </a:r>
            <a:r>
              <a:rPr lang="en-GB" sz="1600" b="0" dirty="0" smtClean="0"/>
              <a:t>low</a:t>
            </a:r>
            <a:r>
              <a:rPr lang="sk-SK" sz="1600" b="0" dirty="0" smtClean="0"/>
              <a:t> </a:t>
            </a:r>
            <a:r>
              <a:rPr lang="sk-SK" sz="1600" b="0" dirty="0" err="1" smtClean="0"/>
              <a:t>involvement</a:t>
            </a:r>
            <a:r>
              <a:rPr lang="en-GB" sz="1600" b="0" dirty="0" smtClean="0"/>
              <a:t>, </a:t>
            </a:r>
            <a:r>
              <a:rPr lang="en-GB" sz="1600" b="0" dirty="0"/>
              <a:t>home care doesn’t produce more than a couple of projects each </a:t>
            </a:r>
            <a:r>
              <a:rPr lang="sk-SK" sz="1600" b="0" dirty="0" err="1" smtClean="0"/>
              <a:t>year</a:t>
            </a:r>
            <a:r>
              <a:rPr lang="en-GB" sz="1600" b="0" dirty="0" smtClean="0"/>
              <a:t>, </a:t>
            </a:r>
            <a:r>
              <a:rPr lang="en-GB" sz="1600" b="0" dirty="0"/>
              <a:t>with always the same organizations, other segments of lower trend in demand have more projects financed, no association, </a:t>
            </a:r>
            <a:r>
              <a:rPr lang="sk-SK" sz="1600" b="0" dirty="0" smtClean="0"/>
              <a:t>n</a:t>
            </a:r>
            <a:r>
              <a:rPr lang="en-GB" sz="1600" b="0" dirty="0" smtClean="0"/>
              <a:t>o </a:t>
            </a:r>
            <a:r>
              <a:rPr lang="en-GB" sz="1600" b="0" dirty="0"/>
              <a:t>lobbying, no integrated network</a:t>
            </a:r>
          </a:p>
          <a:p>
            <a:r>
              <a:rPr lang="en-GB" sz="1600" b="0" dirty="0" smtClean="0"/>
              <a:t>-</a:t>
            </a:r>
            <a:r>
              <a:rPr lang="en-GB" sz="1600" b="0" dirty="0"/>
              <a:t>busy with operational finances, not possible to be main beneficiary, no long-term networks with other organizations, needs of carers are overlooked, everything looks at patients, implementation of innovations is problematic if not based on user needs and testing</a:t>
            </a:r>
          </a:p>
          <a:p>
            <a:r>
              <a:rPr lang="en-GB" sz="1600" b="0" dirty="0" smtClean="0"/>
              <a:t>-</a:t>
            </a:r>
            <a:r>
              <a:rPr lang="sk-SK" sz="1600" b="0" dirty="0" err="1" smtClean="0"/>
              <a:t>other</a:t>
            </a:r>
            <a:r>
              <a:rPr lang="sk-SK" sz="1600" b="0" dirty="0" smtClean="0"/>
              <a:t> </a:t>
            </a:r>
            <a:r>
              <a:rPr lang="sk-SK" sz="1600" b="0" dirty="0" err="1" smtClean="0"/>
              <a:t>helixes</a:t>
            </a:r>
            <a:r>
              <a:rPr lang="sk-SK" sz="1600" b="0" dirty="0" smtClean="0"/>
              <a:t> </a:t>
            </a:r>
            <a:r>
              <a:rPr lang="sk-SK" sz="1600" b="0" dirty="0" err="1" smtClean="0"/>
              <a:t>see</a:t>
            </a:r>
            <a:r>
              <a:rPr lang="sk-SK" sz="1600" b="0" dirty="0" smtClean="0"/>
              <a:t> </a:t>
            </a:r>
            <a:r>
              <a:rPr lang="sk-SK" sz="1600" b="0" dirty="0" err="1" smtClean="0"/>
              <a:t>their</a:t>
            </a:r>
            <a:r>
              <a:rPr lang="sk-SK" sz="1600" b="0" dirty="0" smtClean="0"/>
              <a:t> </a:t>
            </a:r>
            <a:r>
              <a:rPr lang="sk-SK" sz="1600" b="0" dirty="0" err="1" smtClean="0"/>
              <a:t>involvement</a:t>
            </a:r>
            <a:r>
              <a:rPr lang="sk-SK" sz="1600" b="0" dirty="0" smtClean="0"/>
              <a:t> </a:t>
            </a:r>
            <a:r>
              <a:rPr lang="en-GB" sz="1600" b="0" dirty="0" smtClean="0"/>
              <a:t>very positive</a:t>
            </a:r>
            <a:r>
              <a:rPr lang="sk-SK" sz="1600" b="0" dirty="0" smtClean="0"/>
              <a:t> and </a:t>
            </a:r>
            <a:r>
              <a:rPr lang="sk-SK" sz="1600" b="0" dirty="0" err="1" smtClean="0"/>
              <a:t>support</a:t>
            </a:r>
            <a:r>
              <a:rPr lang="sk-SK" sz="1600" b="0" dirty="0" smtClean="0"/>
              <a:t> </a:t>
            </a:r>
            <a:r>
              <a:rPr lang="sk-SK" sz="1600" b="0" dirty="0" err="1" smtClean="0"/>
              <a:t>quadruple-helix</a:t>
            </a:r>
            <a:r>
              <a:rPr lang="sk-SK" sz="1600" b="0" dirty="0" smtClean="0"/>
              <a:t> </a:t>
            </a:r>
            <a:r>
              <a:rPr lang="sk-SK" sz="1600" b="0" dirty="0" err="1" smtClean="0"/>
              <a:t>cooperation</a:t>
            </a:r>
            <a:r>
              <a:rPr lang="en-GB" sz="1600" b="0" dirty="0" smtClean="0"/>
              <a:t>, </a:t>
            </a:r>
            <a:endParaRPr lang="en-GB" sz="1600" b="0" dirty="0"/>
          </a:p>
          <a:p>
            <a:r>
              <a:rPr lang="en-GB" sz="1600" b="0" dirty="0" smtClean="0"/>
              <a:t>-</a:t>
            </a:r>
            <a:r>
              <a:rPr lang="en-GB" sz="1600" b="0" dirty="0"/>
              <a:t>they can become part of clusters or technological  platforms, they can set up or become members of associations, supported activities of some intervention programmes can be edited in favour of their inclusion, finances to be pre-paid rather the post-paid, adjustments of CZ NACE</a:t>
            </a:r>
          </a:p>
        </p:txBody>
      </p:sp>
    </p:spTree>
    <p:extLst>
      <p:ext uri="{BB962C8B-B14F-4D97-AF65-F5344CB8AC3E}">
        <p14:creationId xmlns:p14="http://schemas.microsoft.com/office/powerpoint/2010/main" val="2552044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text 2"/>
          <p:cNvSpPr>
            <a:spLocks noGrp="1"/>
          </p:cNvSpPr>
          <p:nvPr>
            <p:ph type="body" sz="quarter" idx="10"/>
          </p:nvPr>
        </p:nvSpPr>
        <p:spPr/>
        <p:txBody>
          <a:bodyPr/>
          <a:lstStyle/>
          <a:p>
            <a:pPr algn="ctr"/>
            <a:endParaRPr lang="cs-CZ" sz="4000" dirty="0" smtClean="0"/>
          </a:p>
          <a:p>
            <a:pPr algn="ctr"/>
            <a:r>
              <a:rPr lang="cs-CZ" sz="4000" dirty="0" smtClean="0"/>
              <a:t>Transfer of </a:t>
            </a:r>
            <a:r>
              <a:rPr lang="cs-CZ" sz="4000" dirty="0" err="1" smtClean="0"/>
              <a:t>knowledge</a:t>
            </a:r>
            <a:r>
              <a:rPr lang="cs-CZ" sz="4000" dirty="0" smtClean="0"/>
              <a:t> on </a:t>
            </a:r>
            <a:r>
              <a:rPr lang="cs-CZ" sz="4000" dirty="0" err="1" smtClean="0"/>
              <a:t>needs</a:t>
            </a:r>
            <a:r>
              <a:rPr lang="cs-CZ" sz="4000" dirty="0" smtClean="0"/>
              <a:t> in </a:t>
            </a:r>
            <a:r>
              <a:rPr lang="cs-CZ" sz="4000" dirty="0" err="1" smtClean="0"/>
              <a:t>home</a:t>
            </a:r>
            <a:r>
              <a:rPr lang="cs-CZ" sz="4000" dirty="0" smtClean="0"/>
              <a:t> care </a:t>
            </a:r>
            <a:r>
              <a:rPr lang="cs-CZ" sz="4000" dirty="0" err="1" smtClean="0"/>
              <a:t>from</a:t>
            </a:r>
            <a:r>
              <a:rPr lang="cs-CZ" sz="4000" dirty="0" smtClean="0"/>
              <a:t> </a:t>
            </a:r>
            <a:r>
              <a:rPr lang="sk-SK" sz="4000" dirty="0" err="1" smtClean="0"/>
              <a:t>formal</a:t>
            </a:r>
            <a:r>
              <a:rPr lang="sk-SK" sz="4000" dirty="0" smtClean="0"/>
              <a:t> </a:t>
            </a:r>
            <a:r>
              <a:rPr lang="sk-SK" sz="4000" dirty="0"/>
              <a:t>and </a:t>
            </a:r>
            <a:r>
              <a:rPr lang="sk-SK" sz="4000" dirty="0" err="1"/>
              <a:t>informal</a:t>
            </a:r>
            <a:r>
              <a:rPr lang="sk-SK" sz="4000" dirty="0"/>
              <a:t> </a:t>
            </a:r>
            <a:r>
              <a:rPr lang="sk-SK" sz="4000" dirty="0" err="1"/>
              <a:t>providers</a:t>
            </a:r>
            <a:r>
              <a:rPr lang="sk-SK" sz="4000" dirty="0"/>
              <a:t> </a:t>
            </a:r>
            <a:r>
              <a:rPr lang="sk-SK" sz="4000" dirty="0" smtClean="0"/>
              <a:t>of </a:t>
            </a:r>
            <a:r>
              <a:rPr lang="sk-SK" sz="4000" dirty="0" err="1" smtClean="0"/>
              <a:t>healthcare</a:t>
            </a:r>
            <a:r>
              <a:rPr lang="sk-SK" sz="4000" dirty="0" smtClean="0"/>
              <a:t> to </a:t>
            </a:r>
            <a:r>
              <a:rPr lang="sk-SK" sz="4000" dirty="0" err="1" smtClean="0"/>
              <a:t>organizations</a:t>
            </a:r>
            <a:r>
              <a:rPr lang="sk-SK" sz="4000" dirty="0" smtClean="0"/>
              <a:t> </a:t>
            </a:r>
            <a:r>
              <a:rPr lang="sk-SK" sz="4000" dirty="0" err="1" smtClean="0"/>
              <a:t>being</a:t>
            </a:r>
            <a:r>
              <a:rPr lang="sk-SK" sz="4000" dirty="0" smtClean="0"/>
              <a:t> </a:t>
            </a:r>
            <a:r>
              <a:rPr lang="sk-SK" sz="4000" dirty="0" err="1" smtClean="0"/>
              <a:t>able</a:t>
            </a:r>
            <a:r>
              <a:rPr lang="sk-SK" sz="4000" dirty="0" smtClean="0"/>
              <a:t> to </a:t>
            </a:r>
            <a:r>
              <a:rPr lang="sk-SK" sz="4000" dirty="0" err="1" smtClean="0"/>
              <a:t>create</a:t>
            </a:r>
            <a:r>
              <a:rPr lang="sk-SK" sz="4000" dirty="0" smtClean="0"/>
              <a:t> </a:t>
            </a:r>
            <a:r>
              <a:rPr lang="sk-SK" sz="4000" dirty="0" err="1" smtClean="0"/>
              <a:t>solutions</a:t>
            </a:r>
            <a:r>
              <a:rPr lang="sk-SK" sz="4000" dirty="0" smtClean="0"/>
              <a:t>?</a:t>
            </a:r>
            <a:endParaRPr lang="en-GB" sz="4000" dirty="0"/>
          </a:p>
        </p:txBody>
      </p:sp>
    </p:spTree>
    <p:extLst>
      <p:ext uri="{BB962C8B-B14F-4D97-AF65-F5344CB8AC3E}">
        <p14:creationId xmlns:p14="http://schemas.microsoft.com/office/powerpoint/2010/main" val="949719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3"/>
          <p:cNvSpPr>
            <a:spLocks noGrp="1"/>
          </p:cNvSpPr>
          <p:nvPr>
            <p:ph type="title"/>
          </p:nvPr>
        </p:nvSpPr>
        <p:spPr>
          <a:xfrm>
            <a:off x="457200" y="431800"/>
            <a:ext cx="8229600" cy="561975"/>
          </a:xfrm>
        </p:spPr>
        <p:txBody>
          <a:bodyPr/>
          <a:lstStyle/>
          <a:p>
            <a:endParaRPr lang="en-GB" altLang="sl-SI" smtClean="0"/>
          </a:p>
        </p:txBody>
      </p:sp>
      <p:sp>
        <p:nvSpPr>
          <p:cNvPr id="8" name="Espace réservé du texte 7"/>
          <p:cNvSpPr>
            <a:spLocks noGrp="1"/>
          </p:cNvSpPr>
          <p:nvPr>
            <p:ph type="body" sz="quarter" idx="10"/>
          </p:nvPr>
        </p:nvSpPr>
        <p:spPr>
          <a:xfrm>
            <a:off x="457200" y="1368425"/>
            <a:ext cx="8207375" cy="5183188"/>
          </a:xfrm>
        </p:spPr>
        <p:txBody>
          <a:bodyPr rtlCol="0">
            <a:normAutofit/>
          </a:bodyPr>
          <a:lstStyle/>
          <a:p>
            <a:pPr lvl="0" algn="ctr"/>
            <a:r>
              <a:rPr lang="en-GB" dirty="0" smtClean="0"/>
              <a:t>M</a:t>
            </a:r>
            <a:r>
              <a:rPr lang="sk-SK" dirty="0" err="1" smtClean="0"/>
              <a:t>inistry</a:t>
            </a:r>
            <a:r>
              <a:rPr lang="sk-SK" dirty="0" smtClean="0"/>
              <a:t> of </a:t>
            </a:r>
            <a:r>
              <a:rPr lang="sk-SK" dirty="0" err="1" smtClean="0"/>
              <a:t>industry</a:t>
            </a:r>
            <a:r>
              <a:rPr lang="sk-SK" dirty="0" smtClean="0"/>
              <a:t> and </a:t>
            </a:r>
            <a:r>
              <a:rPr lang="sk-SK" dirty="0" err="1" smtClean="0"/>
              <a:t>trade</a:t>
            </a:r>
            <a:r>
              <a:rPr lang="sk-SK" dirty="0"/>
              <a:t>:</a:t>
            </a:r>
            <a:r>
              <a:rPr lang="en-GB" dirty="0" smtClean="0"/>
              <a:t> </a:t>
            </a:r>
            <a:endParaRPr lang="sk-SK" dirty="0" smtClean="0"/>
          </a:p>
          <a:p>
            <a:pPr lvl="0" algn="ctr"/>
            <a:endParaRPr lang="sk-SK" b="0" i="1" dirty="0" smtClean="0"/>
          </a:p>
          <a:p>
            <a:pPr lvl="0" algn="ctr"/>
            <a:r>
              <a:rPr lang="sk-SK" b="0" i="1" dirty="0" smtClean="0"/>
              <a:t>W</a:t>
            </a:r>
            <a:r>
              <a:rPr lang="en-GB" b="0" i="1" dirty="0" smtClean="0"/>
              <a:t>e </a:t>
            </a:r>
            <a:r>
              <a:rPr lang="en-GB" b="0" i="1" dirty="0"/>
              <a:t>have 1000s of innovative projects, </a:t>
            </a:r>
            <a:r>
              <a:rPr lang="sk-SK" b="0" i="1" dirty="0" err="1" smtClean="0"/>
              <a:t>but</a:t>
            </a:r>
            <a:r>
              <a:rPr lang="sk-SK" b="0" i="1" dirty="0" smtClean="0"/>
              <a:t> </a:t>
            </a:r>
            <a:r>
              <a:rPr lang="en-GB" b="0" i="1" dirty="0" smtClean="0"/>
              <a:t>almost no</a:t>
            </a:r>
            <a:r>
              <a:rPr lang="sk-SK" b="0" i="1" dirty="0" smtClean="0"/>
              <a:t>ne</a:t>
            </a:r>
            <a:r>
              <a:rPr lang="en-GB" b="0" i="1" dirty="0" smtClean="0"/>
              <a:t> </a:t>
            </a:r>
            <a:r>
              <a:rPr lang="en-GB" b="0" i="1" dirty="0"/>
              <a:t>in home care </a:t>
            </a:r>
            <a:r>
              <a:rPr lang="sk-SK" b="0" i="1" dirty="0" smtClean="0"/>
              <a:t>and</a:t>
            </a:r>
            <a:r>
              <a:rPr lang="en-GB" b="0" i="1" dirty="0" smtClean="0"/>
              <a:t> </a:t>
            </a:r>
            <a:r>
              <a:rPr lang="en-GB" b="0" i="1" dirty="0"/>
              <a:t>no new solutions to </a:t>
            </a:r>
            <a:r>
              <a:rPr lang="en-GB" b="0" i="1" dirty="0" smtClean="0"/>
              <a:t>implement</a:t>
            </a:r>
            <a:r>
              <a:rPr lang="sk-SK" b="0" i="1" dirty="0" smtClean="0"/>
              <a:t>.</a:t>
            </a:r>
            <a:r>
              <a:rPr lang="en-GB" b="0" i="1" dirty="0" smtClean="0"/>
              <a:t> </a:t>
            </a:r>
            <a:r>
              <a:rPr lang="sk-SK" b="0" i="1" dirty="0"/>
              <a:t>I</a:t>
            </a:r>
            <a:r>
              <a:rPr lang="en-GB" b="0" i="1" dirty="0" smtClean="0"/>
              <a:t>f </a:t>
            </a:r>
            <a:r>
              <a:rPr lang="sk-SK" b="0" i="1" dirty="0" err="1" smtClean="0"/>
              <a:t>the</a:t>
            </a:r>
            <a:r>
              <a:rPr lang="sk-SK" b="0" i="1" dirty="0" smtClean="0"/>
              <a:t> transfer of </a:t>
            </a:r>
            <a:r>
              <a:rPr lang="sk-SK" b="0" i="1" dirty="0" err="1" smtClean="0"/>
              <a:t>needs</a:t>
            </a:r>
            <a:r>
              <a:rPr lang="sk-SK" b="0" i="1" dirty="0" smtClean="0"/>
              <a:t> </a:t>
            </a:r>
            <a:r>
              <a:rPr lang="sk-SK" b="0" i="1" dirty="0" err="1" smtClean="0"/>
              <a:t>worked</a:t>
            </a:r>
            <a:r>
              <a:rPr lang="sk-SK" b="0" i="1" dirty="0" smtClean="0"/>
              <a:t>,</a:t>
            </a:r>
            <a:r>
              <a:rPr lang="en-GB" b="0" i="1" dirty="0" smtClean="0"/>
              <a:t> </a:t>
            </a:r>
            <a:r>
              <a:rPr lang="en-GB" b="0" i="1" dirty="0"/>
              <a:t>there would be many </a:t>
            </a:r>
            <a:r>
              <a:rPr lang="en-GB" b="0" i="1" dirty="0" smtClean="0"/>
              <a:t>applications</a:t>
            </a:r>
            <a:r>
              <a:rPr lang="sk-SK" b="0" i="1" dirty="0" smtClean="0"/>
              <a:t> </a:t>
            </a:r>
            <a:r>
              <a:rPr lang="sk-SK" b="0" i="1" dirty="0" err="1" smtClean="0"/>
              <a:t>received</a:t>
            </a:r>
            <a:r>
              <a:rPr lang="sk-SK" b="0" i="1" dirty="0" smtClean="0"/>
              <a:t>.</a:t>
            </a:r>
            <a:endParaRPr lang="en-GB" b="0" i="1" dirty="0"/>
          </a:p>
          <a:p>
            <a:pPr marL="1257300" lvl="2" indent="-342900" fontAlgn="auto">
              <a:spcAft>
                <a:spcPts val="0"/>
              </a:spcAft>
              <a:buFont typeface="Arial" panose="020B0604020202020204" pitchFamily="34" charset="0"/>
              <a:buChar char="•"/>
              <a:defRPr/>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3"/>
          <p:cNvSpPr>
            <a:spLocks noGrp="1"/>
          </p:cNvSpPr>
          <p:nvPr>
            <p:ph type="title"/>
          </p:nvPr>
        </p:nvSpPr>
        <p:spPr>
          <a:xfrm>
            <a:off x="457200" y="431800"/>
            <a:ext cx="8229600" cy="561975"/>
          </a:xfrm>
        </p:spPr>
        <p:txBody>
          <a:bodyPr/>
          <a:lstStyle/>
          <a:p>
            <a:endParaRPr lang="en-GB" altLang="sl-SI" smtClean="0"/>
          </a:p>
        </p:txBody>
      </p:sp>
      <p:sp>
        <p:nvSpPr>
          <p:cNvPr id="8" name="Espace réservé du texte 7"/>
          <p:cNvSpPr>
            <a:spLocks noGrp="1"/>
          </p:cNvSpPr>
          <p:nvPr>
            <p:ph type="body" sz="quarter" idx="10"/>
          </p:nvPr>
        </p:nvSpPr>
        <p:spPr>
          <a:xfrm>
            <a:off x="457200" y="1368425"/>
            <a:ext cx="8207375" cy="5183188"/>
          </a:xfrm>
        </p:spPr>
        <p:txBody>
          <a:bodyPr rtlCol="0">
            <a:normAutofit/>
          </a:bodyPr>
          <a:lstStyle/>
          <a:p>
            <a:pPr lvl="0" algn="ctr"/>
            <a:r>
              <a:rPr lang="sk-SK" dirty="0" smtClean="0"/>
              <a:t>Association of </a:t>
            </a:r>
            <a:r>
              <a:rPr lang="sk-SK" dirty="0" err="1" smtClean="0"/>
              <a:t>social</a:t>
            </a:r>
            <a:r>
              <a:rPr lang="sk-SK" dirty="0" smtClean="0"/>
              <a:t> </a:t>
            </a:r>
            <a:r>
              <a:rPr lang="sk-SK" dirty="0" err="1" smtClean="0"/>
              <a:t>care</a:t>
            </a:r>
            <a:r>
              <a:rPr lang="sk-SK" dirty="0" smtClean="0"/>
              <a:t> </a:t>
            </a:r>
            <a:r>
              <a:rPr lang="sk-SK" dirty="0" err="1" smtClean="0"/>
              <a:t>providers</a:t>
            </a:r>
            <a:r>
              <a:rPr lang="sk-SK" dirty="0" smtClean="0"/>
              <a:t>:</a:t>
            </a:r>
            <a:r>
              <a:rPr lang="en-GB" dirty="0" smtClean="0"/>
              <a:t> </a:t>
            </a:r>
            <a:endParaRPr lang="sk-SK" dirty="0" smtClean="0"/>
          </a:p>
          <a:p>
            <a:pPr lvl="0" algn="ctr"/>
            <a:endParaRPr lang="sk-SK" b="0" i="1" dirty="0" smtClean="0"/>
          </a:p>
          <a:p>
            <a:pPr algn="ctr"/>
            <a:r>
              <a:rPr lang="sk-SK" b="0" i="1" dirty="0" smtClean="0"/>
              <a:t>Most </a:t>
            </a:r>
            <a:r>
              <a:rPr lang="sk-SK" b="0" i="1" dirty="0" err="1" smtClean="0"/>
              <a:t>times</a:t>
            </a:r>
            <a:r>
              <a:rPr lang="sk-SK" b="0" i="1" dirty="0" smtClean="0"/>
              <a:t>, </a:t>
            </a:r>
            <a:r>
              <a:rPr lang="en-GB" b="0" i="1" dirty="0" smtClean="0"/>
              <a:t>technological </a:t>
            </a:r>
            <a:r>
              <a:rPr lang="en-GB" b="0" i="1" dirty="0"/>
              <a:t>actor </a:t>
            </a:r>
            <a:r>
              <a:rPr lang="en-GB" b="0" i="1" dirty="0" smtClean="0"/>
              <a:t>develop</a:t>
            </a:r>
            <a:r>
              <a:rPr lang="sk-SK" b="0" i="1" dirty="0" smtClean="0"/>
              <a:t>s</a:t>
            </a:r>
            <a:r>
              <a:rPr lang="en-GB" b="0" i="1" dirty="0" smtClean="0"/>
              <a:t> </a:t>
            </a:r>
            <a:r>
              <a:rPr lang="en-GB" b="0" i="1" dirty="0"/>
              <a:t>something and then it doesn’t </a:t>
            </a:r>
            <a:r>
              <a:rPr lang="en-GB" b="0" i="1" dirty="0" smtClean="0"/>
              <a:t>work</a:t>
            </a:r>
            <a:r>
              <a:rPr lang="sk-SK" b="0" i="1" dirty="0" smtClean="0"/>
              <a:t>.</a:t>
            </a:r>
            <a:r>
              <a:rPr lang="en-GB" b="0" i="1" dirty="0" smtClean="0"/>
              <a:t> </a:t>
            </a:r>
            <a:r>
              <a:rPr lang="sk-SK" b="0" i="1" dirty="0" smtClean="0"/>
              <a:t>Or</a:t>
            </a:r>
            <a:r>
              <a:rPr lang="en-GB" b="0" i="1" dirty="0" smtClean="0"/>
              <a:t> develops </a:t>
            </a:r>
            <a:r>
              <a:rPr lang="en-GB" b="0" i="1" dirty="0"/>
              <a:t>something with </a:t>
            </a:r>
            <a:r>
              <a:rPr lang="en-GB" b="0" i="1" dirty="0" smtClean="0"/>
              <a:t>one </a:t>
            </a:r>
            <a:r>
              <a:rPr lang="en-GB" b="0" i="1" dirty="0"/>
              <a:t>provider of </a:t>
            </a:r>
            <a:r>
              <a:rPr lang="cs-CZ" b="0" i="1" dirty="0" err="1" smtClean="0"/>
              <a:t>healthcare</a:t>
            </a:r>
            <a:r>
              <a:rPr lang="cs-CZ" b="0" i="1" dirty="0" smtClean="0"/>
              <a:t>,</a:t>
            </a:r>
            <a:r>
              <a:rPr lang="en-GB" b="0" i="1" dirty="0" smtClean="0"/>
              <a:t> </a:t>
            </a:r>
            <a:r>
              <a:rPr lang="en-GB" b="0" i="1" dirty="0"/>
              <a:t>but it doesn’t work for </a:t>
            </a:r>
            <a:r>
              <a:rPr lang="en-GB" b="0" i="1" dirty="0" smtClean="0"/>
              <a:t>all</a:t>
            </a:r>
            <a:r>
              <a:rPr lang="sk-SK" b="0" i="1" dirty="0" smtClean="0"/>
              <a:t>.</a:t>
            </a:r>
            <a:r>
              <a:rPr lang="en-GB" b="0" i="1" dirty="0" smtClean="0"/>
              <a:t> </a:t>
            </a:r>
            <a:r>
              <a:rPr lang="sk-SK" b="0" i="1" dirty="0"/>
              <a:t>M</a:t>
            </a:r>
            <a:r>
              <a:rPr lang="en-GB" b="0" i="1" dirty="0" err="1"/>
              <a:t>ost</a:t>
            </a:r>
            <a:r>
              <a:rPr lang="sk-SK" b="0" i="1" dirty="0"/>
              <a:t> </a:t>
            </a:r>
            <a:r>
              <a:rPr lang="en-GB" b="0" i="1" dirty="0"/>
              <a:t>times developed things are </a:t>
            </a:r>
            <a:r>
              <a:rPr lang="sk-SK" b="0" i="1" dirty="0" err="1"/>
              <a:t>useless</a:t>
            </a:r>
            <a:r>
              <a:rPr lang="en-GB" b="0" i="1" dirty="0"/>
              <a:t> in practise</a:t>
            </a:r>
            <a:r>
              <a:rPr lang="sk-SK" b="0" i="1" dirty="0"/>
              <a:t> or </a:t>
            </a:r>
            <a:r>
              <a:rPr lang="sk-SK" b="0" i="1" dirty="0" err="1"/>
              <a:t>not</a:t>
            </a:r>
            <a:r>
              <a:rPr lang="sk-SK" b="0" i="1" dirty="0"/>
              <a:t> </a:t>
            </a:r>
            <a:r>
              <a:rPr lang="sk-SK" b="0" i="1" dirty="0" err="1"/>
              <a:t>implemented</a:t>
            </a:r>
            <a:r>
              <a:rPr lang="sk-SK" b="0" i="1" dirty="0"/>
              <a:t> and </a:t>
            </a:r>
            <a:r>
              <a:rPr lang="sk-SK" b="0" i="1" dirty="0" err="1"/>
              <a:t>used</a:t>
            </a:r>
            <a:r>
              <a:rPr lang="sk-SK" b="0" i="1" dirty="0"/>
              <a:t> by </a:t>
            </a:r>
            <a:r>
              <a:rPr lang="sk-SK" b="0" i="1" dirty="0" err="1"/>
              <a:t>target</a:t>
            </a:r>
            <a:r>
              <a:rPr lang="sk-SK" b="0" i="1" dirty="0"/>
              <a:t> </a:t>
            </a:r>
            <a:r>
              <a:rPr lang="sk-SK" b="0" i="1" dirty="0" err="1"/>
              <a:t>group</a:t>
            </a:r>
            <a:r>
              <a:rPr lang="sk-SK" b="0" i="1" dirty="0"/>
              <a:t>.</a:t>
            </a:r>
            <a:endParaRPr lang="en-GB" b="0" i="1" dirty="0"/>
          </a:p>
          <a:p>
            <a:pPr lvl="0" algn="ctr"/>
            <a:endParaRPr lang="cs-CZ" b="0" i="1" dirty="0" smtClean="0"/>
          </a:p>
          <a:p>
            <a:pPr lvl="0" algn="ctr"/>
            <a:endParaRPr lang="cs-CZ" b="0" i="1" dirty="0"/>
          </a:p>
        </p:txBody>
      </p:sp>
    </p:spTree>
    <p:extLst>
      <p:ext uri="{BB962C8B-B14F-4D97-AF65-F5344CB8AC3E}">
        <p14:creationId xmlns:p14="http://schemas.microsoft.com/office/powerpoint/2010/main" val="689176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3"/>
          <p:cNvSpPr>
            <a:spLocks noGrp="1"/>
          </p:cNvSpPr>
          <p:nvPr>
            <p:ph type="title"/>
          </p:nvPr>
        </p:nvSpPr>
        <p:spPr>
          <a:xfrm>
            <a:off x="457200" y="431800"/>
            <a:ext cx="8229600" cy="561975"/>
          </a:xfrm>
        </p:spPr>
        <p:txBody>
          <a:bodyPr/>
          <a:lstStyle/>
          <a:p>
            <a:endParaRPr lang="en-GB" altLang="sl-SI" smtClean="0"/>
          </a:p>
        </p:txBody>
      </p:sp>
      <p:sp>
        <p:nvSpPr>
          <p:cNvPr id="8" name="Espace réservé du texte 7"/>
          <p:cNvSpPr>
            <a:spLocks noGrp="1"/>
          </p:cNvSpPr>
          <p:nvPr>
            <p:ph type="body" sz="quarter" idx="10"/>
          </p:nvPr>
        </p:nvSpPr>
        <p:spPr>
          <a:xfrm>
            <a:off x="457200" y="1368425"/>
            <a:ext cx="8207375" cy="5183188"/>
          </a:xfrm>
        </p:spPr>
        <p:txBody>
          <a:bodyPr rtlCol="0">
            <a:normAutofit/>
          </a:bodyPr>
          <a:lstStyle/>
          <a:p>
            <a:pPr lvl="0" algn="ctr"/>
            <a:r>
              <a:rPr lang="sk-SK" dirty="0" smtClean="0"/>
              <a:t>Association of </a:t>
            </a:r>
            <a:r>
              <a:rPr lang="sk-SK" dirty="0" err="1" smtClean="0"/>
              <a:t>social</a:t>
            </a:r>
            <a:r>
              <a:rPr lang="sk-SK" dirty="0" smtClean="0"/>
              <a:t> </a:t>
            </a:r>
            <a:r>
              <a:rPr lang="sk-SK" dirty="0" err="1" smtClean="0"/>
              <a:t>care</a:t>
            </a:r>
            <a:r>
              <a:rPr lang="sk-SK" dirty="0" smtClean="0"/>
              <a:t> </a:t>
            </a:r>
            <a:r>
              <a:rPr lang="sk-SK" dirty="0" err="1" smtClean="0"/>
              <a:t>providers</a:t>
            </a:r>
            <a:r>
              <a:rPr lang="sk-SK" dirty="0" smtClean="0"/>
              <a:t>:</a:t>
            </a:r>
            <a:r>
              <a:rPr lang="en-GB" dirty="0" smtClean="0"/>
              <a:t> </a:t>
            </a:r>
            <a:endParaRPr lang="sk-SK" dirty="0" smtClean="0"/>
          </a:p>
          <a:p>
            <a:pPr lvl="0" algn="ctr"/>
            <a:endParaRPr lang="sk-SK" b="0" i="1" dirty="0" smtClean="0"/>
          </a:p>
          <a:p>
            <a:pPr lvl="0" algn="ctr"/>
            <a:r>
              <a:rPr lang="cs-CZ" b="0" i="1" dirty="0" smtClean="0"/>
              <a:t>S</a:t>
            </a:r>
            <a:r>
              <a:rPr lang="en-GB" b="0" i="1" dirty="0" err="1" smtClean="0"/>
              <a:t>omebody</a:t>
            </a:r>
            <a:r>
              <a:rPr lang="en-GB" b="0" i="1" dirty="0" smtClean="0"/>
              <a:t> </a:t>
            </a:r>
            <a:r>
              <a:rPr lang="en-GB" b="0" i="1" dirty="0"/>
              <a:t>comes to providers </a:t>
            </a:r>
            <a:r>
              <a:rPr lang="en-GB" b="0" i="1" dirty="0" smtClean="0"/>
              <a:t>and ask</a:t>
            </a:r>
            <a:r>
              <a:rPr lang="sk-SK" b="0" i="1" dirty="0" smtClean="0"/>
              <a:t>s</a:t>
            </a:r>
            <a:r>
              <a:rPr lang="en-GB" b="0" i="1" dirty="0" smtClean="0"/>
              <a:t> </a:t>
            </a:r>
            <a:r>
              <a:rPr lang="en-GB" b="0" i="1" dirty="0"/>
              <a:t>for </a:t>
            </a:r>
            <a:r>
              <a:rPr lang="en-GB" b="0" i="1" dirty="0" smtClean="0"/>
              <a:t>information</a:t>
            </a:r>
            <a:r>
              <a:rPr lang="sk-SK" b="0" i="1" dirty="0" smtClean="0"/>
              <a:t>,</a:t>
            </a:r>
            <a:r>
              <a:rPr lang="en-GB" b="0" i="1" dirty="0" smtClean="0"/>
              <a:t> </a:t>
            </a:r>
            <a:r>
              <a:rPr lang="en-GB" b="0" i="1" dirty="0"/>
              <a:t>but doesn’t enable any finance as calls do not enable </a:t>
            </a:r>
            <a:r>
              <a:rPr lang="en-GB" b="0" i="1" dirty="0" smtClean="0"/>
              <a:t>it.</a:t>
            </a:r>
            <a:r>
              <a:rPr lang="sk-SK" b="0" i="1" dirty="0" smtClean="0"/>
              <a:t> </a:t>
            </a:r>
            <a:endParaRPr lang="en-GB" b="0" i="1" dirty="0"/>
          </a:p>
        </p:txBody>
      </p:sp>
    </p:spTree>
    <p:extLst>
      <p:ext uri="{BB962C8B-B14F-4D97-AF65-F5344CB8AC3E}">
        <p14:creationId xmlns:p14="http://schemas.microsoft.com/office/powerpoint/2010/main" val="1637986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3"/>
          <p:cNvSpPr>
            <a:spLocks noGrp="1"/>
          </p:cNvSpPr>
          <p:nvPr>
            <p:ph type="title"/>
          </p:nvPr>
        </p:nvSpPr>
        <p:spPr>
          <a:xfrm>
            <a:off x="457200" y="431800"/>
            <a:ext cx="8229600" cy="561975"/>
          </a:xfrm>
        </p:spPr>
        <p:txBody>
          <a:bodyPr/>
          <a:lstStyle/>
          <a:p>
            <a:endParaRPr lang="en-GB" altLang="sl-SI" smtClean="0"/>
          </a:p>
        </p:txBody>
      </p:sp>
      <p:sp>
        <p:nvSpPr>
          <p:cNvPr id="8" name="Espace réservé du texte 7"/>
          <p:cNvSpPr>
            <a:spLocks noGrp="1"/>
          </p:cNvSpPr>
          <p:nvPr>
            <p:ph type="body" sz="quarter" idx="10"/>
          </p:nvPr>
        </p:nvSpPr>
        <p:spPr>
          <a:xfrm>
            <a:off x="457200" y="1368425"/>
            <a:ext cx="8207375" cy="5183188"/>
          </a:xfrm>
        </p:spPr>
        <p:txBody>
          <a:bodyPr rtlCol="0">
            <a:normAutofit/>
          </a:bodyPr>
          <a:lstStyle/>
          <a:p>
            <a:pPr lvl="0" algn="ctr"/>
            <a:r>
              <a:rPr lang="sk-SK" dirty="0" smtClean="0"/>
              <a:t>Život </a:t>
            </a:r>
            <a:r>
              <a:rPr lang="sk-SK" dirty="0" smtClean="0"/>
              <a:t>90 (</a:t>
            </a:r>
            <a:r>
              <a:rPr lang="sk-SK" dirty="0" err="1" smtClean="0"/>
              <a:t>Life</a:t>
            </a:r>
            <a:r>
              <a:rPr lang="sk-SK" dirty="0" smtClean="0"/>
              <a:t> 90):</a:t>
            </a:r>
            <a:r>
              <a:rPr lang="en-GB" dirty="0" smtClean="0"/>
              <a:t> </a:t>
            </a:r>
            <a:endParaRPr lang="sk-SK" dirty="0" smtClean="0"/>
          </a:p>
          <a:p>
            <a:pPr lvl="0" algn="ctr"/>
            <a:endParaRPr lang="sk-SK" b="0" i="1" dirty="0" smtClean="0"/>
          </a:p>
          <a:p>
            <a:pPr lvl="0" algn="ctr"/>
            <a:r>
              <a:rPr lang="sk-SK" b="0" i="1" dirty="0"/>
              <a:t>T</a:t>
            </a:r>
            <a:r>
              <a:rPr lang="en-GB" b="0" i="1" dirty="0" smtClean="0"/>
              <a:t>here </a:t>
            </a:r>
            <a:r>
              <a:rPr lang="en-GB" b="0" i="1" dirty="0"/>
              <a:t>are initiatives of individuals but did not affect those who can support it institutionally long-term (government, regions, etc.)</a:t>
            </a:r>
          </a:p>
        </p:txBody>
      </p:sp>
    </p:spTree>
    <p:extLst>
      <p:ext uri="{BB962C8B-B14F-4D97-AF65-F5344CB8AC3E}">
        <p14:creationId xmlns:p14="http://schemas.microsoft.com/office/powerpoint/2010/main" val="188586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3"/>
          <p:cNvSpPr>
            <a:spLocks noGrp="1"/>
          </p:cNvSpPr>
          <p:nvPr>
            <p:ph type="title"/>
          </p:nvPr>
        </p:nvSpPr>
        <p:spPr>
          <a:xfrm>
            <a:off x="457200" y="431800"/>
            <a:ext cx="8229600" cy="561975"/>
          </a:xfrm>
        </p:spPr>
        <p:txBody>
          <a:bodyPr/>
          <a:lstStyle/>
          <a:p>
            <a:endParaRPr lang="en-GB" altLang="sl-SI" smtClean="0"/>
          </a:p>
        </p:txBody>
      </p:sp>
      <p:sp>
        <p:nvSpPr>
          <p:cNvPr id="8" name="Espace réservé du texte 7"/>
          <p:cNvSpPr>
            <a:spLocks noGrp="1"/>
          </p:cNvSpPr>
          <p:nvPr>
            <p:ph type="body" sz="quarter" idx="10"/>
          </p:nvPr>
        </p:nvSpPr>
        <p:spPr>
          <a:xfrm>
            <a:off x="457200" y="1368425"/>
            <a:ext cx="8207375" cy="5183188"/>
          </a:xfrm>
        </p:spPr>
        <p:txBody>
          <a:bodyPr rtlCol="0">
            <a:normAutofit/>
          </a:bodyPr>
          <a:lstStyle/>
          <a:p>
            <a:pPr lvl="0" algn="ctr"/>
            <a:r>
              <a:rPr lang="sk-SK" dirty="0" err="1" smtClean="0"/>
              <a:t>Czech</a:t>
            </a:r>
            <a:r>
              <a:rPr lang="sk-SK" dirty="0" smtClean="0"/>
              <a:t> </a:t>
            </a:r>
            <a:r>
              <a:rPr lang="sk-SK" dirty="0" err="1" smtClean="0"/>
              <a:t>Technical</a:t>
            </a:r>
            <a:r>
              <a:rPr lang="sk-SK" dirty="0" smtClean="0"/>
              <a:t> University in </a:t>
            </a:r>
            <a:r>
              <a:rPr lang="sk-SK" dirty="0" err="1" smtClean="0"/>
              <a:t>Prague</a:t>
            </a:r>
            <a:r>
              <a:rPr lang="sk-SK" dirty="0" smtClean="0"/>
              <a:t>:</a:t>
            </a:r>
            <a:r>
              <a:rPr lang="en-GB" dirty="0" smtClean="0"/>
              <a:t> </a:t>
            </a:r>
            <a:endParaRPr lang="sk-SK" dirty="0" smtClean="0"/>
          </a:p>
          <a:p>
            <a:pPr lvl="0" algn="ctr"/>
            <a:endParaRPr lang="sk-SK" b="0" i="1" dirty="0" smtClean="0"/>
          </a:p>
          <a:p>
            <a:pPr lvl="0" algn="ctr"/>
            <a:r>
              <a:rPr lang="en-GB" b="0" i="1" dirty="0" smtClean="0"/>
              <a:t>Needs </a:t>
            </a:r>
            <a:r>
              <a:rPr lang="en-GB" b="0" i="1" dirty="0"/>
              <a:t>are known, production is ok, problem is to implement all innovations in practise (social offices of municipalities, regions, etc</a:t>
            </a:r>
            <a:r>
              <a:rPr lang="en-GB" b="0" i="1" dirty="0" smtClean="0"/>
              <a:t>.)</a:t>
            </a:r>
            <a:r>
              <a:rPr lang="sk-SK" b="0" i="1" dirty="0" smtClean="0"/>
              <a:t>.</a:t>
            </a:r>
            <a:r>
              <a:rPr lang="en-GB" b="0" i="1" dirty="0" smtClean="0"/>
              <a:t> </a:t>
            </a:r>
            <a:r>
              <a:rPr lang="sk-SK" b="0" i="1" dirty="0"/>
              <a:t>S</a:t>
            </a:r>
            <a:r>
              <a:rPr lang="en-GB" b="0" i="1" dirty="0" smtClean="0"/>
              <a:t>o </a:t>
            </a:r>
            <a:r>
              <a:rPr lang="en-GB" b="0" i="1" dirty="0"/>
              <a:t>the problem is in intermediaries, to implement the innovation is the </a:t>
            </a:r>
            <a:r>
              <a:rPr lang="en-GB" b="0" i="1" dirty="0" smtClean="0"/>
              <a:t>problem</a:t>
            </a:r>
            <a:r>
              <a:rPr lang="sk-SK" b="0" i="1" dirty="0" smtClean="0"/>
              <a:t>.</a:t>
            </a:r>
            <a:endParaRPr lang="en-GB" b="0" i="1" dirty="0"/>
          </a:p>
        </p:txBody>
      </p:sp>
    </p:spTree>
    <p:extLst>
      <p:ext uri="{BB962C8B-B14F-4D97-AF65-F5344CB8AC3E}">
        <p14:creationId xmlns:p14="http://schemas.microsoft.com/office/powerpoint/2010/main" val="2674753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3"/>
          <p:cNvSpPr>
            <a:spLocks noGrp="1"/>
          </p:cNvSpPr>
          <p:nvPr>
            <p:ph type="title"/>
          </p:nvPr>
        </p:nvSpPr>
        <p:spPr>
          <a:xfrm>
            <a:off x="457200" y="431800"/>
            <a:ext cx="8229600" cy="561975"/>
          </a:xfrm>
        </p:spPr>
        <p:txBody>
          <a:bodyPr/>
          <a:lstStyle/>
          <a:p>
            <a:endParaRPr lang="en-GB" altLang="sl-SI" smtClean="0"/>
          </a:p>
        </p:txBody>
      </p:sp>
      <p:sp>
        <p:nvSpPr>
          <p:cNvPr id="8" name="Espace réservé du texte 7"/>
          <p:cNvSpPr>
            <a:spLocks noGrp="1"/>
          </p:cNvSpPr>
          <p:nvPr>
            <p:ph type="body" sz="quarter" idx="10"/>
          </p:nvPr>
        </p:nvSpPr>
        <p:spPr>
          <a:xfrm>
            <a:off x="457200" y="1368425"/>
            <a:ext cx="8207375" cy="5183188"/>
          </a:xfrm>
        </p:spPr>
        <p:txBody>
          <a:bodyPr rtlCol="0">
            <a:normAutofit/>
          </a:bodyPr>
          <a:lstStyle/>
          <a:p>
            <a:pPr lvl="0" algn="ctr"/>
            <a:r>
              <a:rPr lang="sk-SK" dirty="0" err="1" smtClean="0"/>
              <a:t>Czech</a:t>
            </a:r>
            <a:r>
              <a:rPr lang="sk-SK" dirty="0" smtClean="0"/>
              <a:t> </a:t>
            </a:r>
            <a:r>
              <a:rPr lang="sk-SK" dirty="0" err="1" smtClean="0"/>
              <a:t>Technical</a:t>
            </a:r>
            <a:r>
              <a:rPr lang="sk-SK" dirty="0" smtClean="0"/>
              <a:t> University in </a:t>
            </a:r>
            <a:r>
              <a:rPr lang="sk-SK" dirty="0" err="1" smtClean="0"/>
              <a:t>Prague</a:t>
            </a:r>
            <a:r>
              <a:rPr lang="sk-SK" dirty="0" smtClean="0"/>
              <a:t>:</a:t>
            </a:r>
            <a:r>
              <a:rPr lang="en-GB" dirty="0" smtClean="0"/>
              <a:t> </a:t>
            </a:r>
            <a:endParaRPr lang="sk-SK" dirty="0" smtClean="0"/>
          </a:p>
          <a:p>
            <a:pPr lvl="0" algn="ctr"/>
            <a:endParaRPr lang="sk-SK" b="0" i="1" dirty="0" smtClean="0"/>
          </a:p>
          <a:p>
            <a:pPr lvl="0" algn="ctr"/>
            <a:r>
              <a:rPr lang="en-GB" b="0" i="1" dirty="0"/>
              <a:t>Searching for </a:t>
            </a:r>
            <a:r>
              <a:rPr lang="sk-SK" b="0" i="1" dirty="0" err="1" smtClean="0"/>
              <a:t>needs</a:t>
            </a:r>
            <a:r>
              <a:rPr lang="sk-SK" b="0" i="1" dirty="0" smtClean="0"/>
              <a:t> of and </a:t>
            </a:r>
            <a:r>
              <a:rPr lang="en-GB" b="0" i="1" dirty="0" smtClean="0"/>
              <a:t>support </a:t>
            </a:r>
            <a:r>
              <a:rPr lang="en-GB" b="0" i="1" dirty="0"/>
              <a:t>even for carers, to whom technology can </a:t>
            </a:r>
            <a:r>
              <a:rPr lang="en-GB" b="0" i="1" dirty="0" smtClean="0"/>
              <a:t>help</a:t>
            </a:r>
            <a:r>
              <a:rPr lang="sk-SK" b="0" i="1" dirty="0" smtClean="0"/>
              <a:t>. </a:t>
            </a:r>
            <a:r>
              <a:rPr lang="sk-SK" b="0" i="1" dirty="0" err="1" smtClean="0"/>
              <a:t>Currently</a:t>
            </a:r>
            <a:r>
              <a:rPr lang="sk-SK" b="0" i="1" dirty="0" smtClean="0"/>
              <a:t>,</a:t>
            </a:r>
            <a:r>
              <a:rPr lang="en-GB" b="0" i="1" dirty="0" smtClean="0"/>
              <a:t> </a:t>
            </a:r>
            <a:r>
              <a:rPr lang="en-GB" b="0" i="1" dirty="0"/>
              <a:t>curriculum for them doesn’t talk about technology at </a:t>
            </a:r>
            <a:r>
              <a:rPr lang="en-GB" b="0" i="1" dirty="0" smtClean="0"/>
              <a:t>all</a:t>
            </a:r>
            <a:r>
              <a:rPr lang="sk-SK" b="0" i="1" dirty="0"/>
              <a:t>.</a:t>
            </a:r>
            <a:r>
              <a:rPr lang="en-GB" b="0" i="1" dirty="0" smtClean="0"/>
              <a:t> </a:t>
            </a:r>
            <a:r>
              <a:rPr lang="sk-SK" b="0" i="1" dirty="0" smtClean="0"/>
              <a:t>E</a:t>
            </a:r>
            <a:r>
              <a:rPr lang="en-GB" b="0" i="1" dirty="0" err="1" smtClean="0"/>
              <a:t>ducation</a:t>
            </a:r>
            <a:r>
              <a:rPr lang="en-GB" b="0" i="1" dirty="0" smtClean="0"/>
              <a:t> </a:t>
            </a:r>
            <a:r>
              <a:rPr lang="en-GB" b="0" i="1" dirty="0"/>
              <a:t>content is </a:t>
            </a:r>
            <a:r>
              <a:rPr lang="en-GB" b="0" i="1" dirty="0" smtClean="0"/>
              <a:t>old</a:t>
            </a:r>
            <a:r>
              <a:rPr lang="sk-SK" b="0" i="1" dirty="0" smtClean="0"/>
              <a:t>.</a:t>
            </a:r>
            <a:endParaRPr lang="en-GB" b="0" i="1" dirty="0"/>
          </a:p>
        </p:txBody>
      </p:sp>
    </p:spTree>
    <p:extLst>
      <p:ext uri="{BB962C8B-B14F-4D97-AF65-F5344CB8AC3E}">
        <p14:creationId xmlns:p14="http://schemas.microsoft.com/office/powerpoint/2010/main" val="1092988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3"/>
          <p:cNvSpPr>
            <a:spLocks noGrp="1"/>
          </p:cNvSpPr>
          <p:nvPr>
            <p:ph type="title"/>
          </p:nvPr>
        </p:nvSpPr>
        <p:spPr>
          <a:xfrm>
            <a:off x="457200" y="431800"/>
            <a:ext cx="8229600" cy="561975"/>
          </a:xfrm>
        </p:spPr>
        <p:txBody>
          <a:bodyPr/>
          <a:lstStyle/>
          <a:p>
            <a:endParaRPr lang="en-GB" altLang="sl-SI" smtClean="0"/>
          </a:p>
        </p:txBody>
      </p:sp>
      <p:sp>
        <p:nvSpPr>
          <p:cNvPr id="8" name="Espace réservé du texte 7"/>
          <p:cNvSpPr>
            <a:spLocks noGrp="1"/>
          </p:cNvSpPr>
          <p:nvPr>
            <p:ph type="body" sz="quarter" idx="10"/>
          </p:nvPr>
        </p:nvSpPr>
        <p:spPr>
          <a:xfrm>
            <a:off x="457200" y="1368425"/>
            <a:ext cx="8207375" cy="5183188"/>
          </a:xfrm>
        </p:spPr>
        <p:txBody>
          <a:bodyPr rtlCol="0">
            <a:normAutofit/>
          </a:bodyPr>
          <a:lstStyle/>
          <a:p>
            <a:pPr lvl="0" algn="ctr"/>
            <a:r>
              <a:rPr lang="sk-SK" dirty="0" err="1" smtClean="0"/>
              <a:t>Ministry</a:t>
            </a:r>
            <a:r>
              <a:rPr lang="sk-SK" dirty="0" smtClean="0"/>
              <a:t> of </a:t>
            </a:r>
            <a:r>
              <a:rPr lang="sk-SK" dirty="0" err="1" smtClean="0"/>
              <a:t>Industry</a:t>
            </a:r>
            <a:r>
              <a:rPr lang="sk-SK" dirty="0" smtClean="0"/>
              <a:t> and </a:t>
            </a:r>
            <a:r>
              <a:rPr lang="sk-SK" dirty="0" err="1" smtClean="0"/>
              <a:t>Trade</a:t>
            </a:r>
            <a:r>
              <a:rPr lang="sk-SK" dirty="0" smtClean="0"/>
              <a:t>:</a:t>
            </a:r>
            <a:r>
              <a:rPr lang="en-GB" dirty="0" smtClean="0"/>
              <a:t> </a:t>
            </a:r>
            <a:endParaRPr lang="sk-SK" dirty="0" smtClean="0"/>
          </a:p>
          <a:p>
            <a:pPr lvl="0" algn="ctr"/>
            <a:endParaRPr lang="sk-SK" b="0" i="1" dirty="0" smtClean="0"/>
          </a:p>
          <a:p>
            <a:pPr lvl="0" algn="ctr"/>
            <a:r>
              <a:rPr lang="en-GB" b="0" i="1" dirty="0"/>
              <a:t>There is battle for what </a:t>
            </a:r>
            <a:r>
              <a:rPr lang="en-GB" b="0" i="1" dirty="0" err="1" smtClean="0"/>
              <a:t>insu</a:t>
            </a:r>
            <a:r>
              <a:rPr lang="sk-SK" b="0" i="1" dirty="0" smtClean="0"/>
              <a:t>r</a:t>
            </a:r>
            <a:r>
              <a:rPr lang="en-GB" b="0" i="1" dirty="0" err="1" smtClean="0"/>
              <a:t>rance</a:t>
            </a:r>
            <a:r>
              <a:rPr lang="en-GB" b="0" i="1" dirty="0" smtClean="0"/>
              <a:t> </a:t>
            </a:r>
            <a:r>
              <a:rPr lang="en-GB" b="0" i="1" dirty="0"/>
              <a:t>company will pay and not, customer is also </a:t>
            </a:r>
            <a:r>
              <a:rPr lang="cs-CZ" b="0" i="1" dirty="0" err="1" smtClean="0"/>
              <a:t>the</a:t>
            </a:r>
            <a:r>
              <a:rPr lang="cs-CZ" b="0" i="1" dirty="0" smtClean="0"/>
              <a:t> </a:t>
            </a:r>
            <a:r>
              <a:rPr lang="en-GB" b="0" i="1" dirty="0" smtClean="0"/>
              <a:t>insurance </a:t>
            </a:r>
            <a:r>
              <a:rPr lang="en-GB" b="0" i="1" dirty="0"/>
              <a:t>company or somebody who will pay for </a:t>
            </a:r>
            <a:r>
              <a:rPr lang="sk-SK" b="0" i="1" dirty="0" err="1" smtClean="0"/>
              <a:t>the</a:t>
            </a:r>
            <a:r>
              <a:rPr lang="sk-SK" b="0" i="1" dirty="0" smtClean="0"/>
              <a:t> </a:t>
            </a:r>
            <a:r>
              <a:rPr lang="en-GB" b="0" i="1" dirty="0" smtClean="0"/>
              <a:t>new solution</a:t>
            </a:r>
            <a:r>
              <a:rPr lang="sk-SK" b="0" i="1" dirty="0" smtClean="0"/>
              <a:t>.</a:t>
            </a:r>
            <a:endParaRPr lang="en-GB" b="0" i="1" dirty="0"/>
          </a:p>
        </p:txBody>
      </p:sp>
    </p:spTree>
    <p:extLst>
      <p:ext uri="{BB962C8B-B14F-4D97-AF65-F5344CB8AC3E}">
        <p14:creationId xmlns:p14="http://schemas.microsoft.com/office/powerpoint/2010/main" val="2043589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HoCare_PPT_Template">
  <a:themeElements>
    <a:clrScheme name="Interreg Europe">
      <a:dk1>
        <a:sysClr val="windowText" lastClr="000000"/>
      </a:dk1>
      <a:lt1>
        <a:sysClr val="window" lastClr="FFFFFF"/>
      </a:lt1>
      <a:dk2>
        <a:srgbClr val="1F497D"/>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INNOVATION_project" id="{D566045A-B5EE-4175-80AB-788B31C08BC2}" vid="{58D04002-1A63-4954-8F58-322AD3FBA6B3}"/>
    </a:ext>
  </a:extLst>
</a:theme>
</file>

<file path=ppt/theme/theme2.xml><?xml version="1.0" encoding="utf-8"?>
<a:theme xmlns:a="http://schemas.openxmlformats.org/drawingml/2006/main" name="CONTENT page">
  <a:themeElements>
    <a:clrScheme name="Interreg Europe">
      <a:dk1>
        <a:sysClr val="windowText" lastClr="000000"/>
      </a:dk1>
      <a:lt1>
        <a:sysClr val="window" lastClr="FFFFFF"/>
      </a:lt1>
      <a:dk2>
        <a:srgbClr val="1F497D"/>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INNOVATION_project" id="{D566045A-B5EE-4175-80AB-788B31C08BC2}" vid="{F84AA13F-568C-44F3-B479-C6A9A114AE49}"/>
    </a:ext>
  </a:extLst>
</a:theme>
</file>

<file path=ppt/theme/theme3.xml><?xml version="1.0" encoding="utf-8"?>
<a:theme xmlns:a="http://schemas.openxmlformats.org/drawingml/2006/main" name="IMAGE">
  <a:themeElements>
    <a:clrScheme name="Interreg Europe">
      <a:dk1>
        <a:sysClr val="windowText" lastClr="000000"/>
      </a:dk1>
      <a:lt1>
        <a:sysClr val="window" lastClr="FFFFFF"/>
      </a:lt1>
      <a:dk2>
        <a:srgbClr val="1F497D"/>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INNOVATION_project" id="{D566045A-B5EE-4175-80AB-788B31C08BC2}" vid="{8A8BA56D-941A-4829-984E-DE6AE4C8B7C7}"/>
    </a:ext>
  </a:extLst>
</a:theme>
</file>

<file path=ppt/theme/theme4.xml><?xml version="1.0" encoding="utf-8"?>
<a:theme xmlns:a="http://schemas.openxmlformats.org/drawingml/2006/main" name="BLOCK page ">
  <a:themeElements>
    <a:clrScheme name="Interreg Europe">
      <a:dk1>
        <a:sysClr val="windowText" lastClr="000000"/>
      </a:dk1>
      <a:lt1>
        <a:sysClr val="window" lastClr="FFFFFF"/>
      </a:lt1>
      <a:dk2>
        <a:srgbClr val="1F497D"/>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INNOVATION_project" id="{D566045A-B5EE-4175-80AB-788B31C08BC2}" vid="{3B69396B-88D0-48A1-A56D-80135871358D}"/>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HoCare_PPT_Template</Template>
  <TotalTime>154</TotalTime>
  <Words>707</Words>
  <Application>Microsoft Office PowerPoint</Application>
  <PresentationFormat>Předvádění na obrazovce (4:3)</PresentationFormat>
  <Paragraphs>45</Paragraphs>
  <Slides>11</Slides>
  <Notes>0</Notes>
  <HiddenSlides>0</HiddenSlides>
  <MMClips>0</MMClips>
  <ScaleCrop>false</ScaleCrop>
  <HeadingPairs>
    <vt:vector size="4" baseType="variant">
      <vt:variant>
        <vt:lpstr>Motiv</vt:lpstr>
      </vt:variant>
      <vt:variant>
        <vt:i4>4</vt:i4>
      </vt:variant>
      <vt:variant>
        <vt:lpstr>Nadpisy snímků</vt:lpstr>
      </vt:variant>
      <vt:variant>
        <vt:i4>11</vt:i4>
      </vt:variant>
    </vt:vector>
  </HeadingPairs>
  <TitlesOfParts>
    <vt:vector size="15" baseType="lpstr">
      <vt:lpstr>HoCare_PPT_Template</vt:lpstr>
      <vt:lpstr>CONTENT page</vt:lpstr>
      <vt:lpstr>IMAGE</vt:lpstr>
      <vt:lpstr>BLOCK page </vt:lpstr>
      <vt:lpstr>Current situation regarding Home Care R&amp;I support  Generation of innovation through addressing unmet needs identified by citizen / user helix of quadruple-helix approach CZECH REPUBLIC</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GENERAL SITUATION WITH IDENTIFICATION OF NEEDS  BY FORMAL AND INFORMAL PROVIDERS</vt:lpstr>
      <vt:lpstr>HOW CAN FORMAL AND INFORMAL PROVIDERS BE  INVOLVED IN THE OP EIC?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Anas</dc:creator>
  <cp:lastModifiedBy>stefan.michal</cp:lastModifiedBy>
  <cp:revision>35</cp:revision>
  <dcterms:created xsi:type="dcterms:W3CDTF">2016-05-25T15:05:31Z</dcterms:created>
  <dcterms:modified xsi:type="dcterms:W3CDTF">2017-01-26T07:57:58Z</dcterms:modified>
</cp:coreProperties>
</file>