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9" r:id="rId7"/>
    <p:sldId id="269" r:id="rId8"/>
    <p:sldId id="271" r:id="rId9"/>
    <p:sldId id="272" r:id="rId10"/>
    <p:sldId id="262" r:id="rId11"/>
    <p:sldId id="261" r:id="rId12"/>
    <p:sldId id="268" r:id="rId13"/>
    <p:sldId id="273" r:id="rId14"/>
    <p:sldId id="280" r:id="rId15"/>
    <p:sldId id="281" r:id="rId16"/>
    <p:sldId id="270" r:id="rId17"/>
    <p:sldId id="264" r:id="rId18"/>
    <p:sldId id="274" r:id="rId19"/>
    <p:sldId id="266" r:id="rId20"/>
    <p:sldId id="275" r:id="rId21"/>
    <p:sldId id="286" r:id="rId22"/>
    <p:sldId id="277" r:id="rId23"/>
    <p:sldId id="28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EC0A-979C-4E6E-B578-841918A19611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ED0CF-F9FB-42C2-BA91-29D16633A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1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ED0CF-F9FB-42C2-BA91-29D16633A23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3"/>
            <a:ext cx="10299802" cy="68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19959"/>
            <a:ext cx="11233248" cy="68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24" y="0"/>
            <a:ext cx="9305096" cy="68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8"/>
            <a:ext cx="12139005" cy="68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960" y="0"/>
            <a:ext cx="975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485" y="0"/>
            <a:ext cx="1027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ssatisfied cust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5680"/>
            <a:ext cx="13247819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916"/>
            <a:ext cx="9144000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09" y="0"/>
            <a:ext cx="9717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315416"/>
            <a:ext cx="6624736" cy="68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68956"/>
            <a:ext cx="9951183" cy="69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126" y="-27384"/>
            <a:ext cx="14400126" cy="76500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89997" y="4510116"/>
            <a:ext cx="143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Jedinečnost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50841" y="4060815"/>
            <a:ext cx="120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Flexibilita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50841" y="3597605"/>
            <a:ext cx="132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Nízká cena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180009"/>
            <a:ext cx="16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Ochota se učit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78496" y="2752253"/>
            <a:ext cx="206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Rychlost realizace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2330395"/>
            <a:ext cx="2496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Umění řešit problémy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0598" y="4037002"/>
            <a:ext cx="3275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Reference na známou značku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19011" y="1718618"/>
            <a:ext cx="1854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Možnost učit se</a:t>
            </a:r>
          </a:p>
          <a:p>
            <a:r>
              <a:rPr lang="cs-CZ" sz="2000" b="1" dirty="0" smtClean="0"/>
              <a:t>a růst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39326" y="3044859"/>
            <a:ext cx="188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Zákaznická báze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67155" y="2530450"/>
            <a:ext cx="1931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Stálá spolupráce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63688" y="3530659"/>
            <a:ext cx="1637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Seberealizace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6422" y="4541058"/>
            <a:ext cx="311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Marketingová a prodejní síť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811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260" y="0"/>
            <a:ext cx="12069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-13428"/>
            <a:ext cx="13053600" cy="68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7" y="0"/>
            <a:ext cx="10330085" cy="6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1"/>
            <a:ext cx="1185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09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350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" y="8024"/>
            <a:ext cx="10327361" cy="68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31</Words>
  <Application>Microsoft Office PowerPoint</Application>
  <PresentationFormat>Předvádění na obrazovce (4:3)</PresentationFormat>
  <Paragraphs>14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Huk</dc:creator>
  <cp:lastModifiedBy>Karel Huk</cp:lastModifiedBy>
  <cp:revision>20</cp:revision>
  <dcterms:created xsi:type="dcterms:W3CDTF">2019-03-05T17:18:27Z</dcterms:created>
  <dcterms:modified xsi:type="dcterms:W3CDTF">2019-03-10T21:02:38Z</dcterms:modified>
</cp:coreProperties>
</file>