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19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99279-1C8E-4677-BBE0-18BCBF790144}" type="datetimeFigureOut">
              <a:rPr lang="pl-PL" smtClean="0"/>
              <a:t>12.12.2017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7B84B9-508D-47E0-8CE7-1CCDDBEE61AE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BMS system in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company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inż. Paweł Buchwald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114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</a:t>
            </a:r>
            <a:r>
              <a:rPr lang="pl-PL" dirty="0" err="1" smtClean="0"/>
              <a:t>integrations</a:t>
            </a:r>
            <a:r>
              <a:rPr lang="pl-PL" dirty="0" smtClean="0"/>
              <a:t> and </a:t>
            </a:r>
            <a:r>
              <a:rPr lang="pl-PL" dirty="0" err="1" smtClean="0"/>
              <a:t>flexibility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34481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The Mathematical Method for Resource </a:t>
            </a:r>
            <a:r>
              <a:rPr lang="en-US" dirty="0" smtClean="0"/>
              <a:t>Availability</a:t>
            </a:r>
            <a:r>
              <a:rPr lang="pl-PL" dirty="0" smtClean="0"/>
              <a:t> </a:t>
            </a:r>
            <a:r>
              <a:rPr lang="en-US" dirty="0" smtClean="0"/>
              <a:t>Prioritizing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MTBF (Mean Time Between Failures), which relies heavily on the quality of a </a:t>
            </a:r>
            <a:r>
              <a:rPr lang="en-US" dirty="0" smtClean="0"/>
              <a:t>component </a:t>
            </a:r>
            <a:endParaRPr lang="pl-PL" dirty="0" smtClean="0"/>
          </a:p>
          <a:p>
            <a:r>
              <a:rPr lang="en-US" dirty="0" smtClean="0"/>
              <a:t>MTTR </a:t>
            </a:r>
            <a:r>
              <a:rPr lang="en-US" dirty="0"/>
              <a:t>(Mean Time To Repair), which may be </a:t>
            </a:r>
            <a:r>
              <a:rPr lang="en-US" dirty="0" err="1"/>
              <a:t>dependant</a:t>
            </a:r>
            <a:r>
              <a:rPr lang="en-US" dirty="0"/>
              <a:t> of a system organization and maintenance procedures. </a:t>
            </a:r>
            <a:endParaRPr lang="pl-PL" dirty="0" smtClean="0"/>
          </a:p>
          <a:p>
            <a:r>
              <a:rPr lang="en-US" dirty="0" smtClean="0"/>
              <a:t>MTBSO </a:t>
            </a:r>
            <a:r>
              <a:rPr lang="en-US" dirty="0"/>
              <a:t>(Mean Time Between System/Service Outage) </a:t>
            </a:r>
            <a:endParaRPr lang="pl-PL" dirty="0" smtClean="0"/>
          </a:p>
          <a:p>
            <a:r>
              <a:rPr lang="en-US" dirty="0" smtClean="0"/>
              <a:t>MTTSR </a:t>
            </a:r>
            <a:r>
              <a:rPr lang="en-US" dirty="0"/>
              <a:t>(Mean Time To System/Service Repair)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27782"/>
            <a:ext cx="2736304" cy="86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reliability of a system component 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509764"/>
            <a:ext cx="3467871" cy="8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60031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availability</a:t>
            </a:r>
            <a:r>
              <a:rPr lang="pl-PL" dirty="0" smtClean="0"/>
              <a:t> of service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469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Exampe</a:t>
            </a:r>
            <a:r>
              <a:rPr lang="pl-PL" dirty="0" smtClean="0"/>
              <a:t> of </a:t>
            </a:r>
            <a:r>
              <a:rPr lang="pl-PL" dirty="0" err="1" smtClean="0"/>
              <a:t>dependency</a:t>
            </a:r>
            <a:r>
              <a:rPr lang="pl-PL" dirty="0" smtClean="0"/>
              <a:t> matrix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1" y="1233465"/>
            <a:ext cx="5649808" cy="45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86" y="1772816"/>
            <a:ext cx="226595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56784" y="3001955"/>
            <a:ext cx="1944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dij</a:t>
            </a:r>
            <a:r>
              <a:rPr lang="pl-PL" dirty="0" smtClean="0"/>
              <a:t> = 1 / n</a:t>
            </a:r>
          </a:p>
          <a:p>
            <a:endParaRPr lang="pl-PL" dirty="0"/>
          </a:p>
          <a:p>
            <a:r>
              <a:rPr lang="pl-PL" dirty="0" smtClean="0"/>
              <a:t>n - </a:t>
            </a:r>
            <a:r>
              <a:rPr lang="en-US" dirty="0" smtClean="0"/>
              <a:t>the number of occurrences of the resource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4" y="4972305"/>
            <a:ext cx="2090564" cy="8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Benefits</a:t>
            </a:r>
            <a:r>
              <a:rPr lang="pl-PL" dirty="0"/>
              <a:t> of </a:t>
            </a:r>
            <a:r>
              <a:rPr lang="pl-PL" dirty="0" err="1"/>
              <a:t>using</a:t>
            </a:r>
            <a:r>
              <a:rPr lang="pl-PL" dirty="0"/>
              <a:t> BMS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Aggregating information about company </a:t>
            </a:r>
            <a:r>
              <a:rPr lang="en-US" dirty="0" smtClean="0"/>
              <a:t>operations</a:t>
            </a:r>
            <a:endParaRPr lang="pl-PL" dirty="0" smtClean="0"/>
          </a:p>
          <a:p>
            <a:r>
              <a:rPr lang="en-US" dirty="0"/>
              <a:t>Tracking the implementation of industrial processes and the utilization of hardware </a:t>
            </a:r>
            <a:r>
              <a:rPr lang="en-US" dirty="0" smtClean="0"/>
              <a:t>resources</a:t>
            </a:r>
            <a:endParaRPr lang="pl-PL" dirty="0" smtClean="0"/>
          </a:p>
          <a:p>
            <a:r>
              <a:rPr lang="en-US" dirty="0" smtClean="0"/>
              <a:t>Faster </a:t>
            </a:r>
            <a:r>
              <a:rPr lang="en-US" dirty="0"/>
              <a:t>detection of critical incidents </a:t>
            </a:r>
            <a:endParaRPr lang="pl-PL" dirty="0" smtClean="0"/>
          </a:p>
          <a:p>
            <a:r>
              <a:rPr lang="pl-PL" dirty="0"/>
              <a:t>P</a:t>
            </a:r>
            <a:r>
              <a:rPr lang="en-US" dirty="0" err="1" smtClean="0"/>
              <a:t>roactive</a:t>
            </a:r>
            <a:r>
              <a:rPr lang="en-US" dirty="0" smtClean="0"/>
              <a:t> </a:t>
            </a:r>
            <a:r>
              <a:rPr lang="en-US" dirty="0"/>
              <a:t>management of the IT </a:t>
            </a:r>
            <a:r>
              <a:rPr lang="en-US" dirty="0" smtClean="0"/>
              <a:t>department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07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Simple </a:t>
            </a:r>
            <a:r>
              <a:rPr lang="pl-PL" dirty="0" err="1" smtClean="0"/>
              <a:t>architectuer</a:t>
            </a:r>
            <a:r>
              <a:rPr lang="pl-PL" dirty="0" smtClean="0"/>
              <a:t> of BMS system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888"/>
            <a:ext cx="8174869" cy="4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92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7"/>
          </a:xfrm>
        </p:spPr>
        <p:txBody>
          <a:bodyPr/>
          <a:lstStyle/>
          <a:p>
            <a:r>
              <a:rPr lang="pl-PL" dirty="0" smtClean="0"/>
              <a:t>Data </a:t>
            </a:r>
            <a:r>
              <a:rPr lang="pl-PL" dirty="0" err="1" smtClean="0"/>
              <a:t>Visualization</a:t>
            </a:r>
            <a:r>
              <a:rPr lang="pl-PL" dirty="0" smtClean="0"/>
              <a:t> in BMS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7"/>
            <a:ext cx="7632848" cy="56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2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r>
              <a:rPr lang="pl-PL" dirty="0"/>
              <a:t> in BMS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7750"/>
            <a:ext cx="7128792" cy="544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03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r>
              <a:rPr lang="pl-PL" dirty="0"/>
              <a:t> in BMS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2104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05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r>
              <a:rPr lang="pl-PL" dirty="0"/>
              <a:t> in BMS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518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4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</a:t>
            </a:r>
            <a:r>
              <a:rPr lang="pl-PL" dirty="0" err="1"/>
              <a:t>Visualization</a:t>
            </a:r>
            <a:r>
              <a:rPr lang="pl-PL" dirty="0"/>
              <a:t> in BMS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362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0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concept of BMS as a system for integrating business information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80920" cy="51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54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</TotalTime>
  <Words>168</Words>
  <Application>Microsoft Office PowerPoint</Application>
  <PresentationFormat>Předvádění na obrazovce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Początek</vt:lpstr>
      <vt:lpstr>BMS system in production company</vt:lpstr>
      <vt:lpstr>Benefits of using BMS</vt:lpstr>
      <vt:lpstr>Simple architectuer of BMS system</vt:lpstr>
      <vt:lpstr>Data Visualization in BMS</vt:lpstr>
      <vt:lpstr>Data Visualization in BMS</vt:lpstr>
      <vt:lpstr>Data Visualization in BMS</vt:lpstr>
      <vt:lpstr>Data Visualization in BMS</vt:lpstr>
      <vt:lpstr>Data Visualization in BMS</vt:lpstr>
      <vt:lpstr>the concept of BMS as a system for integrating business information</vt:lpstr>
      <vt:lpstr>Data integrations and flexibility</vt:lpstr>
      <vt:lpstr> The Mathematical Method for Resource Availability Prioritizing </vt:lpstr>
      <vt:lpstr>Exampe of dependency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 system in production company</dc:title>
  <dc:creator>Paweł Buchwald</dc:creator>
  <cp:lastModifiedBy>stefan.michal</cp:lastModifiedBy>
  <cp:revision>7</cp:revision>
  <dcterms:created xsi:type="dcterms:W3CDTF">2017-12-11T10:07:02Z</dcterms:created>
  <dcterms:modified xsi:type="dcterms:W3CDTF">2017-12-12T14:21:50Z</dcterms:modified>
</cp:coreProperties>
</file>