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4"/>
  </p:notesMasterIdLst>
  <p:sldIdLst>
    <p:sldId id="291" r:id="rId2"/>
    <p:sldId id="292" r:id="rId3"/>
    <p:sldId id="295" r:id="rId4"/>
    <p:sldId id="294" r:id="rId5"/>
    <p:sldId id="296" r:id="rId6"/>
    <p:sldId id="297" r:id="rId7"/>
    <p:sldId id="298" r:id="rId8"/>
    <p:sldId id="306" r:id="rId9"/>
    <p:sldId id="300" r:id="rId10"/>
    <p:sldId id="307" r:id="rId11"/>
    <p:sldId id="302" r:id="rId12"/>
    <p:sldId id="303" r:id="rId13"/>
    <p:sldId id="304" r:id="rId14"/>
    <p:sldId id="308" r:id="rId15"/>
    <p:sldId id="260" r:id="rId16"/>
    <p:sldId id="263" r:id="rId17"/>
    <p:sldId id="264" r:id="rId18"/>
    <p:sldId id="265" r:id="rId19"/>
    <p:sldId id="282" r:id="rId20"/>
    <p:sldId id="281" r:id="rId21"/>
    <p:sldId id="275" r:id="rId22"/>
    <p:sldId id="276" r:id="rId23"/>
    <p:sldId id="283" r:id="rId24"/>
    <p:sldId id="277" r:id="rId25"/>
    <p:sldId id="287" r:id="rId26"/>
    <p:sldId id="288" r:id="rId27"/>
    <p:sldId id="289" r:id="rId28"/>
    <p:sldId id="290" r:id="rId29"/>
    <p:sldId id="278" r:id="rId30"/>
    <p:sldId id="284" r:id="rId31"/>
    <p:sldId id="309" r:id="rId32"/>
    <p:sldId id="262" r:id="rId3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A7B"/>
    <a:srgbClr val="254AA5"/>
    <a:srgbClr val="003399"/>
    <a:srgbClr val="FDC608"/>
    <a:srgbClr val="4E6260"/>
    <a:srgbClr val="509E59"/>
    <a:srgbClr val="2D5932"/>
    <a:srgbClr val="3E4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36" autoAdjust="0"/>
  </p:normalViewPr>
  <p:slideViewPr>
    <p:cSldViewPr>
      <p:cViewPr>
        <p:scale>
          <a:sx n="109" d="100"/>
          <a:sy n="109" d="100"/>
        </p:scale>
        <p:origin x="-686" y="2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1CDF6D-61E2-45CD-812C-397838CFD29E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AD9994-8BCB-4F18-8199-20B1CF28F820}">
      <dgm:prSet phldrT="[Text]" custT="1"/>
      <dgm:spPr>
        <a:solidFill>
          <a:srgbClr val="154A7B"/>
        </a:solidFill>
        <a:ln>
          <a:solidFill>
            <a:schemeClr val="bg1"/>
          </a:solidFill>
        </a:ln>
      </dgm:spPr>
      <dgm:t>
        <a:bodyPr/>
        <a:lstStyle/>
        <a:p>
          <a:r>
            <a:rPr lang="cs-CZ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CHYTRÉ ZDRAVOTNICTVÍ</a:t>
          </a:r>
          <a:endParaRPr lang="en-US" sz="12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E447B53-F386-4FB7-9609-E1069C1F45C2}" type="parTrans" cxnId="{32773D94-0419-46C8-BA67-1797E9BB50FC}">
      <dgm:prSet/>
      <dgm:spPr/>
      <dgm:t>
        <a:bodyPr/>
        <a:lstStyle/>
        <a:p>
          <a:endParaRPr lang="en-US"/>
        </a:p>
      </dgm:t>
    </dgm:pt>
    <dgm:pt modelId="{EC9B2863-8D45-4FFE-9D57-0B35B769C158}" type="sibTrans" cxnId="{32773D94-0419-46C8-BA67-1797E9BB50FC}">
      <dgm:prSet/>
      <dgm:spPr/>
      <dgm:t>
        <a:bodyPr/>
        <a:lstStyle/>
        <a:p>
          <a:endParaRPr lang="en-US"/>
        </a:p>
      </dgm:t>
    </dgm:pt>
    <dgm:pt modelId="{5F370A9B-A3FA-4D95-BC48-DFF78FF729EA}">
      <dgm:prSet phldrT="[Text]" custT="1"/>
      <dgm:spPr>
        <a:solidFill>
          <a:srgbClr val="154A7B"/>
        </a:solidFill>
        <a:ln>
          <a:solidFill>
            <a:schemeClr val="bg1"/>
          </a:solidFill>
        </a:ln>
      </dgm:spPr>
      <dgm:t>
        <a:bodyPr/>
        <a:lstStyle/>
        <a:p>
          <a:pPr algn="ctr"/>
          <a:r>
            <a:rPr lang="cs-CZ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CHYTRÁ DOPRAVA</a:t>
          </a:r>
          <a:endParaRPr lang="en-US" sz="12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FAF1984-D044-43DF-A268-6ED61AC227DD}" type="parTrans" cxnId="{B5C8B6BF-3417-465C-AFE6-8304410835B9}">
      <dgm:prSet/>
      <dgm:spPr/>
      <dgm:t>
        <a:bodyPr/>
        <a:lstStyle/>
        <a:p>
          <a:endParaRPr lang="en-US"/>
        </a:p>
      </dgm:t>
    </dgm:pt>
    <dgm:pt modelId="{F5041EDA-1C9C-47F0-AB70-A0E87C95216B}" type="sibTrans" cxnId="{B5C8B6BF-3417-465C-AFE6-8304410835B9}">
      <dgm:prSet/>
      <dgm:spPr/>
      <dgm:t>
        <a:bodyPr/>
        <a:lstStyle/>
        <a:p>
          <a:endParaRPr lang="en-US"/>
        </a:p>
      </dgm:t>
    </dgm:pt>
    <dgm:pt modelId="{7CF3A312-0E67-463C-9251-64C200DC2338}">
      <dgm:prSet phldrT="[Text]" custT="1"/>
      <dgm:spPr>
        <a:solidFill>
          <a:srgbClr val="154A7B"/>
        </a:solidFill>
        <a:ln>
          <a:solidFill>
            <a:schemeClr val="bg1"/>
          </a:solidFill>
        </a:ln>
      </dgm:spPr>
      <dgm:t>
        <a:bodyPr/>
        <a:lstStyle/>
        <a:p>
          <a:r>
            <a:rPr lang="cs-CZ" sz="1200" b="1" dirty="0" smtClean="0">
              <a:latin typeface="Cambria" panose="02040503050406030204" pitchFamily="18" charset="0"/>
              <a:ea typeface="Cambria" panose="02040503050406030204" pitchFamily="18" charset="0"/>
            </a:rPr>
            <a:t>CHYTRÁ ENERGETIKA</a:t>
          </a:r>
          <a:endParaRPr lang="en-US" sz="12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39C378D-C962-43B7-9747-09738490E633}" type="parTrans" cxnId="{F5018A84-5579-4462-A732-4D07B3314463}">
      <dgm:prSet/>
      <dgm:spPr/>
      <dgm:t>
        <a:bodyPr/>
        <a:lstStyle/>
        <a:p>
          <a:endParaRPr lang="en-US"/>
        </a:p>
      </dgm:t>
    </dgm:pt>
    <dgm:pt modelId="{A291D73D-AC16-4C28-9437-200D81827134}" type="sibTrans" cxnId="{F5018A84-5579-4462-A732-4D07B3314463}">
      <dgm:prSet/>
      <dgm:spPr/>
      <dgm:t>
        <a:bodyPr/>
        <a:lstStyle/>
        <a:p>
          <a:endParaRPr lang="en-US"/>
        </a:p>
      </dgm:t>
    </dgm:pt>
    <dgm:pt modelId="{1AD63807-0EBE-4F39-8CDC-90EB132BE54E}">
      <dgm:prSet phldrT="[Text]" custT="1"/>
      <dgm:spPr>
        <a:solidFill>
          <a:srgbClr val="154A7B"/>
        </a:solidFill>
        <a:ln>
          <a:solidFill>
            <a:schemeClr val="bg1"/>
          </a:solidFill>
        </a:ln>
      </dgm:spPr>
      <dgm:t>
        <a:bodyPr/>
        <a:lstStyle/>
        <a:p>
          <a:r>
            <a:rPr lang="cs-CZ" sz="2400" b="1" dirty="0" smtClean="0">
              <a:latin typeface="Cambria" panose="02040503050406030204" pitchFamily="18" charset="0"/>
              <a:ea typeface="Cambria" panose="02040503050406030204" pitchFamily="18" charset="0"/>
            </a:rPr>
            <a:t>DIGITÁLNÍ</a:t>
          </a:r>
          <a:endParaRPr lang="en-US" sz="2800" b="1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B207A3C-3000-4FB5-A17C-405FE2A2487D}" type="sibTrans" cxnId="{93FF6AB5-8AB4-4C65-95B1-4B7FE9F418EB}">
      <dgm:prSet/>
      <dgm:spPr/>
      <dgm:t>
        <a:bodyPr/>
        <a:lstStyle/>
        <a:p>
          <a:endParaRPr lang="en-US"/>
        </a:p>
      </dgm:t>
    </dgm:pt>
    <dgm:pt modelId="{4DC3FB29-42AF-44D6-9549-053366608604}" type="parTrans" cxnId="{93FF6AB5-8AB4-4C65-95B1-4B7FE9F418EB}">
      <dgm:prSet/>
      <dgm:spPr/>
      <dgm:t>
        <a:bodyPr/>
        <a:lstStyle/>
        <a:p>
          <a:endParaRPr lang="en-US"/>
        </a:p>
      </dgm:t>
    </dgm:pt>
    <dgm:pt modelId="{23A519C7-0F00-49CB-9DB1-E64E5B2F5108}" type="pres">
      <dgm:prSet presAssocID="{2A1CDF6D-61E2-45CD-812C-397838CFD29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FC1434-98F8-46BD-A882-051BAC83E4D2}" type="pres">
      <dgm:prSet presAssocID="{1AD63807-0EBE-4F39-8CDC-90EB132BE54E}" presName="centerShape" presStyleLbl="node0" presStyleIdx="0" presStyleCnt="1" custScaleX="144932" custScaleY="107815" custLinFactNeighborX="174" custLinFactNeighborY="-1401"/>
      <dgm:spPr/>
      <dgm:t>
        <a:bodyPr/>
        <a:lstStyle/>
        <a:p>
          <a:endParaRPr lang="en-US"/>
        </a:p>
      </dgm:t>
    </dgm:pt>
    <dgm:pt modelId="{E94AB73F-EB7D-4914-8FCF-A8520471F1E5}" type="pres">
      <dgm:prSet presAssocID="{6BAD9994-8BCB-4F18-8199-20B1CF28F820}" presName="node" presStyleLbl="node1" presStyleIdx="0" presStyleCnt="3" custScaleX="141080" custScaleY="1059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BF4544-5F20-402B-B86A-AE7A14C5322B}" type="pres">
      <dgm:prSet presAssocID="{6BAD9994-8BCB-4F18-8199-20B1CF28F820}" presName="dummy" presStyleCnt="0"/>
      <dgm:spPr/>
    </dgm:pt>
    <dgm:pt modelId="{0B87D045-6784-4AB1-8E3B-1BF8F5D291EB}" type="pres">
      <dgm:prSet presAssocID="{EC9B2863-8D45-4FFE-9D57-0B35B769C158}" presName="sibTrans" presStyleLbl="sibTrans2D1" presStyleIdx="0" presStyleCnt="3"/>
      <dgm:spPr/>
      <dgm:t>
        <a:bodyPr/>
        <a:lstStyle/>
        <a:p>
          <a:endParaRPr lang="en-US"/>
        </a:p>
      </dgm:t>
    </dgm:pt>
    <dgm:pt modelId="{4B484762-6C18-464B-A5CF-60753687CDFA}" type="pres">
      <dgm:prSet presAssocID="{5F370A9B-A3FA-4D95-BC48-DFF78FF729EA}" presName="node" presStyleLbl="node1" presStyleIdx="1" presStyleCnt="3" custScaleX="109351" custScaleY="1093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A97D95-B8F1-4D1A-8109-E78971006588}" type="pres">
      <dgm:prSet presAssocID="{5F370A9B-A3FA-4D95-BC48-DFF78FF729EA}" presName="dummy" presStyleCnt="0"/>
      <dgm:spPr/>
    </dgm:pt>
    <dgm:pt modelId="{DE29779F-72B3-40FF-BAF1-1951989D6DF6}" type="pres">
      <dgm:prSet presAssocID="{F5041EDA-1C9C-47F0-AB70-A0E87C95216B}" presName="sibTrans" presStyleLbl="sibTrans2D1" presStyleIdx="1" presStyleCnt="3"/>
      <dgm:spPr/>
      <dgm:t>
        <a:bodyPr/>
        <a:lstStyle/>
        <a:p>
          <a:endParaRPr lang="en-US"/>
        </a:p>
      </dgm:t>
    </dgm:pt>
    <dgm:pt modelId="{90AC4772-EEE7-4087-AA3D-77C9E6B748C6}" type="pres">
      <dgm:prSet presAssocID="{7CF3A312-0E67-463C-9251-64C200DC2338}" presName="node" presStyleLbl="node1" presStyleIdx="2" presStyleCnt="3" custScaleX="118120" custScaleY="1086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1E42B-9EAE-4F59-868B-A21BC8B35DFF}" type="pres">
      <dgm:prSet presAssocID="{7CF3A312-0E67-463C-9251-64C200DC2338}" presName="dummy" presStyleCnt="0"/>
      <dgm:spPr/>
    </dgm:pt>
    <dgm:pt modelId="{F0F52777-3D68-46BD-A13A-8980B492B3BA}" type="pres">
      <dgm:prSet presAssocID="{A291D73D-AC16-4C28-9437-200D81827134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F5018A84-5579-4462-A732-4D07B3314463}" srcId="{1AD63807-0EBE-4F39-8CDC-90EB132BE54E}" destId="{7CF3A312-0E67-463C-9251-64C200DC2338}" srcOrd="2" destOrd="0" parTransId="{E39C378D-C962-43B7-9747-09738490E633}" sibTransId="{A291D73D-AC16-4C28-9437-200D81827134}"/>
    <dgm:cxn modelId="{32773D94-0419-46C8-BA67-1797E9BB50FC}" srcId="{1AD63807-0EBE-4F39-8CDC-90EB132BE54E}" destId="{6BAD9994-8BCB-4F18-8199-20B1CF28F820}" srcOrd="0" destOrd="0" parTransId="{AE447B53-F386-4FB7-9609-E1069C1F45C2}" sibTransId="{EC9B2863-8D45-4FFE-9D57-0B35B769C158}"/>
    <dgm:cxn modelId="{EB96099E-99C4-47E8-861E-6A5793FBB5D0}" type="presOf" srcId="{F5041EDA-1C9C-47F0-AB70-A0E87C95216B}" destId="{DE29779F-72B3-40FF-BAF1-1951989D6DF6}" srcOrd="0" destOrd="0" presId="urn:microsoft.com/office/officeart/2005/8/layout/radial6"/>
    <dgm:cxn modelId="{E2E491DC-BF5D-4299-BAFA-8230784B7E1D}" type="presOf" srcId="{1AD63807-0EBE-4F39-8CDC-90EB132BE54E}" destId="{88FC1434-98F8-46BD-A882-051BAC83E4D2}" srcOrd="0" destOrd="0" presId="urn:microsoft.com/office/officeart/2005/8/layout/radial6"/>
    <dgm:cxn modelId="{93FF6AB5-8AB4-4C65-95B1-4B7FE9F418EB}" srcId="{2A1CDF6D-61E2-45CD-812C-397838CFD29E}" destId="{1AD63807-0EBE-4F39-8CDC-90EB132BE54E}" srcOrd="0" destOrd="0" parTransId="{4DC3FB29-42AF-44D6-9549-053366608604}" sibTransId="{0B207A3C-3000-4FB5-A17C-405FE2A2487D}"/>
    <dgm:cxn modelId="{1A091218-027E-42B6-95F2-7BD99B50898F}" type="presOf" srcId="{6BAD9994-8BCB-4F18-8199-20B1CF28F820}" destId="{E94AB73F-EB7D-4914-8FCF-A8520471F1E5}" srcOrd="0" destOrd="0" presId="urn:microsoft.com/office/officeart/2005/8/layout/radial6"/>
    <dgm:cxn modelId="{A405360D-9319-4FE7-AF3D-D9945788A493}" type="presOf" srcId="{5F370A9B-A3FA-4D95-BC48-DFF78FF729EA}" destId="{4B484762-6C18-464B-A5CF-60753687CDFA}" srcOrd="0" destOrd="0" presId="urn:microsoft.com/office/officeart/2005/8/layout/radial6"/>
    <dgm:cxn modelId="{A5FC22C8-9C3A-4D73-B14B-8A0D73F9DE01}" type="presOf" srcId="{7CF3A312-0E67-463C-9251-64C200DC2338}" destId="{90AC4772-EEE7-4087-AA3D-77C9E6B748C6}" srcOrd="0" destOrd="0" presId="urn:microsoft.com/office/officeart/2005/8/layout/radial6"/>
    <dgm:cxn modelId="{76C84B9F-36BD-4064-8D0E-B5F356005EC2}" type="presOf" srcId="{EC9B2863-8D45-4FFE-9D57-0B35B769C158}" destId="{0B87D045-6784-4AB1-8E3B-1BF8F5D291EB}" srcOrd="0" destOrd="0" presId="urn:microsoft.com/office/officeart/2005/8/layout/radial6"/>
    <dgm:cxn modelId="{328B4C4D-5283-4904-A3DC-EAB68CF4ECB3}" type="presOf" srcId="{2A1CDF6D-61E2-45CD-812C-397838CFD29E}" destId="{23A519C7-0F00-49CB-9DB1-E64E5B2F5108}" srcOrd="0" destOrd="0" presId="urn:microsoft.com/office/officeart/2005/8/layout/radial6"/>
    <dgm:cxn modelId="{B5C8B6BF-3417-465C-AFE6-8304410835B9}" srcId="{1AD63807-0EBE-4F39-8CDC-90EB132BE54E}" destId="{5F370A9B-A3FA-4D95-BC48-DFF78FF729EA}" srcOrd="1" destOrd="0" parTransId="{BFAF1984-D044-43DF-A268-6ED61AC227DD}" sibTransId="{F5041EDA-1C9C-47F0-AB70-A0E87C95216B}"/>
    <dgm:cxn modelId="{F7040A81-7489-47DD-85CD-6E1E38449793}" type="presOf" srcId="{A291D73D-AC16-4C28-9437-200D81827134}" destId="{F0F52777-3D68-46BD-A13A-8980B492B3BA}" srcOrd="0" destOrd="0" presId="urn:microsoft.com/office/officeart/2005/8/layout/radial6"/>
    <dgm:cxn modelId="{A2713C26-9F9E-4EA1-BA8C-AD447BC28EEA}" type="presParOf" srcId="{23A519C7-0F00-49CB-9DB1-E64E5B2F5108}" destId="{88FC1434-98F8-46BD-A882-051BAC83E4D2}" srcOrd="0" destOrd="0" presId="urn:microsoft.com/office/officeart/2005/8/layout/radial6"/>
    <dgm:cxn modelId="{8FAF79B6-0572-441D-9486-9A272FFEC7D8}" type="presParOf" srcId="{23A519C7-0F00-49CB-9DB1-E64E5B2F5108}" destId="{E94AB73F-EB7D-4914-8FCF-A8520471F1E5}" srcOrd="1" destOrd="0" presId="urn:microsoft.com/office/officeart/2005/8/layout/radial6"/>
    <dgm:cxn modelId="{6120BA94-3493-4019-AEC4-F029F1A47EBA}" type="presParOf" srcId="{23A519C7-0F00-49CB-9DB1-E64E5B2F5108}" destId="{A6BF4544-5F20-402B-B86A-AE7A14C5322B}" srcOrd="2" destOrd="0" presId="urn:microsoft.com/office/officeart/2005/8/layout/radial6"/>
    <dgm:cxn modelId="{C7AC5E5C-AA85-4EEB-B51F-D3668D8E3D87}" type="presParOf" srcId="{23A519C7-0F00-49CB-9DB1-E64E5B2F5108}" destId="{0B87D045-6784-4AB1-8E3B-1BF8F5D291EB}" srcOrd="3" destOrd="0" presId="urn:microsoft.com/office/officeart/2005/8/layout/radial6"/>
    <dgm:cxn modelId="{51074930-CA89-49E7-8904-4CC908286E67}" type="presParOf" srcId="{23A519C7-0F00-49CB-9DB1-E64E5B2F5108}" destId="{4B484762-6C18-464B-A5CF-60753687CDFA}" srcOrd="4" destOrd="0" presId="urn:microsoft.com/office/officeart/2005/8/layout/radial6"/>
    <dgm:cxn modelId="{155C84EC-C602-47A8-8D35-5482CAB0065B}" type="presParOf" srcId="{23A519C7-0F00-49CB-9DB1-E64E5B2F5108}" destId="{10A97D95-B8F1-4D1A-8109-E78971006588}" srcOrd="5" destOrd="0" presId="urn:microsoft.com/office/officeart/2005/8/layout/radial6"/>
    <dgm:cxn modelId="{65B991E4-AAC8-478B-A4D4-5FB1F472171E}" type="presParOf" srcId="{23A519C7-0F00-49CB-9DB1-E64E5B2F5108}" destId="{DE29779F-72B3-40FF-BAF1-1951989D6DF6}" srcOrd="6" destOrd="0" presId="urn:microsoft.com/office/officeart/2005/8/layout/radial6"/>
    <dgm:cxn modelId="{1E67D7B4-5A59-4273-BE52-AC3FEFF18AC8}" type="presParOf" srcId="{23A519C7-0F00-49CB-9DB1-E64E5B2F5108}" destId="{90AC4772-EEE7-4087-AA3D-77C9E6B748C6}" srcOrd="7" destOrd="0" presId="urn:microsoft.com/office/officeart/2005/8/layout/radial6"/>
    <dgm:cxn modelId="{18D98943-D3EE-4471-A1C9-58FC28D17461}" type="presParOf" srcId="{23A519C7-0F00-49CB-9DB1-E64E5B2F5108}" destId="{D5F1E42B-9EAE-4F59-868B-A21BC8B35DFF}" srcOrd="8" destOrd="0" presId="urn:microsoft.com/office/officeart/2005/8/layout/radial6"/>
    <dgm:cxn modelId="{766A64BE-390B-40A2-AF0A-849A971AD849}" type="presParOf" srcId="{23A519C7-0F00-49CB-9DB1-E64E5B2F5108}" destId="{F0F52777-3D68-46BD-A13A-8980B492B3BA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E1173D1-93A8-4A61-AF4F-D5A3A8CD3025}" type="doc">
      <dgm:prSet loTypeId="urn:microsoft.com/office/officeart/2008/layout/AlternatingHexagons" loCatId="list" qsTypeId="urn:microsoft.com/office/officeart/2005/8/quickstyle/simple1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4CE28068-3CED-419A-9FDD-E19AFCD6A5CC}">
      <dgm:prSet phldrT="[Text]" custT="1"/>
      <dgm:spPr/>
      <dgm:t>
        <a:bodyPr/>
        <a:lstStyle/>
        <a:p>
          <a:endParaRPr lang="en-US" sz="1400" dirty="0"/>
        </a:p>
      </dgm:t>
    </dgm:pt>
    <dgm:pt modelId="{A317D089-EFF8-4BE3-9388-C36C091D8B31}" type="parTrans" cxnId="{53FB6CB7-8C38-4259-9AB4-702E9AD16F19}">
      <dgm:prSet/>
      <dgm:spPr/>
      <dgm:t>
        <a:bodyPr/>
        <a:lstStyle/>
        <a:p>
          <a:endParaRPr lang="en-US"/>
        </a:p>
      </dgm:t>
    </dgm:pt>
    <dgm:pt modelId="{F45A3872-81E3-4816-A051-653813D52AD9}" type="sibTrans" cxnId="{53FB6CB7-8C38-4259-9AB4-702E9AD16F19}">
      <dgm:prSet custT="1"/>
      <dgm:spPr/>
      <dgm:t>
        <a:bodyPr/>
        <a:lstStyle/>
        <a:p>
          <a:endParaRPr lang="en-US" sz="1400" dirty="0"/>
        </a:p>
      </dgm:t>
    </dgm:pt>
    <dgm:pt modelId="{2BB4384B-6822-4B15-993F-B5F17CAED7BB}">
      <dgm:prSet phldrT="[Text]"/>
      <dgm:spPr/>
      <dgm:t>
        <a:bodyPr/>
        <a:lstStyle/>
        <a:p>
          <a:r>
            <a:rPr lang="cs-CZ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Vedení</a:t>
          </a:r>
          <a:endParaRPr lang="en-US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7C6236C-CD6A-4B12-BB4A-88C4B84D9428}" type="parTrans" cxnId="{B7E7174A-0298-45FB-A927-9EFE838116DE}">
      <dgm:prSet/>
      <dgm:spPr/>
      <dgm:t>
        <a:bodyPr/>
        <a:lstStyle/>
        <a:p>
          <a:endParaRPr lang="en-US"/>
        </a:p>
      </dgm:t>
    </dgm:pt>
    <dgm:pt modelId="{D8976E14-D73D-4625-9EE1-88AF138F017D}" type="sibTrans" cxnId="{B7E7174A-0298-45FB-A927-9EFE838116DE}">
      <dgm:prSet/>
      <dgm:spPr/>
      <dgm:t>
        <a:bodyPr/>
        <a:lstStyle/>
        <a:p>
          <a:endParaRPr lang="en-US"/>
        </a:p>
      </dgm:t>
    </dgm:pt>
    <dgm:pt modelId="{E1FD5BB6-CEBD-4D22-89EC-0DBB64B6640C}">
      <dgm:prSet phldrT="[Text]" custT="1"/>
      <dgm:spPr/>
      <dgm:t>
        <a:bodyPr/>
        <a:lstStyle/>
        <a:p>
          <a:endParaRPr lang="en-US" sz="1400" dirty="0"/>
        </a:p>
      </dgm:t>
    </dgm:pt>
    <dgm:pt modelId="{64C069FD-00CD-4D48-8925-8F9B418FFA66}" type="parTrans" cxnId="{D4D831B4-0DCD-41DC-A673-4ED9779C3F8F}">
      <dgm:prSet/>
      <dgm:spPr/>
      <dgm:t>
        <a:bodyPr/>
        <a:lstStyle/>
        <a:p>
          <a:endParaRPr lang="en-US"/>
        </a:p>
      </dgm:t>
    </dgm:pt>
    <dgm:pt modelId="{6DE75E1B-7286-49AE-8A7B-36197AA98512}" type="sibTrans" cxnId="{D4D831B4-0DCD-41DC-A673-4ED9779C3F8F}">
      <dgm:prSet custT="1"/>
      <dgm:spPr/>
      <dgm:t>
        <a:bodyPr/>
        <a:lstStyle/>
        <a:p>
          <a:endParaRPr lang="en-US" sz="1400" dirty="0"/>
        </a:p>
      </dgm:t>
    </dgm:pt>
    <dgm:pt modelId="{54C4644D-F038-46CC-8710-EA16342412D5}">
      <dgm:prSet phldrT="[Text]"/>
      <dgm:spPr/>
      <dgm:t>
        <a:bodyPr/>
        <a:lstStyle/>
        <a:p>
          <a:r>
            <a:rPr lang="en-US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E</a:t>
          </a:r>
          <a:r>
            <a:rPr lang="cs-CZ" dirty="0" err="1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xpertní</a:t>
          </a:r>
          <a:r>
            <a:rPr lang="cs-CZ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 znalost</a:t>
          </a:r>
          <a:endParaRPr lang="en-US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A57261D-AEC2-44BC-B8AC-C353EB4E4A22}" type="parTrans" cxnId="{64C410BF-02CA-4193-BB47-B7FBC234240A}">
      <dgm:prSet/>
      <dgm:spPr/>
      <dgm:t>
        <a:bodyPr/>
        <a:lstStyle/>
        <a:p>
          <a:endParaRPr lang="en-US"/>
        </a:p>
      </dgm:t>
    </dgm:pt>
    <dgm:pt modelId="{04EA5768-6B2D-4EA8-A266-7F69F96B4EE9}" type="sibTrans" cxnId="{64C410BF-02CA-4193-BB47-B7FBC234240A}">
      <dgm:prSet/>
      <dgm:spPr/>
      <dgm:t>
        <a:bodyPr/>
        <a:lstStyle/>
        <a:p>
          <a:endParaRPr lang="en-US"/>
        </a:p>
      </dgm:t>
    </dgm:pt>
    <dgm:pt modelId="{4AF61C44-7687-4D7A-88CE-471EF97F3F50}">
      <dgm:prSet phldrT="[Text]" custT="1"/>
      <dgm:spPr/>
      <dgm:t>
        <a:bodyPr/>
        <a:lstStyle/>
        <a:p>
          <a:endParaRPr lang="en-US" sz="1400" dirty="0"/>
        </a:p>
      </dgm:t>
    </dgm:pt>
    <dgm:pt modelId="{08056E37-5576-470F-A0E9-B5669B03ABF6}" type="parTrans" cxnId="{B809EDC3-0D53-44E7-A892-FE53F0B08070}">
      <dgm:prSet/>
      <dgm:spPr/>
      <dgm:t>
        <a:bodyPr/>
        <a:lstStyle/>
        <a:p>
          <a:endParaRPr lang="en-US"/>
        </a:p>
      </dgm:t>
    </dgm:pt>
    <dgm:pt modelId="{F794FA4B-0D32-4810-916E-30DEF464EDFA}" type="sibTrans" cxnId="{B809EDC3-0D53-44E7-A892-FE53F0B08070}">
      <dgm:prSet custT="1"/>
      <dgm:spPr/>
      <dgm:t>
        <a:bodyPr/>
        <a:lstStyle/>
        <a:p>
          <a:endParaRPr lang="en-US" sz="1400" dirty="0"/>
        </a:p>
      </dgm:t>
    </dgm:pt>
    <dgm:pt modelId="{2B870DB1-0C07-45DA-8370-2069666FFA2B}">
      <dgm:prSet phldrT="[Text]"/>
      <dgm:spPr/>
      <dgm:t>
        <a:bodyPr/>
        <a:lstStyle/>
        <a:p>
          <a:r>
            <a:rPr lang="cs-CZ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Politické organizace</a:t>
          </a:r>
          <a:endParaRPr lang="en-US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6C0789C-E69C-4825-AB3C-C64A5878D599}" type="parTrans" cxnId="{0CD1A789-8970-49D9-A571-2A92A63AD864}">
      <dgm:prSet/>
      <dgm:spPr/>
      <dgm:t>
        <a:bodyPr/>
        <a:lstStyle/>
        <a:p>
          <a:endParaRPr lang="en-US"/>
        </a:p>
      </dgm:t>
    </dgm:pt>
    <dgm:pt modelId="{FCA22417-4CF4-47F6-962B-4D94E4D06E68}" type="sibTrans" cxnId="{0CD1A789-8970-49D9-A571-2A92A63AD864}">
      <dgm:prSet/>
      <dgm:spPr/>
      <dgm:t>
        <a:bodyPr/>
        <a:lstStyle/>
        <a:p>
          <a:endParaRPr lang="en-US"/>
        </a:p>
      </dgm:t>
    </dgm:pt>
    <dgm:pt modelId="{0BE842A8-1A28-4B51-98DE-D3C25E819E8D}" type="pres">
      <dgm:prSet presAssocID="{4E1173D1-93A8-4A61-AF4F-D5A3A8CD3025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cs-CZ"/>
        </a:p>
      </dgm:t>
    </dgm:pt>
    <dgm:pt modelId="{50340A93-1BCF-4B8D-952C-B465B65A03B0}" type="pres">
      <dgm:prSet presAssocID="{4CE28068-3CED-419A-9FDD-E19AFCD6A5CC}" presName="composite" presStyleCnt="0"/>
      <dgm:spPr/>
    </dgm:pt>
    <dgm:pt modelId="{E12DC010-88C5-4375-A0CF-3543ADEE6FE6}" type="pres">
      <dgm:prSet presAssocID="{4CE28068-3CED-419A-9FDD-E19AFCD6A5CC}" presName="Parent1" presStyleLbl="node1" presStyleIdx="0" presStyleCnt="6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213914F-5BD9-4826-B51D-2DB0DB3B3EFD}" type="pres">
      <dgm:prSet presAssocID="{4CE28068-3CED-419A-9FDD-E19AFCD6A5CC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68483D-979A-4B63-A734-13D05CDE5DBD}" type="pres">
      <dgm:prSet presAssocID="{4CE28068-3CED-419A-9FDD-E19AFCD6A5CC}" presName="BalanceSpacing" presStyleCnt="0"/>
      <dgm:spPr/>
    </dgm:pt>
    <dgm:pt modelId="{6967917C-2A16-4E65-9BCA-A51E3055F6F3}" type="pres">
      <dgm:prSet presAssocID="{4CE28068-3CED-419A-9FDD-E19AFCD6A5CC}" presName="BalanceSpacing1" presStyleCnt="0"/>
      <dgm:spPr/>
    </dgm:pt>
    <dgm:pt modelId="{A34CB1C3-EC6C-4B0D-A7F3-B5E604ED2D8E}" type="pres">
      <dgm:prSet presAssocID="{F45A3872-81E3-4816-A051-653813D52AD9}" presName="Accent1Text" presStyleLbl="node1" presStyleIdx="1" presStyleCnt="6" custLinFactNeighborY="0"/>
      <dgm:spPr/>
      <dgm:t>
        <a:bodyPr/>
        <a:lstStyle/>
        <a:p>
          <a:endParaRPr lang="en-US"/>
        </a:p>
      </dgm:t>
    </dgm:pt>
    <dgm:pt modelId="{C19475C6-9908-43D5-9880-8547FC45E749}" type="pres">
      <dgm:prSet presAssocID="{F45A3872-81E3-4816-A051-653813D52AD9}" presName="spaceBetweenRectangles" presStyleCnt="0"/>
      <dgm:spPr/>
    </dgm:pt>
    <dgm:pt modelId="{FBB3EE28-FAA6-4C3A-92A3-9305F0542FA8}" type="pres">
      <dgm:prSet presAssocID="{E1FD5BB6-CEBD-4D22-89EC-0DBB64B6640C}" presName="composite" presStyleCnt="0"/>
      <dgm:spPr/>
    </dgm:pt>
    <dgm:pt modelId="{0DD9E0BF-1209-4C64-B404-07D49EDD1BE2}" type="pres">
      <dgm:prSet presAssocID="{E1FD5BB6-CEBD-4D22-89EC-0DBB64B6640C}" presName="Parent1" presStyleLbl="node1" presStyleIdx="2" presStyleCnt="6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2FCFCE-6754-4C2E-9778-876A29BF766D}" type="pres">
      <dgm:prSet presAssocID="{E1FD5BB6-CEBD-4D22-89EC-0DBB64B6640C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E53E2D6-23FD-4C7D-A8F7-2981EB4C3318}" type="pres">
      <dgm:prSet presAssocID="{E1FD5BB6-CEBD-4D22-89EC-0DBB64B6640C}" presName="BalanceSpacing" presStyleCnt="0"/>
      <dgm:spPr/>
    </dgm:pt>
    <dgm:pt modelId="{2F0AEBF4-75E9-4359-B5C2-CE6E3E1120BA}" type="pres">
      <dgm:prSet presAssocID="{E1FD5BB6-CEBD-4D22-89EC-0DBB64B6640C}" presName="BalanceSpacing1" presStyleCnt="0"/>
      <dgm:spPr/>
    </dgm:pt>
    <dgm:pt modelId="{E7739F65-E2D2-4367-A1C1-805B76BD87C5}" type="pres">
      <dgm:prSet presAssocID="{6DE75E1B-7286-49AE-8A7B-36197AA98512}" presName="Accent1Text" presStyleLbl="node1" presStyleIdx="3" presStyleCnt="6" custLinFactNeighborY="0"/>
      <dgm:spPr/>
      <dgm:t>
        <a:bodyPr/>
        <a:lstStyle/>
        <a:p>
          <a:endParaRPr lang="en-US"/>
        </a:p>
      </dgm:t>
    </dgm:pt>
    <dgm:pt modelId="{A301BB5A-14FD-449D-9818-3559963E228E}" type="pres">
      <dgm:prSet presAssocID="{6DE75E1B-7286-49AE-8A7B-36197AA98512}" presName="spaceBetweenRectangles" presStyleCnt="0"/>
      <dgm:spPr/>
    </dgm:pt>
    <dgm:pt modelId="{F8A9E779-53AE-4468-8F86-592E8B089B4E}" type="pres">
      <dgm:prSet presAssocID="{4AF61C44-7687-4D7A-88CE-471EF97F3F50}" presName="composite" presStyleCnt="0"/>
      <dgm:spPr/>
    </dgm:pt>
    <dgm:pt modelId="{96B83922-78FB-46E3-BE25-C2A6404BCF33}" type="pres">
      <dgm:prSet presAssocID="{4AF61C44-7687-4D7A-88CE-471EF97F3F50}" presName="Parent1" presStyleLbl="node1" presStyleIdx="4" presStyleCnt="6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4CB31A-59DD-443E-9CE1-A54B4ADCE60C}" type="pres">
      <dgm:prSet presAssocID="{4AF61C44-7687-4D7A-88CE-471EF97F3F50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58AC92-AC3A-4530-BD35-6D535A909BEA}" type="pres">
      <dgm:prSet presAssocID="{4AF61C44-7687-4D7A-88CE-471EF97F3F50}" presName="BalanceSpacing" presStyleCnt="0"/>
      <dgm:spPr/>
    </dgm:pt>
    <dgm:pt modelId="{A51CAE73-8210-4265-A2C2-ABC78466A94E}" type="pres">
      <dgm:prSet presAssocID="{4AF61C44-7687-4D7A-88CE-471EF97F3F50}" presName="BalanceSpacing1" presStyleCnt="0"/>
      <dgm:spPr/>
    </dgm:pt>
    <dgm:pt modelId="{61452FA8-FEB9-402D-985E-48B71E216646}" type="pres">
      <dgm:prSet presAssocID="{F794FA4B-0D32-4810-916E-30DEF464EDFA}" presName="Accent1Text" presStyleLbl="node1" presStyleIdx="5" presStyleCnt="6" custLinFactNeighborY="0"/>
      <dgm:spPr/>
      <dgm:t>
        <a:bodyPr/>
        <a:lstStyle/>
        <a:p>
          <a:endParaRPr lang="en-US"/>
        </a:p>
      </dgm:t>
    </dgm:pt>
  </dgm:ptLst>
  <dgm:cxnLst>
    <dgm:cxn modelId="{3DF83041-677E-418E-98D3-A27752218BF3}" type="presOf" srcId="{E1FD5BB6-CEBD-4D22-89EC-0DBB64B6640C}" destId="{0DD9E0BF-1209-4C64-B404-07D49EDD1BE2}" srcOrd="0" destOrd="0" presId="urn:microsoft.com/office/officeart/2008/layout/AlternatingHexagons"/>
    <dgm:cxn modelId="{B7E7174A-0298-45FB-A927-9EFE838116DE}" srcId="{4CE28068-3CED-419A-9FDD-E19AFCD6A5CC}" destId="{2BB4384B-6822-4B15-993F-B5F17CAED7BB}" srcOrd="0" destOrd="0" parTransId="{17C6236C-CD6A-4B12-BB4A-88C4B84D9428}" sibTransId="{D8976E14-D73D-4625-9EE1-88AF138F017D}"/>
    <dgm:cxn modelId="{B809EDC3-0D53-44E7-A892-FE53F0B08070}" srcId="{4E1173D1-93A8-4A61-AF4F-D5A3A8CD3025}" destId="{4AF61C44-7687-4D7A-88CE-471EF97F3F50}" srcOrd="2" destOrd="0" parTransId="{08056E37-5576-470F-A0E9-B5669B03ABF6}" sibTransId="{F794FA4B-0D32-4810-916E-30DEF464EDFA}"/>
    <dgm:cxn modelId="{53FB6CB7-8C38-4259-9AB4-702E9AD16F19}" srcId="{4E1173D1-93A8-4A61-AF4F-D5A3A8CD3025}" destId="{4CE28068-3CED-419A-9FDD-E19AFCD6A5CC}" srcOrd="0" destOrd="0" parTransId="{A317D089-EFF8-4BE3-9388-C36C091D8B31}" sibTransId="{F45A3872-81E3-4816-A051-653813D52AD9}"/>
    <dgm:cxn modelId="{14631DD8-A659-4561-B3D5-0D07D68A63F3}" type="presOf" srcId="{2BB4384B-6822-4B15-993F-B5F17CAED7BB}" destId="{7213914F-5BD9-4826-B51D-2DB0DB3B3EFD}" srcOrd="0" destOrd="0" presId="urn:microsoft.com/office/officeart/2008/layout/AlternatingHexagons"/>
    <dgm:cxn modelId="{C0CD4909-E531-4745-B8E0-888E6D58F80E}" type="presOf" srcId="{F45A3872-81E3-4816-A051-653813D52AD9}" destId="{A34CB1C3-EC6C-4B0D-A7F3-B5E604ED2D8E}" srcOrd="0" destOrd="0" presId="urn:microsoft.com/office/officeart/2008/layout/AlternatingHexagons"/>
    <dgm:cxn modelId="{5B4B0B72-8DE8-44B6-ACDE-08DC24AC432C}" type="presOf" srcId="{4E1173D1-93A8-4A61-AF4F-D5A3A8CD3025}" destId="{0BE842A8-1A28-4B51-98DE-D3C25E819E8D}" srcOrd="0" destOrd="0" presId="urn:microsoft.com/office/officeart/2008/layout/AlternatingHexagons"/>
    <dgm:cxn modelId="{0B3DD43F-6A48-4F44-96F8-AC8950C5C452}" type="presOf" srcId="{4AF61C44-7687-4D7A-88CE-471EF97F3F50}" destId="{96B83922-78FB-46E3-BE25-C2A6404BCF33}" srcOrd="0" destOrd="0" presId="urn:microsoft.com/office/officeart/2008/layout/AlternatingHexagons"/>
    <dgm:cxn modelId="{64C410BF-02CA-4193-BB47-B7FBC234240A}" srcId="{E1FD5BB6-CEBD-4D22-89EC-0DBB64B6640C}" destId="{54C4644D-F038-46CC-8710-EA16342412D5}" srcOrd="0" destOrd="0" parTransId="{DA57261D-AEC2-44BC-B8AC-C353EB4E4A22}" sibTransId="{04EA5768-6B2D-4EA8-A266-7F69F96B4EE9}"/>
    <dgm:cxn modelId="{6686EAA1-BFEB-4E49-A88D-E5A549E79A85}" type="presOf" srcId="{6DE75E1B-7286-49AE-8A7B-36197AA98512}" destId="{E7739F65-E2D2-4367-A1C1-805B76BD87C5}" srcOrd="0" destOrd="0" presId="urn:microsoft.com/office/officeart/2008/layout/AlternatingHexagons"/>
    <dgm:cxn modelId="{D4D831B4-0DCD-41DC-A673-4ED9779C3F8F}" srcId="{4E1173D1-93A8-4A61-AF4F-D5A3A8CD3025}" destId="{E1FD5BB6-CEBD-4D22-89EC-0DBB64B6640C}" srcOrd="1" destOrd="0" parTransId="{64C069FD-00CD-4D48-8925-8F9B418FFA66}" sibTransId="{6DE75E1B-7286-49AE-8A7B-36197AA98512}"/>
    <dgm:cxn modelId="{062979ED-2000-418C-BF9D-78EAD6CFA2F8}" type="presOf" srcId="{2B870DB1-0C07-45DA-8370-2069666FFA2B}" destId="{5D4CB31A-59DD-443E-9CE1-A54B4ADCE60C}" srcOrd="0" destOrd="0" presId="urn:microsoft.com/office/officeart/2008/layout/AlternatingHexagons"/>
    <dgm:cxn modelId="{0CD1A789-8970-49D9-A571-2A92A63AD864}" srcId="{4AF61C44-7687-4D7A-88CE-471EF97F3F50}" destId="{2B870DB1-0C07-45DA-8370-2069666FFA2B}" srcOrd="0" destOrd="0" parTransId="{D6C0789C-E69C-4825-AB3C-C64A5878D599}" sibTransId="{FCA22417-4CF4-47F6-962B-4D94E4D06E68}"/>
    <dgm:cxn modelId="{44BDD9FC-B633-480A-A512-830A7BF11C53}" type="presOf" srcId="{4CE28068-3CED-419A-9FDD-E19AFCD6A5CC}" destId="{E12DC010-88C5-4375-A0CF-3543ADEE6FE6}" srcOrd="0" destOrd="0" presId="urn:microsoft.com/office/officeart/2008/layout/AlternatingHexagons"/>
    <dgm:cxn modelId="{21EFE844-9F33-4931-BB0A-52A7B25EA45D}" type="presOf" srcId="{F794FA4B-0D32-4810-916E-30DEF464EDFA}" destId="{61452FA8-FEB9-402D-985E-48B71E216646}" srcOrd="0" destOrd="0" presId="urn:microsoft.com/office/officeart/2008/layout/AlternatingHexagons"/>
    <dgm:cxn modelId="{CB8CED48-8085-4FFD-BCA5-338CBA95BBB4}" type="presOf" srcId="{54C4644D-F038-46CC-8710-EA16342412D5}" destId="{052FCFCE-6754-4C2E-9778-876A29BF766D}" srcOrd="0" destOrd="0" presId="urn:microsoft.com/office/officeart/2008/layout/AlternatingHexagons"/>
    <dgm:cxn modelId="{4D881D08-25A3-4C9F-B7BC-2DEC625C90A4}" type="presParOf" srcId="{0BE842A8-1A28-4B51-98DE-D3C25E819E8D}" destId="{50340A93-1BCF-4B8D-952C-B465B65A03B0}" srcOrd="0" destOrd="0" presId="urn:microsoft.com/office/officeart/2008/layout/AlternatingHexagons"/>
    <dgm:cxn modelId="{4FE477C6-332C-4A3B-BE99-B9A2BDFA3EFB}" type="presParOf" srcId="{50340A93-1BCF-4B8D-952C-B465B65A03B0}" destId="{E12DC010-88C5-4375-A0CF-3543ADEE6FE6}" srcOrd="0" destOrd="0" presId="urn:microsoft.com/office/officeart/2008/layout/AlternatingHexagons"/>
    <dgm:cxn modelId="{0D14ADD5-08BF-4631-BA9D-5E9E84A65FF9}" type="presParOf" srcId="{50340A93-1BCF-4B8D-952C-B465B65A03B0}" destId="{7213914F-5BD9-4826-B51D-2DB0DB3B3EFD}" srcOrd="1" destOrd="0" presId="urn:microsoft.com/office/officeart/2008/layout/AlternatingHexagons"/>
    <dgm:cxn modelId="{024E9320-3D61-4EFB-AEAA-D6DE5519E860}" type="presParOf" srcId="{50340A93-1BCF-4B8D-952C-B465B65A03B0}" destId="{F768483D-979A-4B63-A734-13D05CDE5DBD}" srcOrd="2" destOrd="0" presId="urn:microsoft.com/office/officeart/2008/layout/AlternatingHexagons"/>
    <dgm:cxn modelId="{E4B78676-B174-4C1B-9421-018F75995B3F}" type="presParOf" srcId="{50340A93-1BCF-4B8D-952C-B465B65A03B0}" destId="{6967917C-2A16-4E65-9BCA-A51E3055F6F3}" srcOrd="3" destOrd="0" presId="urn:microsoft.com/office/officeart/2008/layout/AlternatingHexagons"/>
    <dgm:cxn modelId="{7742D718-83C7-4A8F-8704-9BFE4FC56E94}" type="presParOf" srcId="{50340A93-1BCF-4B8D-952C-B465B65A03B0}" destId="{A34CB1C3-EC6C-4B0D-A7F3-B5E604ED2D8E}" srcOrd="4" destOrd="0" presId="urn:microsoft.com/office/officeart/2008/layout/AlternatingHexagons"/>
    <dgm:cxn modelId="{EA1C0BFC-E084-4BFC-A0CB-58077F517BCE}" type="presParOf" srcId="{0BE842A8-1A28-4B51-98DE-D3C25E819E8D}" destId="{C19475C6-9908-43D5-9880-8547FC45E749}" srcOrd="1" destOrd="0" presId="urn:microsoft.com/office/officeart/2008/layout/AlternatingHexagons"/>
    <dgm:cxn modelId="{D4FEB0FA-B6EA-4DF4-8812-644AE74D2158}" type="presParOf" srcId="{0BE842A8-1A28-4B51-98DE-D3C25E819E8D}" destId="{FBB3EE28-FAA6-4C3A-92A3-9305F0542FA8}" srcOrd="2" destOrd="0" presId="urn:microsoft.com/office/officeart/2008/layout/AlternatingHexagons"/>
    <dgm:cxn modelId="{2D58AFD3-0478-4C2A-82E0-5EE46AFCEF16}" type="presParOf" srcId="{FBB3EE28-FAA6-4C3A-92A3-9305F0542FA8}" destId="{0DD9E0BF-1209-4C64-B404-07D49EDD1BE2}" srcOrd="0" destOrd="0" presId="urn:microsoft.com/office/officeart/2008/layout/AlternatingHexagons"/>
    <dgm:cxn modelId="{B05545CC-8EFC-4610-861D-74332C9D1437}" type="presParOf" srcId="{FBB3EE28-FAA6-4C3A-92A3-9305F0542FA8}" destId="{052FCFCE-6754-4C2E-9778-876A29BF766D}" srcOrd="1" destOrd="0" presId="urn:microsoft.com/office/officeart/2008/layout/AlternatingHexagons"/>
    <dgm:cxn modelId="{4D5EE4E3-0B67-473E-BC22-61A995EA8211}" type="presParOf" srcId="{FBB3EE28-FAA6-4C3A-92A3-9305F0542FA8}" destId="{1E53E2D6-23FD-4C7D-A8F7-2981EB4C3318}" srcOrd="2" destOrd="0" presId="urn:microsoft.com/office/officeart/2008/layout/AlternatingHexagons"/>
    <dgm:cxn modelId="{FA44B7A6-0023-4984-AA07-3267BECF9B83}" type="presParOf" srcId="{FBB3EE28-FAA6-4C3A-92A3-9305F0542FA8}" destId="{2F0AEBF4-75E9-4359-B5C2-CE6E3E1120BA}" srcOrd="3" destOrd="0" presId="urn:microsoft.com/office/officeart/2008/layout/AlternatingHexagons"/>
    <dgm:cxn modelId="{E3FFD32A-B971-4815-8310-15F6D6073E3B}" type="presParOf" srcId="{FBB3EE28-FAA6-4C3A-92A3-9305F0542FA8}" destId="{E7739F65-E2D2-4367-A1C1-805B76BD87C5}" srcOrd="4" destOrd="0" presId="urn:microsoft.com/office/officeart/2008/layout/AlternatingHexagons"/>
    <dgm:cxn modelId="{A0D7CA39-F62A-4516-96A1-A1392C8D2A5F}" type="presParOf" srcId="{0BE842A8-1A28-4B51-98DE-D3C25E819E8D}" destId="{A301BB5A-14FD-449D-9818-3559963E228E}" srcOrd="3" destOrd="0" presId="urn:microsoft.com/office/officeart/2008/layout/AlternatingHexagons"/>
    <dgm:cxn modelId="{B50F5394-30C0-431C-94BB-38ADA43408EA}" type="presParOf" srcId="{0BE842A8-1A28-4B51-98DE-D3C25E819E8D}" destId="{F8A9E779-53AE-4468-8F86-592E8B089B4E}" srcOrd="4" destOrd="0" presId="urn:microsoft.com/office/officeart/2008/layout/AlternatingHexagons"/>
    <dgm:cxn modelId="{96759A12-CCC1-494D-B52C-E9D5E85E1398}" type="presParOf" srcId="{F8A9E779-53AE-4468-8F86-592E8B089B4E}" destId="{96B83922-78FB-46E3-BE25-C2A6404BCF33}" srcOrd="0" destOrd="0" presId="urn:microsoft.com/office/officeart/2008/layout/AlternatingHexagons"/>
    <dgm:cxn modelId="{D5FD6C1C-71C9-436E-977E-061E9B47D0D0}" type="presParOf" srcId="{F8A9E779-53AE-4468-8F86-592E8B089B4E}" destId="{5D4CB31A-59DD-443E-9CE1-A54B4ADCE60C}" srcOrd="1" destOrd="0" presId="urn:microsoft.com/office/officeart/2008/layout/AlternatingHexagons"/>
    <dgm:cxn modelId="{D52C052C-D6E9-409E-A365-28D58A1BEEE1}" type="presParOf" srcId="{F8A9E779-53AE-4468-8F86-592E8B089B4E}" destId="{6658AC92-AC3A-4530-BD35-6D535A909BEA}" srcOrd="2" destOrd="0" presId="urn:microsoft.com/office/officeart/2008/layout/AlternatingHexagons"/>
    <dgm:cxn modelId="{66FCB502-B8A6-4855-A1CE-45E1A55800E6}" type="presParOf" srcId="{F8A9E779-53AE-4468-8F86-592E8B089B4E}" destId="{A51CAE73-8210-4265-A2C2-ABC78466A94E}" srcOrd="3" destOrd="0" presId="urn:microsoft.com/office/officeart/2008/layout/AlternatingHexagons"/>
    <dgm:cxn modelId="{136D3705-94BC-4255-BB12-0315769096EB}" type="presParOf" srcId="{F8A9E779-53AE-4468-8F86-592E8B089B4E}" destId="{61452FA8-FEB9-402D-985E-48B71E21664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6D3839-41FE-4988-A413-D08B967640C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50350EF6-76A3-4463-B2A3-9B0AF6877928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en-US" sz="18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Technologic</a:t>
          </a:r>
          <a:r>
            <a:rPr lang="cs-CZ" sz="1800" dirty="0" err="1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ké</a:t>
          </a:r>
          <a:r>
            <a:rPr lang="cs-CZ" sz="18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 / environmentální</a:t>
          </a:r>
        </a:p>
        <a:p>
          <a:r>
            <a:rPr lang="cs-CZ" sz="18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změny</a:t>
          </a:r>
          <a:endParaRPr lang="en-US" sz="18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E5DBB96-BEC2-4B51-9C6E-B12148A11CC7}" type="parTrans" cxnId="{B36115F5-CBF5-4D54-A5A3-66E06A8D6017}">
      <dgm:prSet/>
      <dgm:spPr/>
      <dgm:t>
        <a:bodyPr/>
        <a:lstStyle/>
        <a:p>
          <a:endParaRPr lang="en-US"/>
        </a:p>
      </dgm:t>
    </dgm:pt>
    <dgm:pt modelId="{08EDFD01-24ED-4B53-9D25-DC0EC7F5CBC7}" type="sibTrans" cxnId="{B36115F5-CBF5-4D54-A5A3-66E06A8D6017}">
      <dgm:prSet/>
      <dgm:spPr/>
      <dgm:t>
        <a:bodyPr/>
        <a:lstStyle/>
        <a:p>
          <a:endParaRPr lang="en-US"/>
        </a:p>
      </dgm:t>
    </dgm:pt>
    <dgm:pt modelId="{8B18B451-8F1E-413B-9C91-31A760FB9F8F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cs-CZ" sz="18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Změny ve společnosti</a:t>
          </a:r>
          <a:endParaRPr lang="en-US" sz="18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5B96932-4618-4158-9809-09BCA00AE9AF}" type="parTrans" cxnId="{7E410B0F-941D-4EE4-B6DD-3E4A727E321A}">
      <dgm:prSet/>
      <dgm:spPr/>
      <dgm:t>
        <a:bodyPr/>
        <a:lstStyle/>
        <a:p>
          <a:endParaRPr lang="en-US"/>
        </a:p>
      </dgm:t>
    </dgm:pt>
    <dgm:pt modelId="{B10DE1C0-1238-49EB-BCA0-7A508ECF3B05}" type="sibTrans" cxnId="{7E410B0F-941D-4EE4-B6DD-3E4A727E321A}">
      <dgm:prSet/>
      <dgm:spPr/>
      <dgm:t>
        <a:bodyPr/>
        <a:lstStyle/>
        <a:p>
          <a:endParaRPr lang="en-US"/>
        </a:p>
      </dgm:t>
    </dgm:pt>
    <dgm:pt modelId="{23043EDB-F34D-4247-80F6-7D9B97F80586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cs-CZ" sz="18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Nové sociální / společenské potřeby</a:t>
          </a:r>
          <a:endParaRPr lang="en-US" sz="20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E639571-6B68-4AD9-B311-133B867FE58A}" type="parTrans" cxnId="{EC5CDA58-0BB3-4CD9-B493-8FCAB5A9C5A1}">
      <dgm:prSet/>
      <dgm:spPr/>
      <dgm:t>
        <a:bodyPr/>
        <a:lstStyle/>
        <a:p>
          <a:endParaRPr lang="en-US"/>
        </a:p>
      </dgm:t>
    </dgm:pt>
    <dgm:pt modelId="{E0159643-FA38-4676-B6FD-F056A7234791}" type="sibTrans" cxnId="{EC5CDA58-0BB3-4CD9-B493-8FCAB5A9C5A1}">
      <dgm:prSet/>
      <dgm:spPr/>
      <dgm:t>
        <a:bodyPr/>
        <a:lstStyle/>
        <a:p>
          <a:endParaRPr lang="en-US"/>
        </a:p>
      </dgm:t>
    </dgm:pt>
    <dgm:pt modelId="{1954B829-C8ED-4E7F-BB36-7EDDD6A006CA}" type="pres">
      <dgm:prSet presAssocID="{1D6D3839-41FE-4988-A413-D08B967640C0}" presName="CompostProcess" presStyleCnt="0">
        <dgm:presLayoutVars>
          <dgm:dir/>
          <dgm:resizeHandles val="exact"/>
        </dgm:presLayoutVars>
      </dgm:prSet>
      <dgm:spPr/>
    </dgm:pt>
    <dgm:pt modelId="{5B77FFE7-5D9B-4518-A688-6A1CC24CFCE9}" type="pres">
      <dgm:prSet presAssocID="{1D6D3839-41FE-4988-A413-D08B967640C0}" presName="arrow" presStyleLbl="bgShp" presStyleIdx="0" presStyleCnt="1" custScaleX="108396" custScaleY="74288"/>
      <dgm:spPr>
        <a:solidFill>
          <a:schemeClr val="accent6">
            <a:lumMod val="75000"/>
          </a:schemeClr>
        </a:solidFill>
      </dgm:spPr>
    </dgm:pt>
    <dgm:pt modelId="{00BD58EC-6CFC-49FA-BAB7-EFF8A43EDAD3}" type="pres">
      <dgm:prSet presAssocID="{1D6D3839-41FE-4988-A413-D08B967640C0}" presName="linearProcess" presStyleCnt="0"/>
      <dgm:spPr/>
    </dgm:pt>
    <dgm:pt modelId="{7C3CC8C3-EBA5-479B-AE99-4199751DB890}" type="pres">
      <dgm:prSet presAssocID="{50350EF6-76A3-4463-B2A3-9B0AF6877928}" presName="textNode" presStyleLbl="node1" presStyleIdx="0" presStyleCnt="3" custScaleX="89401" custScaleY="79733" custLinFactNeighborX="-4781" custLinFactNeighborY="-321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B3F707-165B-4B28-9400-268DE2DB34DF}" type="pres">
      <dgm:prSet presAssocID="{08EDFD01-24ED-4B53-9D25-DC0EC7F5CBC7}" presName="sibTrans" presStyleCnt="0"/>
      <dgm:spPr/>
    </dgm:pt>
    <dgm:pt modelId="{32076C71-AACA-42EB-AA22-5F3E9710C0F0}" type="pres">
      <dgm:prSet presAssocID="{8B18B451-8F1E-413B-9C91-31A760FB9F8F}" presName="textNode" presStyleLbl="node1" presStyleIdx="1" presStyleCnt="3" custScaleX="78992" custScaleY="79733" custLinFactNeighborX="3929" custLinFactNeighborY="-321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8CB7DA-427D-4035-830B-B5F70C135245}" type="pres">
      <dgm:prSet presAssocID="{B10DE1C0-1238-49EB-BCA0-7A508ECF3B05}" presName="sibTrans" presStyleCnt="0"/>
      <dgm:spPr/>
    </dgm:pt>
    <dgm:pt modelId="{9C8D0EEF-8A5A-4957-9EB0-5B7F9A1990DE}" type="pres">
      <dgm:prSet presAssocID="{23043EDB-F34D-4247-80F6-7D9B97F80586}" presName="textNode" presStyleLbl="node1" presStyleIdx="2" presStyleCnt="3" custScaleX="78863" custScaleY="79733" custLinFactNeighborX="-13965" custLinFactNeighborY="-321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B9484E-535F-4E4C-A19E-852E782E72EA}" type="presOf" srcId="{8B18B451-8F1E-413B-9C91-31A760FB9F8F}" destId="{32076C71-AACA-42EB-AA22-5F3E9710C0F0}" srcOrd="0" destOrd="0" presId="urn:microsoft.com/office/officeart/2005/8/layout/hProcess9"/>
    <dgm:cxn modelId="{7E410B0F-941D-4EE4-B6DD-3E4A727E321A}" srcId="{1D6D3839-41FE-4988-A413-D08B967640C0}" destId="{8B18B451-8F1E-413B-9C91-31A760FB9F8F}" srcOrd="1" destOrd="0" parTransId="{75B96932-4618-4158-9809-09BCA00AE9AF}" sibTransId="{B10DE1C0-1238-49EB-BCA0-7A508ECF3B05}"/>
    <dgm:cxn modelId="{B36115F5-CBF5-4D54-A5A3-66E06A8D6017}" srcId="{1D6D3839-41FE-4988-A413-D08B967640C0}" destId="{50350EF6-76A3-4463-B2A3-9B0AF6877928}" srcOrd="0" destOrd="0" parTransId="{EE5DBB96-BEC2-4B51-9C6E-B12148A11CC7}" sibTransId="{08EDFD01-24ED-4B53-9D25-DC0EC7F5CBC7}"/>
    <dgm:cxn modelId="{06200423-3986-472F-BA1F-DA07733D71A3}" type="presOf" srcId="{23043EDB-F34D-4247-80F6-7D9B97F80586}" destId="{9C8D0EEF-8A5A-4957-9EB0-5B7F9A1990DE}" srcOrd="0" destOrd="0" presId="urn:microsoft.com/office/officeart/2005/8/layout/hProcess9"/>
    <dgm:cxn modelId="{EC5CDA58-0BB3-4CD9-B493-8FCAB5A9C5A1}" srcId="{1D6D3839-41FE-4988-A413-D08B967640C0}" destId="{23043EDB-F34D-4247-80F6-7D9B97F80586}" srcOrd="2" destOrd="0" parTransId="{3E639571-6B68-4AD9-B311-133B867FE58A}" sibTransId="{E0159643-FA38-4676-B6FD-F056A7234791}"/>
    <dgm:cxn modelId="{845EC74A-3627-44C9-AD76-F7B13B542E3A}" type="presOf" srcId="{1D6D3839-41FE-4988-A413-D08B967640C0}" destId="{1954B829-C8ED-4E7F-BB36-7EDDD6A006CA}" srcOrd="0" destOrd="0" presId="urn:microsoft.com/office/officeart/2005/8/layout/hProcess9"/>
    <dgm:cxn modelId="{FBAFCF7D-41B6-430D-BD1D-44B6C46D16BE}" type="presOf" srcId="{50350EF6-76A3-4463-B2A3-9B0AF6877928}" destId="{7C3CC8C3-EBA5-479B-AE99-4199751DB890}" srcOrd="0" destOrd="0" presId="urn:microsoft.com/office/officeart/2005/8/layout/hProcess9"/>
    <dgm:cxn modelId="{93FC2A9E-A201-4D8F-B9D2-041ED6E47DFB}" type="presParOf" srcId="{1954B829-C8ED-4E7F-BB36-7EDDD6A006CA}" destId="{5B77FFE7-5D9B-4518-A688-6A1CC24CFCE9}" srcOrd="0" destOrd="0" presId="urn:microsoft.com/office/officeart/2005/8/layout/hProcess9"/>
    <dgm:cxn modelId="{AB884F33-8559-4BC6-BC5C-E21C365D8F70}" type="presParOf" srcId="{1954B829-C8ED-4E7F-BB36-7EDDD6A006CA}" destId="{00BD58EC-6CFC-49FA-BAB7-EFF8A43EDAD3}" srcOrd="1" destOrd="0" presId="urn:microsoft.com/office/officeart/2005/8/layout/hProcess9"/>
    <dgm:cxn modelId="{9AE91B37-82E9-49F0-B32E-A52C4C7F44B7}" type="presParOf" srcId="{00BD58EC-6CFC-49FA-BAB7-EFF8A43EDAD3}" destId="{7C3CC8C3-EBA5-479B-AE99-4199751DB890}" srcOrd="0" destOrd="0" presId="urn:microsoft.com/office/officeart/2005/8/layout/hProcess9"/>
    <dgm:cxn modelId="{1CF3091C-5C32-4EBF-80E2-A73DC34167E5}" type="presParOf" srcId="{00BD58EC-6CFC-49FA-BAB7-EFF8A43EDAD3}" destId="{91B3F707-165B-4B28-9400-268DE2DB34DF}" srcOrd="1" destOrd="0" presId="urn:microsoft.com/office/officeart/2005/8/layout/hProcess9"/>
    <dgm:cxn modelId="{64FEA6A6-4FF9-479D-A1FA-059F00FB3AAD}" type="presParOf" srcId="{00BD58EC-6CFC-49FA-BAB7-EFF8A43EDAD3}" destId="{32076C71-AACA-42EB-AA22-5F3E9710C0F0}" srcOrd="2" destOrd="0" presId="urn:microsoft.com/office/officeart/2005/8/layout/hProcess9"/>
    <dgm:cxn modelId="{CFE7570C-6D17-4D06-82BA-F92F4351368C}" type="presParOf" srcId="{00BD58EC-6CFC-49FA-BAB7-EFF8A43EDAD3}" destId="{4B8CB7DA-427D-4035-830B-B5F70C135245}" srcOrd="3" destOrd="0" presId="urn:microsoft.com/office/officeart/2005/8/layout/hProcess9"/>
    <dgm:cxn modelId="{4F7B88CA-3CEA-46E3-A1B4-25D736B0B85B}" type="presParOf" srcId="{00BD58EC-6CFC-49FA-BAB7-EFF8A43EDAD3}" destId="{9C8D0EEF-8A5A-4957-9EB0-5B7F9A1990DE}" srcOrd="4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2E0552-938A-4B5D-891B-D0B7D97453A0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20B011-6DFA-46C3-9317-8DCDE667AA85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cs-CZ" sz="15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Porozumění sociálním potřebám</a:t>
          </a:r>
          <a:endParaRPr lang="en-US" sz="15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5F8FAFD8-C14D-4688-B66D-02B5928371E5}" type="parTrans" cxnId="{1E81C956-C510-432B-B63A-DC0F3B0869CD}">
      <dgm:prSet/>
      <dgm:spPr/>
      <dgm:t>
        <a:bodyPr/>
        <a:lstStyle/>
        <a:p>
          <a:endParaRPr lang="en-US"/>
        </a:p>
      </dgm:t>
    </dgm:pt>
    <dgm:pt modelId="{0150B3DE-1C9A-4986-BF40-3959D0A8396D}" type="sibTrans" cxnId="{1E81C956-C510-432B-B63A-DC0F3B0869CD}">
      <dgm:prSet/>
      <dgm:spPr/>
      <dgm:t>
        <a:bodyPr/>
        <a:lstStyle/>
        <a:p>
          <a:endParaRPr lang="en-US"/>
        </a:p>
      </dgm:t>
    </dgm:pt>
    <dgm:pt modelId="{D9EBEF26-C302-49FE-9789-22FDD9F7F93F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cs-CZ" sz="15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Identifikace sociálních potřeb</a:t>
          </a:r>
          <a:endParaRPr lang="en-US" sz="15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33795E7-0492-4C0D-A6FC-8113F2BC040C}" type="parTrans" cxnId="{ACF84E08-A122-43C5-B219-E6AB028A9DE5}">
      <dgm:prSet/>
      <dgm:spPr/>
      <dgm:t>
        <a:bodyPr/>
        <a:lstStyle/>
        <a:p>
          <a:endParaRPr lang="en-US"/>
        </a:p>
      </dgm:t>
    </dgm:pt>
    <dgm:pt modelId="{647FE764-44EA-4D40-884A-401D13B7CC20}" type="sibTrans" cxnId="{ACF84E08-A122-43C5-B219-E6AB028A9DE5}">
      <dgm:prSet/>
      <dgm:spPr/>
      <dgm:t>
        <a:bodyPr/>
        <a:lstStyle/>
        <a:p>
          <a:endParaRPr lang="en-US"/>
        </a:p>
      </dgm:t>
    </dgm:pt>
    <dgm:pt modelId="{B2D61CC7-5E51-4E51-AC55-28903A718BC1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cs-CZ" sz="15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Příležitost, ne hrozba</a:t>
          </a:r>
          <a:endParaRPr lang="en-US" sz="15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58754A2-ADFC-4345-A63B-C5E5B68CB2B9}" type="parTrans" cxnId="{4467948E-6BB0-4B27-B1EB-CA39EEE7EFF1}">
      <dgm:prSet/>
      <dgm:spPr/>
      <dgm:t>
        <a:bodyPr/>
        <a:lstStyle/>
        <a:p>
          <a:endParaRPr lang="en-US"/>
        </a:p>
      </dgm:t>
    </dgm:pt>
    <dgm:pt modelId="{583858F1-9DC5-49AE-9EB8-057CEDBC6BB8}" type="sibTrans" cxnId="{4467948E-6BB0-4B27-B1EB-CA39EEE7EFF1}">
      <dgm:prSet/>
      <dgm:spPr/>
      <dgm:t>
        <a:bodyPr/>
        <a:lstStyle/>
        <a:p>
          <a:endParaRPr lang="en-US"/>
        </a:p>
      </dgm:t>
    </dgm:pt>
    <dgm:pt modelId="{301C5055-EBB7-4E3F-BC5B-A277AA7F85A0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cs-CZ" sz="15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Zacílení podnikatelským nápadem</a:t>
          </a:r>
          <a:endParaRPr lang="en-US" sz="15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FCEA48C-46ED-4833-B78A-2F960DB90E44}" type="parTrans" cxnId="{D9DF28E1-5CA9-49DD-863E-37F41540DBA1}">
      <dgm:prSet/>
      <dgm:spPr/>
      <dgm:t>
        <a:bodyPr/>
        <a:lstStyle/>
        <a:p>
          <a:endParaRPr lang="en-US"/>
        </a:p>
      </dgm:t>
    </dgm:pt>
    <dgm:pt modelId="{41B9B485-ED0E-436A-85E9-12D3E3263A93}" type="sibTrans" cxnId="{D9DF28E1-5CA9-49DD-863E-37F41540DBA1}">
      <dgm:prSet/>
      <dgm:spPr/>
      <dgm:t>
        <a:bodyPr/>
        <a:lstStyle/>
        <a:p>
          <a:endParaRPr lang="en-US"/>
        </a:p>
      </dgm:t>
    </dgm:pt>
    <dgm:pt modelId="{225637C3-CF03-4905-BEF3-C4C1F23D86C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cs-CZ" sz="15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Použití digitálních dovedností</a:t>
          </a:r>
          <a:endParaRPr lang="en-US" sz="15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FA9B4E7-9906-4E57-A929-828DA88BF170}" type="parTrans" cxnId="{950D431E-A7A1-4131-A25C-E76276E6B7CD}">
      <dgm:prSet/>
      <dgm:spPr/>
      <dgm:t>
        <a:bodyPr/>
        <a:lstStyle/>
        <a:p>
          <a:endParaRPr lang="en-US"/>
        </a:p>
      </dgm:t>
    </dgm:pt>
    <dgm:pt modelId="{6ACFFC6E-4120-46C7-BD68-8113BFAD4F1C}" type="sibTrans" cxnId="{950D431E-A7A1-4131-A25C-E76276E6B7CD}">
      <dgm:prSet/>
      <dgm:spPr/>
      <dgm:t>
        <a:bodyPr/>
        <a:lstStyle/>
        <a:p>
          <a:endParaRPr lang="en-US"/>
        </a:p>
      </dgm:t>
    </dgm:pt>
    <dgm:pt modelId="{6178D4AC-D2AB-43C4-BEEF-A863AF712EA4}" type="pres">
      <dgm:prSet presAssocID="{EB2E0552-938A-4B5D-891B-D0B7D97453A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2AAFDE-C2BD-4C05-8E1D-1B468DDBD0BF}" type="pres">
      <dgm:prSet presAssocID="{CB20B011-6DFA-46C3-9317-8DCDE667AA85}" presName="node" presStyleLbl="node1" presStyleIdx="0" presStyleCnt="5" custScaleX="1301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426D0C-AE3D-4F53-90E6-A82D36494A63}" type="pres">
      <dgm:prSet presAssocID="{CB20B011-6DFA-46C3-9317-8DCDE667AA85}" presName="spNode" presStyleCnt="0"/>
      <dgm:spPr/>
      <dgm:t>
        <a:bodyPr/>
        <a:lstStyle/>
        <a:p>
          <a:endParaRPr lang="en-US"/>
        </a:p>
      </dgm:t>
    </dgm:pt>
    <dgm:pt modelId="{745427EB-30EF-474B-B4E4-DAF5920E5C90}" type="pres">
      <dgm:prSet presAssocID="{0150B3DE-1C9A-4986-BF40-3959D0A8396D}" presName="sibTrans" presStyleLbl="sibTrans1D1" presStyleIdx="0" presStyleCnt="5"/>
      <dgm:spPr/>
      <dgm:t>
        <a:bodyPr/>
        <a:lstStyle/>
        <a:p>
          <a:endParaRPr lang="en-US"/>
        </a:p>
      </dgm:t>
    </dgm:pt>
    <dgm:pt modelId="{9664950D-4EDF-416A-AE34-BBB3C07F3E48}" type="pres">
      <dgm:prSet presAssocID="{D9EBEF26-C302-49FE-9789-22FDD9F7F93F}" presName="node" presStyleLbl="node1" presStyleIdx="1" presStyleCnt="5" custScaleX="1301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49FF40-8826-4E2A-AF78-4AB7127080F8}" type="pres">
      <dgm:prSet presAssocID="{D9EBEF26-C302-49FE-9789-22FDD9F7F93F}" presName="spNode" presStyleCnt="0"/>
      <dgm:spPr/>
      <dgm:t>
        <a:bodyPr/>
        <a:lstStyle/>
        <a:p>
          <a:endParaRPr lang="en-US"/>
        </a:p>
      </dgm:t>
    </dgm:pt>
    <dgm:pt modelId="{B8F88DC7-39EA-4671-99E4-718861B332BE}" type="pres">
      <dgm:prSet presAssocID="{647FE764-44EA-4D40-884A-401D13B7CC20}" presName="sibTrans" presStyleLbl="sibTrans1D1" presStyleIdx="1" presStyleCnt="5"/>
      <dgm:spPr/>
      <dgm:t>
        <a:bodyPr/>
        <a:lstStyle/>
        <a:p>
          <a:endParaRPr lang="en-US"/>
        </a:p>
      </dgm:t>
    </dgm:pt>
    <dgm:pt modelId="{15504135-72F3-4814-98C7-92DC12D375EF}" type="pres">
      <dgm:prSet presAssocID="{B2D61CC7-5E51-4E51-AC55-28903A718BC1}" presName="node" presStyleLbl="node1" presStyleIdx="2" presStyleCnt="5" custScaleX="1301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47764E-01BE-47C9-BE20-8632591FD64D}" type="pres">
      <dgm:prSet presAssocID="{B2D61CC7-5E51-4E51-AC55-28903A718BC1}" presName="spNode" presStyleCnt="0"/>
      <dgm:spPr/>
      <dgm:t>
        <a:bodyPr/>
        <a:lstStyle/>
        <a:p>
          <a:endParaRPr lang="en-US"/>
        </a:p>
      </dgm:t>
    </dgm:pt>
    <dgm:pt modelId="{B4C1D280-AD05-4176-B99E-6D7BACD2A9B8}" type="pres">
      <dgm:prSet presAssocID="{583858F1-9DC5-49AE-9EB8-057CEDBC6BB8}" presName="sibTrans" presStyleLbl="sibTrans1D1" presStyleIdx="2" presStyleCnt="5"/>
      <dgm:spPr/>
      <dgm:t>
        <a:bodyPr/>
        <a:lstStyle/>
        <a:p>
          <a:endParaRPr lang="en-US"/>
        </a:p>
      </dgm:t>
    </dgm:pt>
    <dgm:pt modelId="{981DC72C-25F7-46A2-82D2-49FD3AF28A6C}" type="pres">
      <dgm:prSet presAssocID="{301C5055-EBB7-4E3F-BC5B-A277AA7F85A0}" presName="node" presStyleLbl="node1" presStyleIdx="3" presStyleCnt="5" custScaleX="1301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BA5254-D1D3-4BF9-8BD0-D6D3BDEFE109}" type="pres">
      <dgm:prSet presAssocID="{301C5055-EBB7-4E3F-BC5B-A277AA7F85A0}" presName="spNode" presStyleCnt="0"/>
      <dgm:spPr/>
      <dgm:t>
        <a:bodyPr/>
        <a:lstStyle/>
        <a:p>
          <a:endParaRPr lang="en-US"/>
        </a:p>
      </dgm:t>
    </dgm:pt>
    <dgm:pt modelId="{139FA42D-A371-4316-8DE0-7A2A3DA0A683}" type="pres">
      <dgm:prSet presAssocID="{41B9B485-ED0E-436A-85E9-12D3E3263A93}" presName="sibTrans" presStyleLbl="sibTrans1D1" presStyleIdx="3" presStyleCnt="5"/>
      <dgm:spPr/>
      <dgm:t>
        <a:bodyPr/>
        <a:lstStyle/>
        <a:p>
          <a:endParaRPr lang="en-US"/>
        </a:p>
      </dgm:t>
    </dgm:pt>
    <dgm:pt modelId="{C52C7219-0C7B-412A-BCEB-D8DBBC424911}" type="pres">
      <dgm:prSet presAssocID="{225637C3-CF03-4905-BEF3-C4C1F23D86CE}" presName="node" presStyleLbl="node1" presStyleIdx="4" presStyleCnt="5" custScaleX="1301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35CE1F-92B1-4159-84E8-B7D8A9AE36B6}" type="pres">
      <dgm:prSet presAssocID="{225637C3-CF03-4905-BEF3-C4C1F23D86CE}" presName="spNode" presStyleCnt="0"/>
      <dgm:spPr/>
      <dgm:t>
        <a:bodyPr/>
        <a:lstStyle/>
        <a:p>
          <a:endParaRPr lang="en-US"/>
        </a:p>
      </dgm:t>
    </dgm:pt>
    <dgm:pt modelId="{D1392A0F-E40B-41C3-B4A0-F2B4523191AC}" type="pres">
      <dgm:prSet presAssocID="{6ACFFC6E-4120-46C7-BD68-8113BFAD4F1C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9A97DC7C-B332-46E3-AFAE-20BBCA5E894A}" type="presOf" srcId="{EB2E0552-938A-4B5D-891B-D0B7D97453A0}" destId="{6178D4AC-D2AB-43C4-BEEF-A863AF712EA4}" srcOrd="0" destOrd="0" presId="urn:microsoft.com/office/officeart/2005/8/layout/cycle5"/>
    <dgm:cxn modelId="{1E81C956-C510-432B-B63A-DC0F3B0869CD}" srcId="{EB2E0552-938A-4B5D-891B-D0B7D97453A0}" destId="{CB20B011-6DFA-46C3-9317-8DCDE667AA85}" srcOrd="0" destOrd="0" parTransId="{5F8FAFD8-C14D-4688-B66D-02B5928371E5}" sibTransId="{0150B3DE-1C9A-4986-BF40-3959D0A8396D}"/>
    <dgm:cxn modelId="{950D431E-A7A1-4131-A25C-E76276E6B7CD}" srcId="{EB2E0552-938A-4B5D-891B-D0B7D97453A0}" destId="{225637C3-CF03-4905-BEF3-C4C1F23D86CE}" srcOrd="4" destOrd="0" parTransId="{8FA9B4E7-9906-4E57-A929-828DA88BF170}" sibTransId="{6ACFFC6E-4120-46C7-BD68-8113BFAD4F1C}"/>
    <dgm:cxn modelId="{53778AFD-D66B-4C62-8392-DB94B7F35783}" type="presOf" srcId="{D9EBEF26-C302-49FE-9789-22FDD9F7F93F}" destId="{9664950D-4EDF-416A-AE34-BBB3C07F3E48}" srcOrd="0" destOrd="0" presId="urn:microsoft.com/office/officeart/2005/8/layout/cycle5"/>
    <dgm:cxn modelId="{70542AB1-E11A-4366-A7E9-3B9D5878A3F4}" type="presOf" srcId="{583858F1-9DC5-49AE-9EB8-057CEDBC6BB8}" destId="{B4C1D280-AD05-4176-B99E-6D7BACD2A9B8}" srcOrd="0" destOrd="0" presId="urn:microsoft.com/office/officeart/2005/8/layout/cycle5"/>
    <dgm:cxn modelId="{38BCD9B4-BF40-4675-BE0D-65D3354ED52C}" type="presOf" srcId="{301C5055-EBB7-4E3F-BC5B-A277AA7F85A0}" destId="{981DC72C-25F7-46A2-82D2-49FD3AF28A6C}" srcOrd="0" destOrd="0" presId="urn:microsoft.com/office/officeart/2005/8/layout/cycle5"/>
    <dgm:cxn modelId="{4467948E-6BB0-4B27-B1EB-CA39EEE7EFF1}" srcId="{EB2E0552-938A-4B5D-891B-D0B7D97453A0}" destId="{B2D61CC7-5E51-4E51-AC55-28903A718BC1}" srcOrd="2" destOrd="0" parTransId="{B58754A2-ADFC-4345-A63B-C5E5B68CB2B9}" sibTransId="{583858F1-9DC5-49AE-9EB8-057CEDBC6BB8}"/>
    <dgm:cxn modelId="{41236D65-664D-4EDB-BCBC-7C01602B562F}" type="presOf" srcId="{647FE764-44EA-4D40-884A-401D13B7CC20}" destId="{B8F88DC7-39EA-4671-99E4-718861B332BE}" srcOrd="0" destOrd="0" presId="urn:microsoft.com/office/officeart/2005/8/layout/cycle5"/>
    <dgm:cxn modelId="{ACF84E08-A122-43C5-B219-E6AB028A9DE5}" srcId="{EB2E0552-938A-4B5D-891B-D0B7D97453A0}" destId="{D9EBEF26-C302-49FE-9789-22FDD9F7F93F}" srcOrd="1" destOrd="0" parTransId="{733795E7-0492-4C0D-A6FC-8113F2BC040C}" sibTransId="{647FE764-44EA-4D40-884A-401D13B7CC20}"/>
    <dgm:cxn modelId="{A9869DD3-A9AF-4579-B1E6-94449CD76D7A}" type="presOf" srcId="{B2D61CC7-5E51-4E51-AC55-28903A718BC1}" destId="{15504135-72F3-4814-98C7-92DC12D375EF}" srcOrd="0" destOrd="0" presId="urn:microsoft.com/office/officeart/2005/8/layout/cycle5"/>
    <dgm:cxn modelId="{610433CA-2287-47EE-A521-587B359482E4}" type="presOf" srcId="{0150B3DE-1C9A-4986-BF40-3959D0A8396D}" destId="{745427EB-30EF-474B-B4E4-DAF5920E5C90}" srcOrd="0" destOrd="0" presId="urn:microsoft.com/office/officeart/2005/8/layout/cycle5"/>
    <dgm:cxn modelId="{F1F05C14-75F2-499B-B06E-E45A79A38BED}" type="presOf" srcId="{6ACFFC6E-4120-46C7-BD68-8113BFAD4F1C}" destId="{D1392A0F-E40B-41C3-B4A0-F2B4523191AC}" srcOrd="0" destOrd="0" presId="urn:microsoft.com/office/officeart/2005/8/layout/cycle5"/>
    <dgm:cxn modelId="{BA32546E-DACC-4648-9105-199361A9996D}" type="presOf" srcId="{41B9B485-ED0E-436A-85E9-12D3E3263A93}" destId="{139FA42D-A371-4316-8DE0-7A2A3DA0A683}" srcOrd="0" destOrd="0" presId="urn:microsoft.com/office/officeart/2005/8/layout/cycle5"/>
    <dgm:cxn modelId="{D9DF28E1-5CA9-49DD-863E-37F41540DBA1}" srcId="{EB2E0552-938A-4B5D-891B-D0B7D97453A0}" destId="{301C5055-EBB7-4E3F-BC5B-A277AA7F85A0}" srcOrd="3" destOrd="0" parTransId="{0FCEA48C-46ED-4833-B78A-2F960DB90E44}" sibTransId="{41B9B485-ED0E-436A-85E9-12D3E3263A93}"/>
    <dgm:cxn modelId="{8D3C0678-0D44-4A2F-943E-E907D4160A02}" type="presOf" srcId="{225637C3-CF03-4905-BEF3-C4C1F23D86CE}" destId="{C52C7219-0C7B-412A-BCEB-D8DBBC424911}" srcOrd="0" destOrd="0" presId="urn:microsoft.com/office/officeart/2005/8/layout/cycle5"/>
    <dgm:cxn modelId="{6C552DE2-10B4-4AE9-9B14-C51AAD2B14BC}" type="presOf" srcId="{CB20B011-6DFA-46C3-9317-8DCDE667AA85}" destId="{C12AAFDE-C2BD-4C05-8E1D-1B468DDBD0BF}" srcOrd="0" destOrd="0" presId="urn:microsoft.com/office/officeart/2005/8/layout/cycle5"/>
    <dgm:cxn modelId="{5A9DE273-7F91-4D64-B98B-E316C21AD8BE}" type="presParOf" srcId="{6178D4AC-D2AB-43C4-BEEF-A863AF712EA4}" destId="{C12AAFDE-C2BD-4C05-8E1D-1B468DDBD0BF}" srcOrd="0" destOrd="0" presId="urn:microsoft.com/office/officeart/2005/8/layout/cycle5"/>
    <dgm:cxn modelId="{57759923-7BE5-49EE-85CF-F37368977DF8}" type="presParOf" srcId="{6178D4AC-D2AB-43C4-BEEF-A863AF712EA4}" destId="{B7426D0C-AE3D-4F53-90E6-A82D36494A63}" srcOrd="1" destOrd="0" presId="urn:microsoft.com/office/officeart/2005/8/layout/cycle5"/>
    <dgm:cxn modelId="{E047138A-D659-4FEC-B5B3-BB0D0AA06844}" type="presParOf" srcId="{6178D4AC-D2AB-43C4-BEEF-A863AF712EA4}" destId="{745427EB-30EF-474B-B4E4-DAF5920E5C90}" srcOrd="2" destOrd="0" presId="urn:microsoft.com/office/officeart/2005/8/layout/cycle5"/>
    <dgm:cxn modelId="{56675B30-F162-455D-96E0-91ADF07D4C70}" type="presParOf" srcId="{6178D4AC-D2AB-43C4-BEEF-A863AF712EA4}" destId="{9664950D-4EDF-416A-AE34-BBB3C07F3E48}" srcOrd="3" destOrd="0" presId="urn:microsoft.com/office/officeart/2005/8/layout/cycle5"/>
    <dgm:cxn modelId="{8290F278-E72A-45FE-99EE-19231AAB79EC}" type="presParOf" srcId="{6178D4AC-D2AB-43C4-BEEF-A863AF712EA4}" destId="{0149FF40-8826-4E2A-AF78-4AB7127080F8}" srcOrd="4" destOrd="0" presId="urn:microsoft.com/office/officeart/2005/8/layout/cycle5"/>
    <dgm:cxn modelId="{5AA565FF-D80A-424D-9BFF-F3D836924EEC}" type="presParOf" srcId="{6178D4AC-D2AB-43C4-BEEF-A863AF712EA4}" destId="{B8F88DC7-39EA-4671-99E4-718861B332BE}" srcOrd="5" destOrd="0" presId="urn:microsoft.com/office/officeart/2005/8/layout/cycle5"/>
    <dgm:cxn modelId="{85A82C0B-7B42-43D1-94EF-F1D841549B10}" type="presParOf" srcId="{6178D4AC-D2AB-43C4-BEEF-A863AF712EA4}" destId="{15504135-72F3-4814-98C7-92DC12D375EF}" srcOrd="6" destOrd="0" presId="urn:microsoft.com/office/officeart/2005/8/layout/cycle5"/>
    <dgm:cxn modelId="{359ECFCE-1069-43BB-A284-F15CE0821070}" type="presParOf" srcId="{6178D4AC-D2AB-43C4-BEEF-A863AF712EA4}" destId="{BC47764E-01BE-47C9-BE20-8632591FD64D}" srcOrd="7" destOrd="0" presId="urn:microsoft.com/office/officeart/2005/8/layout/cycle5"/>
    <dgm:cxn modelId="{23819431-5EA1-4ADF-A4F0-13B2C2A7383C}" type="presParOf" srcId="{6178D4AC-D2AB-43C4-BEEF-A863AF712EA4}" destId="{B4C1D280-AD05-4176-B99E-6D7BACD2A9B8}" srcOrd="8" destOrd="0" presId="urn:microsoft.com/office/officeart/2005/8/layout/cycle5"/>
    <dgm:cxn modelId="{9EC6C564-29A7-44BE-B708-6F3499497FA1}" type="presParOf" srcId="{6178D4AC-D2AB-43C4-BEEF-A863AF712EA4}" destId="{981DC72C-25F7-46A2-82D2-49FD3AF28A6C}" srcOrd="9" destOrd="0" presId="urn:microsoft.com/office/officeart/2005/8/layout/cycle5"/>
    <dgm:cxn modelId="{5643A826-7769-4AB1-96D2-B762295FAD74}" type="presParOf" srcId="{6178D4AC-D2AB-43C4-BEEF-A863AF712EA4}" destId="{33BA5254-D1D3-4BF9-8BD0-D6D3BDEFE109}" srcOrd="10" destOrd="0" presId="urn:microsoft.com/office/officeart/2005/8/layout/cycle5"/>
    <dgm:cxn modelId="{15BF35DF-76BF-4967-BFA7-B0D27A4663BB}" type="presParOf" srcId="{6178D4AC-D2AB-43C4-BEEF-A863AF712EA4}" destId="{139FA42D-A371-4316-8DE0-7A2A3DA0A683}" srcOrd="11" destOrd="0" presId="urn:microsoft.com/office/officeart/2005/8/layout/cycle5"/>
    <dgm:cxn modelId="{810783F5-CB32-43B0-8770-5368B438F634}" type="presParOf" srcId="{6178D4AC-D2AB-43C4-BEEF-A863AF712EA4}" destId="{C52C7219-0C7B-412A-BCEB-D8DBBC424911}" srcOrd="12" destOrd="0" presId="urn:microsoft.com/office/officeart/2005/8/layout/cycle5"/>
    <dgm:cxn modelId="{9509DDBB-7B0A-4309-ADAE-CD7E3219DF91}" type="presParOf" srcId="{6178D4AC-D2AB-43C4-BEEF-A863AF712EA4}" destId="{2035CE1F-92B1-4159-84E8-B7D8A9AE36B6}" srcOrd="13" destOrd="0" presId="urn:microsoft.com/office/officeart/2005/8/layout/cycle5"/>
    <dgm:cxn modelId="{EA7D6967-8703-43B5-91B4-81FB8C25B684}" type="presParOf" srcId="{6178D4AC-D2AB-43C4-BEEF-A863AF712EA4}" destId="{D1392A0F-E40B-41C3-B4A0-F2B4523191AC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99487E-2BF0-40EF-9E55-689B4D55B4EE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879173-A398-45C5-992F-BD764AF8D2C0}">
      <dgm:prSet phldrT="[Text]" custT="1"/>
      <dgm:spPr/>
      <dgm:t>
        <a:bodyPr/>
        <a:lstStyle/>
        <a:p>
          <a:r>
            <a:rPr lang="cs-CZ" sz="2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Vývoj vzdělávacího systému Inno</a:t>
          </a:r>
          <a:r>
            <a:rPr lang="en-US" sz="2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School </a:t>
          </a:r>
          <a:r>
            <a:rPr lang="cs-CZ" sz="2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(ILS)</a:t>
          </a:r>
          <a:endParaRPr lang="en-US" sz="2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A5BF53D-0A9B-4C7E-9D2D-85EAA649E861}" type="parTrans" cxnId="{F489A0AC-496E-4A6C-944B-8AD8AC1E899A}">
      <dgm:prSet/>
      <dgm:spPr/>
      <dgm:t>
        <a:bodyPr/>
        <a:lstStyle/>
        <a:p>
          <a:endParaRPr lang="en-US"/>
        </a:p>
      </dgm:t>
    </dgm:pt>
    <dgm:pt modelId="{CEAAFEA6-5CF0-4888-B26E-7A660862B6DE}" type="sibTrans" cxnId="{F489A0AC-496E-4A6C-944B-8AD8AC1E899A}">
      <dgm:prSet/>
      <dgm:spPr/>
      <dgm:t>
        <a:bodyPr/>
        <a:lstStyle/>
        <a:p>
          <a:endParaRPr lang="en-US"/>
        </a:p>
      </dgm:t>
    </dgm:pt>
    <dgm:pt modelId="{9CFD33C2-33BD-4AF8-BDB6-453CD35A8E74}">
      <dgm:prSet phldrT="[Text]" custT="1"/>
      <dgm:spPr/>
      <dgm:t>
        <a:bodyPr/>
        <a:lstStyle/>
        <a:p>
          <a:r>
            <a:rPr lang="en-US" sz="2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Pilot</a:t>
          </a:r>
          <a:r>
            <a:rPr lang="cs-CZ" sz="2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ní test</a:t>
          </a:r>
          <a:r>
            <a:rPr lang="en-US" sz="2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 ILS </a:t>
          </a:r>
          <a:r>
            <a:rPr lang="cs-CZ" sz="2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v </a:t>
          </a:r>
          <a:r>
            <a:rPr lang="en-US" sz="2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9 </a:t>
          </a:r>
          <a:r>
            <a:rPr lang="cs-CZ" sz="2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teritoriích</a:t>
          </a:r>
          <a:endParaRPr lang="en-US" sz="2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C4D49F8-EF6E-4256-9C5C-2675A83EA7D7}" type="parTrans" cxnId="{431335D6-7D59-4BA0-A48C-8CEB5BC03419}">
      <dgm:prSet/>
      <dgm:spPr/>
      <dgm:t>
        <a:bodyPr/>
        <a:lstStyle/>
        <a:p>
          <a:endParaRPr lang="en-US"/>
        </a:p>
      </dgm:t>
    </dgm:pt>
    <dgm:pt modelId="{A13E28AE-54E7-4818-A0B7-CFA4789BAF1D}" type="sibTrans" cxnId="{431335D6-7D59-4BA0-A48C-8CEB5BC03419}">
      <dgm:prSet/>
      <dgm:spPr/>
      <dgm:t>
        <a:bodyPr/>
        <a:lstStyle/>
        <a:p>
          <a:endParaRPr lang="en-US"/>
        </a:p>
      </dgm:t>
    </dgm:pt>
    <dgm:pt modelId="{FC446569-1FF3-40B4-9426-7DA8C3B96A75}">
      <dgm:prSet phldrT="[Text]" custT="1"/>
      <dgm:spPr/>
      <dgm:t>
        <a:bodyPr/>
        <a:lstStyle/>
        <a:p>
          <a:r>
            <a:rPr lang="cs-CZ" sz="2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Začlenění ILS do osnov</a:t>
          </a:r>
          <a:endParaRPr lang="en-US" sz="2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EE86407-9EB7-4D6E-B621-A83D44ED1DD1}" type="parTrans" cxnId="{F9C5FE40-E3CA-4CC4-AE96-EEB0C11BEF81}">
      <dgm:prSet/>
      <dgm:spPr/>
      <dgm:t>
        <a:bodyPr/>
        <a:lstStyle/>
        <a:p>
          <a:endParaRPr lang="en-US"/>
        </a:p>
      </dgm:t>
    </dgm:pt>
    <dgm:pt modelId="{281BD412-F7A6-4C2A-9612-285A1997C101}" type="sibTrans" cxnId="{F9C5FE40-E3CA-4CC4-AE96-EEB0C11BEF81}">
      <dgm:prSet/>
      <dgm:spPr/>
      <dgm:t>
        <a:bodyPr/>
        <a:lstStyle/>
        <a:p>
          <a:endParaRPr lang="en-US"/>
        </a:p>
      </dgm:t>
    </dgm:pt>
    <dgm:pt modelId="{473B2D19-F1E6-471D-90D6-673915D9769B}" type="pres">
      <dgm:prSet presAssocID="{2A99487E-2BF0-40EF-9E55-689B4D55B4E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A52DF4B-32F3-476B-A3BA-C550E5536F5E}" type="pres">
      <dgm:prSet presAssocID="{DC879173-A398-45C5-992F-BD764AF8D2C0}" presName="composite" presStyleCnt="0"/>
      <dgm:spPr/>
    </dgm:pt>
    <dgm:pt modelId="{7BEC93FF-C78F-4A83-9704-3B1F8EC4CBCC}" type="pres">
      <dgm:prSet presAssocID="{DC879173-A398-45C5-992F-BD764AF8D2C0}" presName="LShape" presStyleLbl="alignNode1" presStyleIdx="0" presStyleCnt="5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endParaRPr lang="en-US"/>
        </a:p>
      </dgm:t>
    </dgm:pt>
    <dgm:pt modelId="{056C0984-56FE-4793-88FC-EA46C3756528}" type="pres">
      <dgm:prSet presAssocID="{DC879173-A398-45C5-992F-BD764AF8D2C0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D02888-35AC-4931-9387-C48D87CC832C}" type="pres">
      <dgm:prSet presAssocID="{DC879173-A398-45C5-992F-BD764AF8D2C0}" presName="Triangle" presStyleLbl="alignNode1" presStyleIdx="1" presStyleCnt="5"/>
      <dgm:spPr>
        <a:solidFill>
          <a:schemeClr val="accent6">
            <a:lumMod val="75000"/>
          </a:schemeClr>
        </a:solidFill>
        <a:ln>
          <a:noFill/>
        </a:ln>
      </dgm:spPr>
    </dgm:pt>
    <dgm:pt modelId="{AF5A4B88-6F9A-4953-98EF-81281E98F493}" type="pres">
      <dgm:prSet presAssocID="{CEAAFEA6-5CF0-4888-B26E-7A660862B6DE}" presName="sibTrans" presStyleCnt="0"/>
      <dgm:spPr/>
    </dgm:pt>
    <dgm:pt modelId="{C8A6B5F6-FC47-470A-89F0-78077ABD7095}" type="pres">
      <dgm:prSet presAssocID="{CEAAFEA6-5CF0-4888-B26E-7A660862B6DE}" presName="space" presStyleCnt="0"/>
      <dgm:spPr/>
    </dgm:pt>
    <dgm:pt modelId="{3CD9EB26-4F70-48E1-85AB-37764C75913A}" type="pres">
      <dgm:prSet presAssocID="{9CFD33C2-33BD-4AF8-BDB6-453CD35A8E74}" presName="composite" presStyleCnt="0"/>
      <dgm:spPr/>
    </dgm:pt>
    <dgm:pt modelId="{0BF1047E-35B7-4F86-9DE6-0147AFF9C043}" type="pres">
      <dgm:prSet presAssocID="{9CFD33C2-33BD-4AF8-BDB6-453CD35A8E74}" presName="LShape" presStyleLbl="alignNode1" presStyleIdx="2" presStyleCnt="5"/>
      <dgm:spPr>
        <a:solidFill>
          <a:schemeClr val="accent6">
            <a:lumMod val="75000"/>
          </a:schemeClr>
        </a:solidFill>
        <a:ln>
          <a:noFill/>
        </a:ln>
      </dgm:spPr>
    </dgm:pt>
    <dgm:pt modelId="{9329DF12-2117-4BF9-82A3-8161E6BEF71E}" type="pres">
      <dgm:prSet presAssocID="{9CFD33C2-33BD-4AF8-BDB6-453CD35A8E74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294D36-9BFC-4329-9EEC-BD0A895EB8B5}" type="pres">
      <dgm:prSet presAssocID="{9CFD33C2-33BD-4AF8-BDB6-453CD35A8E74}" presName="Triangle" presStyleLbl="alignNode1" presStyleIdx="3" presStyleCnt="5"/>
      <dgm:spPr>
        <a:solidFill>
          <a:schemeClr val="accent6">
            <a:lumMod val="75000"/>
          </a:schemeClr>
        </a:solidFill>
        <a:ln>
          <a:noFill/>
        </a:ln>
      </dgm:spPr>
    </dgm:pt>
    <dgm:pt modelId="{1C35CAEE-A00C-497B-820B-209DFA4695C0}" type="pres">
      <dgm:prSet presAssocID="{A13E28AE-54E7-4818-A0B7-CFA4789BAF1D}" presName="sibTrans" presStyleCnt="0"/>
      <dgm:spPr/>
    </dgm:pt>
    <dgm:pt modelId="{87C83C9A-B9C0-44B7-B3A6-62A54C9D4B3B}" type="pres">
      <dgm:prSet presAssocID="{A13E28AE-54E7-4818-A0B7-CFA4789BAF1D}" presName="space" presStyleCnt="0"/>
      <dgm:spPr/>
    </dgm:pt>
    <dgm:pt modelId="{16161AAA-DEF9-4432-B405-80854534091B}" type="pres">
      <dgm:prSet presAssocID="{FC446569-1FF3-40B4-9426-7DA8C3B96A75}" presName="composite" presStyleCnt="0"/>
      <dgm:spPr/>
    </dgm:pt>
    <dgm:pt modelId="{2978F1EE-4FC2-4BD0-91E2-D1828C7BB39D}" type="pres">
      <dgm:prSet presAssocID="{FC446569-1FF3-40B4-9426-7DA8C3B96A75}" presName="LShape" presStyleLbl="alignNode1" presStyleIdx="4" presStyleCnt="5"/>
      <dgm:spPr>
        <a:solidFill>
          <a:schemeClr val="accent6">
            <a:lumMod val="75000"/>
          </a:schemeClr>
        </a:solidFill>
        <a:ln>
          <a:noFill/>
        </a:ln>
      </dgm:spPr>
    </dgm:pt>
    <dgm:pt modelId="{5B039B65-4CF6-491B-8326-78FE1686B39D}" type="pres">
      <dgm:prSet presAssocID="{FC446569-1FF3-40B4-9426-7DA8C3B96A75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405E0E-1D78-45EB-9985-07F5BE7ED7D5}" type="presOf" srcId="{DC879173-A398-45C5-992F-BD764AF8D2C0}" destId="{056C0984-56FE-4793-88FC-EA46C3756528}" srcOrd="0" destOrd="0" presId="urn:microsoft.com/office/officeart/2009/3/layout/StepUpProcess"/>
    <dgm:cxn modelId="{60E22B5F-0B83-4763-A80D-0926BF62F3C4}" type="presOf" srcId="{FC446569-1FF3-40B4-9426-7DA8C3B96A75}" destId="{5B039B65-4CF6-491B-8326-78FE1686B39D}" srcOrd="0" destOrd="0" presId="urn:microsoft.com/office/officeart/2009/3/layout/StepUpProcess"/>
    <dgm:cxn modelId="{FAF62B2D-29EF-49AA-ADBD-3450CBD7BD53}" type="presOf" srcId="{9CFD33C2-33BD-4AF8-BDB6-453CD35A8E74}" destId="{9329DF12-2117-4BF9-82A3-8161E6BEF71E}" srcOrd="0" destOrd="0" presId="urn:microsoft.com/office/officeart/2009/3/layout/StepUpProcess"/>
    <dgm:cxn modelId="{F9C5FE40-E3CA-4CC4-AE96-EEB0C11BEF81}" srcId="{2A99487E-2BF0-40EF-9E55-689B4D55B4EE}" destId="{FC446569-1FF3-40B4-9426-7DA8C3B96A75}" srcOrd="2" destOrd="0" parTransId="{DEE86407-9EB7-4D6E-B621-A83D44ED1DD1}" sibTransId="{281BD412-F7A6-4C2A-9612-285A1997C101}"/>
    <dgm:cxn modelId="{9E9B7C6E-89C6-4914-81D9-BEA4AC040077}" type="presOf" srcId="{2A99487E-2BF0-40EF-9E55-689B4D55B4EE}" destId="{473B2D19-F1E6-471D-90D6-673915D9769B}" srcOrd="0" destOrd="0" presId="urn:microsoft.com/office/officeart/2009/3/layout/StepUpProcess"/>
    <dgm:cxn modelId="{431335D6-7D59-4BA0-A48C-8CEB5BC03419}" srcId="{2A99487E-2BF0-40EF-9E55-689B4D55B4EE}" destId="{9CFD33C2-33BD-4AF8-BDB6-453CD35A8E74}" srcOrd="1" destOrd="0" parTransId="{2C4D49F8-EF6E-4256-9C5C-2675A83EA7D7}" sibTransId="{A13E28AE-54E7-4818-A0B7-CFA4789BAF1D}"/>
    <dgm:cxn modelId="{F489A0AC-496E-4A6C-944B-8AD8AC1E899A}" srcId="{2A99487E-2BF0-40EF-9E55-689B4D55B4EE}" destId="{DC879173-A398-45C5-992F-BD764AF8D2C0}" srcOrd="0" destOrd="0" parTransId="{3A5BF53D-0A9B-4C7E-9D2D-85EAA649E861}" sibTransId="{CEAAFEA6-5CF0-4888-B26E-7A660862B6DE}"/>
    <dgm:cxn modelId="{EBC7B8AF-57F6-4E70-A062-171D7E7EA1E2}" type="presParOf" srcId="{473B2D19-F1E6-471D-90D6-673915D9769B}" destId="{9A52DF4B-32F3-476B-A3BA-C550E5536F5E}" srcOrd="0" destOrd="0" presId="urn:microsoft.com/office/officeart/2009/3/layout/StepUpProcess"/>
    <dgm:cxn modelId="{9C09B170-FE79-4448-AFFB-300D73A241E7}" type="presParOf" srcId="{9A52DF4B-32F3-476B-A3BA-C550E5536F5E}" destId="{7BEC93FF-C78F-4A83-9704-3B1F8EC4CBCC}" srcOrd="0" destOrd="0" presId="urn:microsoft.com/office/officeart/2009/3/layout/StepUpProcess"/>
    <dgm:cxn modelId="{F18C92B8-C2FE-45D8-A2B3-683E728EDB78}" type="presParOf" srcId="{9A52DF4B-32F3-476B-A3BA-C550E5536F5E}" destId="{056C0984-56FE-4793-88FC-EA46C3756528}" srcOrd="1" destOrd="0" presId="urn:microsoft.com/office/officeart/2009/3/layout/StepUpProcess"/>
    <dgm:cxn modelId="{059BEF60-3364-4D27-9D9D-DC2DDD255A6E}" type="presParOf" srcId="{9A52DF4B-32F3-476B-A3BA-C550E5536F5E}" destId="{67D02888-35AC-4931-9387-C48D87CC832C}" srcOrd="2" destOrd="0" presId="urn:microsoft.com/office/officeart/2009/3/layout/StepUpProcess"/>
    <dgm:cxn modelId="{BEF39282-5E13-4B45-A701-5BE19BA9C7F3}" type="presParOf" srcId="{473B2D19-F1E6-471D-90D6-673915D9769B}" destId="{AF5A4B88-6F9A-4953-98EF-81281E98F493}" srcOrd="1" destOrd="0" presId="urn:microsoft.com/office/officeart/2009/3/layout/StepUpProcess"/>
    <dgm:cxn modelId="{63D25E77-367E-4DEE-9133-B42CC5CB083D}" type="presParOf" srcId="{AF5A4B88-6F9A-4953-98EF-81281E98F493}" destId="{C8A6B5F6-FC47-470A-89F0-78077ABD7095}" srcOrd="0" destOrd="0" presId="urn:microsoft.com/office/officeart/2009/3/layout/StepUpProcess"/>
    <dgm:cxn modelId="{0A4E5DF5-45CD-4A39-A73A-AD1C4456B25E}" type="presParOf" srcId="{473B2D19-F1E6-471D-90D6-673915D9769B}" destId="{3CD9EB26-4F70-48E1-85AB-37764C75913A}" srcOrd="2" destOrd="0" presId="urn:microsoft.com/office/officeart/2009/3/layout/StepUpProcess"/>
    <dgm:cxn modelId="{F4B2B131-1E3F-464D-A301-CD6AD6DB9829}" type="presParOf" srcId="{3CD9EB26-4F70-48E1-85AB-37764C75913A}" destId="{0BF1047E-35B7-4F86-9DE6-0147AFF9C043}" srcOrd="0" destOrd="0" presId="urn:microsoft.com/office/officeart/2009/3/layout/StepUpProcess"/>
    <dgm:cxn modelId="{3517216F-6EF9-4C51-8FB1-D49F75DB5BD7}" type="presParOf" srcId="{3CD9EB26-4F70-48E1-85AB-37764C75913A}" destId="{9329DF12-2117-4BF9-82A3-8161E6BEF71E}" srcOrd="1" destOrd="0" presId="urn:microsoft.com/office/officeart/2009/3/layout/StepUpProcess"/>
    <dgm:cxn modelId="{37FDF1D0-24AF-4B3A-B2CB-2BC22B7E0AEE}" type="presParOf" srcId="{3CD9EB26-4F70-48E1-85AB-37764C75913A}" destId="{EE294D36-9BFC-4329-9EEC-BD0A895EB8B5}" srcOrd="2" destOrd="0" presId="urn:microsoft.com/office/officeart/2009/3/layout/StepUpProcess"/>
    <dgm:cxn modelId="{A7D854B6-BE31-4462-8A3B-83CBD5FEFFF3}" type="presParOf" srcId="{473B2D19-F1E6-471D-90D6-673915D9769B}" destId="{1C35CAEE-A00C-497B-820B-209DFA4695C0}" srcOrd="3" destOrd="0" presId="urn:microsoft.com/office/officeart/2009/3/layout/StepUpProcess"/>
    <dgm:cxn modelId="{50869DA0-7C8F-43D7-9773-5622580C0CCF}" type="presParOf" srcId="{1C35CAEE-A00C-497B-820B-209DFA4695C0}" destId="{87C83C9A-B9C0-44B7-B3A6-62A54C9D4B3B}" srcOrd="0" destOrd="0" presId="urn:microsoft.com/office/officeart/2009/3/layout/StepUpProcess"/>
    <dgm:cxn modelId="{F313F782-0D6C-4BB0-9479-CB329EF0468B}" type="presParOf" srcId="{473B2D19-F1E6-471D-90D6-673915D9769B}" destId="{16161AAA-DEF9-4432-B405-80854534091B}" srcOrd="4" destOrd="0" presId="urn:microsoft.com/office/officeart/2009/3/layout/StepUpProcess"/>
    <dgm:cxn modelId="{494B61B8-7BFC-4EB7-82DA-921B0371C307}" type="presParOf" srcId="{16161AAA-DEF9-4432-B405-80854534091B}" destId="{2978F1EE-4FC2-4BD0-91E2-D1828C7BB39D}" srcOrd="0" destOrd="0" presId="urn:microsoft.com/office/officeart/2009/3/layout/StepUpProcess"/>
    <dgm:cxn modelId="{67D0A2D7-0504-4DDB-B1A8-B888119FC8C2}" type="presParOf" srcId="{16161AAA-DEF9-4432-B405-80854534091B}" destId="{5B039B65-4CF6-491B-8326-78FE1686B39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0FA46EA-044D-45AE-A9F2-5EE64368358A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E9BADD-D171-4C6A-BF13-5888EC8E72CD}">
      <dgm:prSet phldrT="[Text]" custT="1"/>
      <dgm:spPr>
        <a:solidFill>
          <a:schemeClr val="accent6">
            <a:lumMod val="75000"/>
          </a:schemeClr>
        </a:solidFill>
        <a:ln>
          <a:noFill/>
        </a:ln>
      </dgm:spPr>
      <dgm:t>
        <a:bodyPr/>
        <a:lstStyle/>
        <a:p>
          <a:r>
            <a:rPr lang="cs-CZ" sz="13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Vzdělávací  dopad</a:t>
          </a:r>
          <a:endParaRPr lang="en-US" sz="13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45E191D-2482-4FB0-9DE7-2A9BA6D4282E}" type="parTrans" cxnId="{354C7483-DCE5-4065-BA5B-65D7422E995B}">
      <dgm:prSet/>
      <dgm:spPr/>
      <dgm:t>
        <a:bodyPr/>
        <a:lstStyle/>
        <a:p>
          <a:endParaRPr lang="en-US"/>
        </a:p>
      </dgm:t>
    </dgm:pt>
    <dgm:pt modelId="{4874026C-35E3-4EF8-AE0F-DAB7463B07F1}" type="sibTrans" cxnId="{354C7483-DCE5-4065-BA5B-65D7422E995B}">
      <dgm:prSet/>
      <dgm:spPr/>
      <dgm:t>
        <a:bodyPr/>
        <a:lstStyle/>
        <a:p>
          <a:endParaRPr lang="en-US"/>
        </a:p>
      </dgm:t>
    </dgm:pt>
    <dgm:pt modelId="{F92A863F-6083-45B3-A893-76BEE6966558}">
      <dgm:prSet phldrT="[Text]" custT="1"/>
      <dgm:spPr>
        <a:solidFill>
          <a:schemeClr val="accent6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cs-CZ" sz="13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Atraktivita</a:t>
          </a:r>
          <a:endParaRPr lang="en-US" sz="13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52E930C-A4AE-4658-B3F3-10ECBA442528}" type="parTrans" cxnId="{D9B4D2DE-7983-494F-ACE7-5683A8218034}">
      <dgm:prSet/>
      <dgm:spPr/>
      <dgm:t>
        <a:bodyPr/>
        <a:lstStyle/>
        <a:p>
          <a:endParaRPr lang="en-US"/>
        </a:p>
      </dgm:t>
    </dgm:pt>
    <dgm:pt modelId="{D80660A8-BDDC-41E8-94FE-9D2C8DDEBB52}" type="sibTrans" cxnId="{D9B4D2DE-7983-494F-ACE7-5683A8218034}">
      <dgm:prSet/>
      <dgm:spPr/>
      <dgm:t>
        <a:bodyPr/>
        <a:lstStyle/>
        <a:p>
          <a:endParaRPr lang="en-US"/>
        </a:p>
      </dgm:t>
    </dgm:pt>
    <dgm:pt modelId="{E80A7052-79D6-481C-9311-C1C9F62F083B}">
      <dgm:prSet phldrT="[Text]" custT="1"/>
      <dgm:spPr>
        <a:solidFill>
          <a:schemeClr val="accent6"/>
        </a:solidFill>
        <a:ln>
          <a:noFill/>
        </a:ln>
      </dgm:spPr>
      <dgm:t>
        <a:bodyPr/>
        <a:lstStyle/>
        <a:p>
          <a:r>
            <a:rPr lang="cs-CZ" sz="13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Změna podnikatelského ducha</a:t>
          </a:r>
          <a:endParaRPr lang="en-US" sz="13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D63A9A64-34B1-4B3B-A5E3-9DE497C84BC0}" type="parTrans" cxnId="{15A10837-7347-4258-ABEF-940362C8DD34}">
      <dgm:prSet/>
      <dgm:spPr/>
      <dgm:t>
        <a:bodyPr/>
        <a:lstStyle/>
        <a:p>
          <a:endParaRPr lang="en-US"/>
        </a:p>
      </dgm:t>
    </dgm:pt>
    <dgm:pt modelId="{808727DA-E33E-4B46-8B5D-69F74EAA1B53}" type="sibTrans" cxnId="{15A10837-7347-4258-ABEF-940362C8DD34}">
      <dgm:prSet/>
      <dgm:spPr/>
      <dgm:t>
        <a:bodyPr/>
        <a:lstStyle/>
        <a:p>
          <a:endParaRPr lang="en-US"/>
        </a:p>
      </dgm:t>
    </dgm:pt>
    <dgm:pt modelId="{45ED3582-552C-4E79-B288-ECEF56371CF5}">
      <dgm:prSet phldrT="[Text]"/>
      <dgm:spPr/>
      <dgm:t>
        <a:bodyPr/>
        <a:lstStyle/>
        <a:p>
          <a:endParaRPr lang="en-US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33EBB90-61A8-4B03-9732-167B96F948A5}" type="sibTrans" cxnId="{41701794-2CA1-4360-A231-E1E92D45C9C3}">
      <dgm:prSet/>
      <dgm:spPr/>
      <dgm:t>
        <a:bodyPr/>
        <a:lstStyle/>
        <a:p>
          <a:endParaRPr lang="en-US"/>
        </a:p>
      </dgm:t>
    </dgm:pt>
    <dgm:pt modelId="{2AC12B4C-12A7-4E1E-8198-DE58FE46B375}" type="parTrans" cxnId="{41701794-2CA1-4360-A231-E1E92D45C9C3}">
      <dgm:prSet/>
      <dgm:spPr/>
      <dgm:t>
        <a:bodyPr/>
        <a:lstStyle/>
        <a:p>
          <a:endParaRPr lang="en-US"/>
        </a:p>
      </dgm:t>
    </dgm:pt>
    <dgm:pt modelId="{0867369F-F4D4-4F62-B596-30CFA05C356F}" type="pres">
      <dgm:prSet presAssocID="{80FA46EA-044D-45AE-A9F2-5EE64368358A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AE1E6D8-9901-4154-9D99-3BA6BBF78460}" type="pres">
      <dgm:prSet presAssocID="{80FA46EA-044D-45AE-A9F2-5EE64368358A}" presName="ellipse" presStyleLbl="trBgShp" presStyleIdx="0" presStyleCnt="1" custAng="16200000" custScaleX="116215" custScaleY="105447" custLinFactNeighborX="-33432" custLinFactNeighborY="84679"/>
      <dgm:spPr>
        <a:solidFill>
          <a:schemeClr val="accent6">
            <a:lumMod val="40000"/>
            <a:lumOff val="60000"/>
            <a:alpha val="40000"/>
          </a:schemeClr>
        </a:solidFill>
      </dgm:spPr>
    </dgm:pt>
    <dgm:pt modelId="{C0F40F29-0024-436D-B512-60E41911F25C}" type="pres">
      <dgm:prSet presAssocID="{80FA46EA-044D-45AE-A9F2-5EE64368358A}" presName="arrow1" presStyleLbl="fgShp" presStyleIdx="0" presStyleCnt="1" custAng="16200000" custScaleX="177196" custScaleY="293743" custLinFactX="100000" custLinFactY="-153900" custLinFactNeighborX="192401" custLinFactNeighborY="-200000"/>
      <dgm:spPr>
        <a:solidFill>
          <a:schemeClr val="accent6">
            <a:lumMod val="60000"/>
            <a:lumOff val="40000"/>
          </a:schemeClr>
        </a:solidFill>
        <a:ln>
          <a:noFill/>
        </a:ln>
      </dgm:spPr>
    </dgm:pt>
    <dgm:pt modelId="{CA5A7B8D-E01F-4C44-89AE-1BA86F5338F3}" type="pres">
      <dgm:prSet presAssocID="{80FA46EA-044D-45AE-A9F2-5EE64368358A}" presName="rectangle" presStyleLbl="revTx" presStyleIdx="0" presStyleCnt="1" custLinFactY="-200000" custLinFactNeighborX="18162" custLinFactNeighborY="-2685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5020B4-CBD4-4D3B-A3DB-422CCCFA2008}" type="pres">
      <dgm:prSet presAssocID="{F92A863F-6083-45B3-A893-76BEE6966558}" presName="item1" presStyleLbl="node1" presStyleIdx="0" presStyleCnt="3" custScaleX="120000" custScaleY="120000" custLinFactNeighborX="-95217" custLinFactNeighborY="422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641982-DCE4-4D94-8127-94C3B1AF5DFC}" type="pres">
      <dgm:prSet presAssocID="{E80A7052-79D6-481C-9311-C1C9F62F083B}" presName="item2" presStyleLbl="node1" presStyleIdx="1" presStyleCnt="3" custScaleX="120000" custScaleY="120000" custLinFactNeighborX="-32663" custLinFactNeighborY="-87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C2D185-DC5B-448D-A574-1081885A529D}" type="pres">
      <dgm:prSet presAssocID="{45ED3582-552C-4E79-B288-ECEF56371CF5}" presName="item3" presStyleLbl="node1" presStyleIdx="2" presStyleCnt="3" custScaleX="120000" custScaleY="120000" custLinFactNeighborX="-39887" custLinFactNeighborY="827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E1BFA3-54FC-41E2-B329-09FFDD01CA84}" type="pres">
      <dgm:prSet presAssocID="{80FA46EA-044D-45AE-A9F2-5EE64368358A}" presName="funnel" presStyleLbl="trAlignAcc1" presStyleIdx="0" presStyleCnt="1" custAng="16200000" custScaleX="116215" custScaleY="105448" custLinFactNeighborX="-10140" custLinFactNeighborY="8864"/>
      <dgm:spPr>
        <a:solidFill>
          <a:schemeClr val="accent6">
            <a:lumMod val="20000"/>
            <a:lumOff val="80000"/>
            <a:alpha val="40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n-US"/>
        </a:p>
      </dgm:t>
    </dgm:pt>
  </dgm:ptLst>
  <dgm:cxnLst>
    <dgm:cxn modelId="{4608D12C-62A0-4672-8752-0C4482E892B1}" type="presOf" srcId="{39E9BADD-D171-4C6A-BF13-5888EC8E72CD}" destId="{1CC2D185-DC5B-448D-A574-1081885A529D}" srcOrd="0" destOrd="0" presId="urn:microsoft.com/office/officeart/2005/8/layout/funnel1"/>
    <dgm:cxn modelId="{ACA3E927-C961-4049-97F0-91E091EAF2F1}" type="presOf" srcId="{E80A7052-79D6-481C-9311-C1C9F62F083B}" destId="{385020B4-CBD4-4D3B-A3DB-422CCCFA2008}" srcOrd="0" destOrd="0" presId="urn:microsoft.com/office/officeart/2005/8/layout/funnel1"/>
    <dgm:cxn modelId="{986A82F8-DEC7-4EAC-82C0-E29EAC234124}" type="presOf" srcId="{80FA46EA-044D-45AE-A9F2-5EE64368358A}" destId="{0867369F-F4D4-4F62-B596-30CFA05C356F}" srcOrd="0" destOrd="0" presId="urn:microsoft.com/office/officeart/2005/8/layout/funnel1"/>
    <dgm:cxn modelId="{6FADC02B-0C9F-4350-8763-C38B69EC1F9F}" type="presOf" srcId="{45ED3582-552C-4E79-B288-ECEF56371CF5}" destId="{CA5A7B8D-E01F-4C44-89AE-1BA86F5338F3}" srcOrd="0" destOrd="0" presId="urn:microsoft.com/office/officeart/2005/8/layout/funnel1"/>
    <dgm:cxn modelId="{41701794-2CA1-4360-A231-E1E92D45C9C3}" srcId="{80FA46EA-044D-45AE-A9F2-5EE64368358A}" destId="{45ED3582-552C-4E79-B288-ECEF56371CF5}" srcOrd="3" destOrd="0" parTransId="{2AC12B4C-12A7-4E1E-8198-DE58FE46B375}" sibTransId="{C33EBB90-61A8-4B03-9732-167B96F948A5}"/>
    <dgm:cxn modelId="{D9B4D2DE-7983-494F-ACE7-5683A8218034}" srcId="{80FA46EA-044D-45AE-A9F2-5EE64368358A}" destId="{F92A863F-6083-45B3-A893-76BEE6966558}" srcOrd="1" destOrd="0" parTransId="{852E930C-A4AE-4658-B3F3-10ECBA442528}" sibTransId="{D80660A8-BDDC-41E8-94FE-9D2C8DDEBB52}"/>
    <dgm:cxn modelId="{354C7483-DCE5-4065-BA5B-65D7422E995B}" srcId="{80FA46EA-044D-45AE-A9F2-5EE64368358A}" destId="{39E9BADD-D171-4C6A-BF13-5888EC8E72CD}" srcOrd="0" destOrd="0" parTransId="{345E191D-2482-4FB0-9DE7-2A9BA6D4282E}" sibTransId="{4874026C-35E3-4EF8-AE0F-DAB7463B07F1}"/>
    <dgm:cxn modelId="{FB227ADC-7484-41BE-88CB-04FE7E8B2610}" type="presOf" srcId="{F92A863F-6083-45B3-A893-76BEE6966558}" destId="{FA641982-DCE4-4D94-8127-94C3B1AF5DFC}" srcOrd="0" destOrd="0" presId="urn:microsoft.com/office/officeart/2005/8/layout/funnel1"/>
    <dgm:cxn modelId="{15A10837-7347-4258-ABEF-940362C8DD34}" srcId="{80FA46EA-044D-45AE-A9F2-5EE64368358A}" destId="{E80A7052-79D6-481C-9311-C1C9F62F083B}" srcOrd="2" destOrd="0" parTransId="{D63A9A64-34B1-4B3B-A5E3-9DE497C84BC0}" sibTransId="{808727DA-E33E-4B46-8B5D-69F74EAA1B53}"/>
    <dgm:cxn modelId="{E98B2A0E-2DCE-43F3-A081-BB76A126C33E}" type="presParOf" srcId="{0867369F-F4D4-4F62-B596-30CFA05C356F}" destId="{FAE1E6D8-9901-4154-9D99-3BA6BBF78460}" srcOrd="0" destOrd="0" presId="urn:microsoft.com/office/officeart/2005/8/layout/funnel1"/>
    <dgm:cxn modelId="{A5DEC239-CF87-4A69-8FE0-8B175886E4D2}" type="presParOf" srcId="{0867369F-F4D4-4F62-B596-30CFA05C356F}" destId="{C0F40F29-0024-436D-B512-60E41911F25C}" srcOrd="1" destOrd="0" presId="urn:microsoft.com/office/officeart/2005/8/layout/funnel1"/>
    <dgm:cxn modelId="{FE9DB83F-5CFC-4C21-B7A1-E4299F9AD7DB}" type="presParOf" srcId="{0867369F-F4D4-4F62-B596-30CFA05C356F}" destId="{CA5A7B8D-E01F-4C44-89AE-1BA86F5338F3}" srcOrd="2" destOrd="0" presId="urn:microsoft.com/office/officeart/2005/8/layout/funnel1"/>
    <dgm:cxn modelId="{9471D7D0-1A9D-4079-8470-BE4883294A04}" type="presParOf" srcId="{0867369F-F4D4-4F62-B596-30CFA05C356F}" destId="{385020B4-CBD4-4D3B-A3DB-422CCCFA2008}" srcOrd="3" destOrd="0" presId="urn:microsoft.com/office/officeart/2005/8/layout/funnel1"/>
    <dgm:cxn modelId="{9D94149B-57F7-4DCF-8A78-5791CD34FD2E}" type="presParOf" srcId="{0867369F-F4D4-4F62-B596-30CFA05C356F}" destId="{FA641982-DCE4-4D94-8127-94C3B1AF5DFC}" srcOrd="4" destOrd="0" presId="urn:microsoft.com/office/officeart/2005/8/layout/funnel1"/>
    <dgm:cxn modelId="{6C8F4AE5-4363-4F31-99C2-610C57544E42}" type="presParOf" srcId="{0867369F-F4D4-4F62-B596-30CFA05C356F}" destId="{1CC2D185-DC5B-448D-A574-1081885A529D}" srcOrd="5" destOrd="0" presId="urn:microsoft.com/office/officeart/2005/8/layout/funnel1"/>
    <dgm:cxn modelId="{59EA8B6D-B13C-4A46-A370-FDC48509B53A}" type="presParOf" srcId="{0867369F-F4D4-4F62-B596-30CFA05C356F}" destId="{F3E1BFA3-54FC-41E2-B329-09FFDD01CA8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CB197F9-7F44-4CB8-B4EC-DC45B533DD1F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EB40A2-036A-4895-9475-CBC79FB26244}">
      <dgm:prSet phldrT="[Text]" custT="1"/>
      <dgm:spPr>
        <a:solidFill>
          <a:schemeClr val="accent6"/>
        </a:solidFill>
      </dgm:spPr>
      <dgm:t>
        <a:bodyPr/>
        <a:lstStyle/>
        <a:p>
          <a:r>
            <a:rPr lang="cs-CZ" sz="24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Klíčové</a:t>
          </a:r>
          <a:r>
            <a:rPr lang="en-GB" sz="24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 element</a:t>
          </a:r>
          <a:r>
            <a:rPr lang="cs-CZ" sz="24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y</a:t>
          </a:r>
          <a:endParaRPr lang="en-US" sz="24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4AD1D40-68D4-4DA2-8508-3CDEA31D06FB}" type="parTrans" cxnId="{9CBAB48E-D8A3-4FDE-8494-EEE41BACE228}">
      <dgm:prSet/>
      <dgm:spPr/>
      <dgm:t>
        <a:bodyPr/>
        <a:lstStyle/>
        <a:p>
          <a:endParaRPr lang="en-US"/>
        </a:p>
      </dgm:t>
    </dgm:pt>
    <dgm:pt modelId="{DBEF9C84-5902-4ECA-AEED-53502E3FC34F}" type="sibTrans" cxnId="{9CBAB48E-D8A3-4FDE-8494-EEE41BACE228}">
      <dgm:prSet/>
      <dgm:spPr/>
      <dgm:t>
        <a:bodyPr/>
        <a:lstStyle/>
        <a:p>
          <a:endParaRPr lang="en-US"/>
        </a:p>
      </dgm:t>
    </dgm:pt>
    <dgm:pt modelId="{AE69F9D1-68B7-40AA-802D-626B7EB6A1F1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cs-CZ" sz="2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Seriózní hra</a:t>
          </a:r>
          <a:endParaRPr lang="en-US" sz="2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9634F745-7034-4AC0-BC99-4DB879D395DA}" type="parTrans" cxnId="{DA50EAAF-DE8B-457E-853D-CFD6DA1E60C1}">
      <dgm:prSet/>
      <dgm:spPr/>
      <dgm:t>
        <a:bodyPr/>
        <a:lstStyle/>
        <a:p>
          <a:endParaRPr lang="en-US"/>
        </a:p>
      </dgm:t>
    </dgm:pt>
    <dgm:pt modelId="{F30ADADE-1897-4D03-895A-F20216C1BCB2}" type="sibTrans" cxnId="{DA50EAAF-DE8B-457E-853D-CFD6DA1E60C1}">
      <dgm:prSet/>
      <dgm:spPr/>
      <dgm:t>
        <a:bodyPr/>
        <a:lstStyle/>
        <a:p>
          <a:endParaRPr lang="en-US"/>
        </a:p>
      </dgm:t>
    </dgm:pt>
    <dgm:pt modelId="{31FBD3C8-25AE-4175-B0F5-70DBE3F9E52E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cs-CZ" sz="2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Manuál a hodiny pro představení a reflexi</a:t>
          </a:r>
          <a:endParaRPr lang="en-GB" sz="2200" dirty="0" smtClean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778EE947-D1B0-44F9-8718-C12990491EA7}" type="parTrans" cxnId="{B5B22A7B-2EB2-4E6B-B3D3-AC4C5ED88E60}">
      <dgm:prSet/>
      <dgm:spPr/>
      <dgm:t>
        <a:bodyPr/>
        <a:lstStyle/>
        <a:p>
          <a:endParaRPr lang="en-US"/>
        </a:p>
      </dgm:t>
    </dgm:pt>
    <dgm:pt modelId="{F3F63032-BA44-4209-BCDB-A3E33EEB5A65}" type="sibTrans" cxnId="{B5B22A7B-2EB2-4E6B-B3D3-AC4C5ED88E60}">
      <dgm:prSet/>
      <dgm:spPr/>
      <dgm:t>
        <a:bodyPr/>
        <a:lstStyle/>
        <a:p>
          <a:endParaRPr lang="en-US"/>
        </a:p>
      </dgm:t>
    </dgm:pt>
    <dgm:pt modelId="{62D5FA93-920D-449D-AF79-4AF9BDC26E0D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cs-CZ" sz="2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Sociální média</a:t>
          </a:r>
          <a:endParaRPr lang="en-US" sz="2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07F50A6-3E05-433E-BD1B-018D70F9F3CF}" type="parTrans" cxnId="{1F8A7F6F-AED6-4693-A3FB-CE47FEF7AEC6}">
      <dgm:prSet/>
      <dgm:spPr/>
      <dgm:t>
        <a:bodyPr/>
        <a:lstStyle/>
        <a:p>
          <a:endParaRPr lang="en-US"/>
        </a:p>
      </dgm:t>
    </dgm:pt>
    <dgm:pt modelId="{C2BFC37F-BD03-40A3-960A-6BEE4EEDD3ED}" type="sibTrans" cxnId="{1F8A7F6F-AED6-4693-A3FB-CE47FEF7AEC6}">
      <dgm:prSet/>
      <dgm:spPr/>
      <dgm:t>
        <a:bodyPr/>
        <a:lstStyle/>
        <a:p>
          <a:endParaRPr lang="en-US"/>
        </a:p>
      </dgm:t>
    </dgm:pt>
    <dgm:pt modelId="{61161CFB-CC7A-4BDD-B437-83C2BD5AEFCF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cs-CZ" sz="2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Meziškolská soutěž</a:t>
          </a:r>
          <a:endParaRPr lang="en-US" sz="2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8397E9A2-349B-48FB-9DC3-B3B618838B30}" type="parTrans" cxnId="{9FB2A35D-C96B-48ED-A861-94165AD64470}">
      <dgm:prSet/>
      <dgm:spPr/>
      <dgm:t>
        <a:bodyPr/>
        <a:lstStyle/>
        <a:p>
          <a:endParaRPr lang="en-US"/>
        </a:p>
      </dgm:t>
    </dgm:pt>
    <dgm:pt modelId="{07D57866-59A1-4DBC-BB70-72D080A729D9}" type="sibTrans" cxnId="{9FB2A35D-C96B-48ED-A861-94165AD64470}">
      <dgm:prSet/>
      <dgm:spPr/>
      <dgm:t>
        <a:bodyPr/>
        <a:lstStyle/>
        <a:p>
          <a:endParaRPr lang="en-US"/>
        </a:p>
      </dgm:t>
    </dgm:pt>
    <dgm:pt modelId="{2BBA7123-5820-4521-8B18-8F75214A3987}" type="pres">
      <dgm:prSet presAssocID="{BCB197F9-7F44-4CB8-B4EC-DC45B533DD1F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69F6B21-A5CF-4A85-B700-4D109123DCAB}" type="pres">
      <dgm:prSet presAssocID="{BCB197F9-7F44-4CB8-B4EC-DC45B533DD1F}" presName="matrix" presStyleCnt="0"/>
      <dgm:spPr/>
    </dgm:pt>
    <dgm:pt modelId="{253382BD-5163-4B28-B7F9-1A28607EFEE5}" type="pres">
      <dgm:prSet presAssocID="{BCB197F9-7F44-4CB8-B4EC-DC45B533DD1F}" presName="tile1" presStyleLbl="node1" presStyleIdx="0" presStyleCnt="4"/>
      <dgm:spPr/>
      <dgm:t>
        <a:bodyPr/>
        <a:lstStyle/>
        <a:p>
          <a:endParaRPr lang="en-US"/>
        </a:p>
      </dgm:t>
    </dgm:pt>
    <dgm:pt modelId="{14687CF4-2A47-44AB-A703-49DEDF222C41}" type="pres">
      <dgm:prSet presAssocID="{BCB197F9-7F44-4CB8-B4EC-DC45B533DD1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C1F491-B336-43B9-8165-B3FB5279BCEE}" type="pres">
      <dgm:prSet presAssocID="{BCB197F9-7F44-4CB8-B4EC-DC45B533DD1F}" presName="tile2" presStyleLbl="node1" presStyleIdx="1" presStyleCnt="4"/>
      <dgm:spPr/>
      <dgm:t>
        <a:bodyPr/>
        <a:lstStyle/>
        <a:p>
          <a:endParaRPr lang="en-US"/>
        </a:p>
      </dgm:t>
    </dgm:pt>
    <dgm:pt modelId="{01D12748-055B-4DBE-AA97-8F8F1B66C7FE}" type="pres">
      <dgm:prSet presAssocID="{BCB197F9-7F44-4CB8-B4EC-DC45B533DD1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BE23DC-54E1-469C-AAC7-17A602426EE4}" type="pres">
      <dgm:prSet presAssocID="{BCB197F9-7F44-4CB8-B4EC-DC45B533DD1F}" presName="tile3" presStyleLbl="node1" presStyleIdx="2" presStyleCnt="4"/>
      <dgm:spPr/>
      <dgm:t>
        <a:bodyPr/>
        <a:lstStyle/>
        <a:p>
          <a:endParaRPr lang="en-US"/>
        </a:p>
      </dgm:t>
    </dgm:pt>
    <dgm:pt modelId="{C8D412AF-2601-41AE-A0E4-4F42BA88F01E}" type="pres">
      <dgm:prSet presAssocID="{BCB197F9-7F44-4CB8-B4EC-DC45B533DD1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F02355-832C-4D37-8C60-DF4366612031}" type="pres">
      <dgm:prSet presAssocID="{BCB197F9-7F44-4CB8-B4EC-DC45B533DD1F}" presName="tile4" presStyleLbl="node1" presStyleIdx="3" presStyleCnt="4"/>
      <dgm:spPr/>
      <dgm:t>
        <a:bodyPr/>
        <a:lstStyle/>
        <a:p>
          <a:endParaRPr lang="en-US"/>
        </a:p>
      </dgm:t>
    </dgm:pt>
    <dgm:pt modelId="{D5C22AEA-0C46-4E64-95F9-DA8F1540CB74}" type="pres">
      <dgm:prSet presAssocID="{BCB197F9-7F44-4CB8-B4EC-DC45B533DD1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73F994-187A-44E4-A5D5-5203DD0A4582}" type="pres">
      <dgm:prSet presAssocID="{BCB197F9-7F44-4CB8-B4EC-DC45B533DD1F}" presName="centerTile" presStyleLbl="fgShp" presStyleIdx="0" presStyleCnt="1" custScaleX="13461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A3A6EA21-9869-412D-A08F-D83AB947A644}" type="presOf" srcId="{62D5FA93-920D-449D-AF79-4AF9BDC26E0D}" destId="{3CBE23DC-54E1-469C-AAC7-17A602426EE4}" srcOrd="0" destOrd="0" presId="urn:microsoft.com/office/officeart/2005/8/layout/matrix1"/>
    <dgm:cxn modelId="{75F62AFD-61A9-4236-A73B-AAD543062A0A}" type="presOf" srcId="{62D5FA93-920D-449D-AF79-4AF9BDC26E0D}" destId="{C8D412AF-2601-41AE-A0E4-4F42BA88F01E}" srcOrd="1" destOrd="0" presId="urn:microsoft.com/office/officeart/2005/8/layout/matrix1"/>
    <dgm:cxn modelId="{DA50EAAF-DE8B-457E-853D-CFD6DA1E60C1}" srcId="{ACEB40A2-036A-4895-9475-CBC79FB26244}" destId="{AE69F9D1-68B7-40AA-802D-626B7EB6A1F1}" srcOrd="0" destOrd="0" parTransId="{9634F745-7034-4AC0-BC99-4DB879D395DA}" sibTransId="{F30ADADE-1897-4D03-895A-F20216C1BCB2}"/>
    <dgm:cxn modelId="{9FDF0C98-B8DF-4D9A-AC53-94ED3026B9DD}" type="presOf" srcId="{BCB197F9-7F44-4CB8-B4EC-DC45B533DD1F}" destId="{2BBA7123-5820-4521-8B18-8F75214A3987}" srcOrd="0" destOrd="0" presId="urn:microsoft.com/office/officeart/2005/8/layout/matrix1"/>
    <dgm:cxn modelId="{9E10A952-C0FF-4FDD-B23A-2A21864FB84C}" type="presOf" srcId="{61161CFB-CC7A-4BDD-B437-83C2BD5AEFCF}" destId="{8FF02355-832C-4D37-8C60-DF4366612031}" srcOrd="0" destOrd="0" presId="urn:microsoft.com/office/officeart/2005/8/layout/matrix1"/>
    <dgm:cxn modelId="{9CBAB48E-D8A3-4FDE-8494-EEE41BACE228}" srcId="{BCB197F9-7F44-4CB8-B4EC-DC45B533DD1F}" destId="{ACEB40A2-036A-4895-9475-CBC79FB26244}" srcOrd="0" destOrd="0" parTransId="{74AD1D40-68D4-4DA2-8508-3CDEA31D06FB}" sibTransId="{DBEF9C84-5902-4ECA-AEED-53502E3FC34F}"/>
    <dgm:cxn modelId="{ECFF100C-C177-4FA1-B515-CCC9CA6D383D}" type="presOf" srcId="{AE69F9D1-68B7-40AA-802D-626B7EB6A1F1}" destId="{253382BD-5163-4B28-B7F9-1A28607EFEE5}" srcOrd="0" destOrd="0" presId="urn:microsoft.com/office/officeart/2005/8/layout/matrix1"/>
    <dgm:cxn modelId="{79DDD5E1-617D-4BD0-9F1B-A0832A6C3BCC}" type="presOf" srcId="{61161CFB-CC7A-4BDD-B437-83C2BD5AEFCF}" destId="{D5C22AEA-0C46-4E64-95F9-DA8F1540CB74}" srcOrd="1" destOrd="0" presId="urn:microsoft.com/office/officeart/2005/8/layout/matrix1"/>
    <dgm:cxn modelId="{358D2B5E-36AD-46D9-88C3-821DCD33B1E2}" type="presOf" srcId="{31FBD3C8-25AE-4175-B0F5-70DBE3F9E52E}" destId="{01D12748-055B-4DBE-AA97-8F8F1B66C7FE}" srcOrd="1" destOrd="0" presId="urn:microsoft.com/office/officeart/2005/8/layout/matrix1"/>
    <dgm:cxn modelId="{9FB2A35D-C96B-48ED-A861-94165AD64470}" srcId="{ACEB40A2-036A-4895-9475-CBC79FB26244}" destId="{61161CFB-CC7A-4BDD-B437-83C2BD5AEFCF}" srcOrd="3" destOrd="0" parTransId="{8397E9A2-349B-48FB-9DC3-B3B618838B30}" sibTransId="{07D57866-59A1-4DBC-BB70-72D080A729D9}"/>
    <dgm:cxn modelId="{C9AD101C-EA89-43BB-8548-904E2AB40B27}" type="presOf" srcId="{31FBD3C8-25AE-4175-B0F5-70DBE3F9E52E}" destId="{EBC1F491-B336-43B9-8165-B3FB5279BCEE}" srcOrd="0" destOrd="0" presId="urn:microsoft.com/office/officeart/2005/8/layout/matrix1"/>
    <dgm:cxn modelId="{CF6FFECA-98E3-4542-B777-B1BA8F476E63}" type="presOf" srcId="{ACEB40A2-036A-4895-9475-CBC79FB26244}" destId="{5B73F994-187A-44E4-A5D5-5203DD0A4582}" srcOrd="0" destOrd="0" presId="urn:microsoft.com/office/officeart/2005/8/layout/matrix1"/>
    <dgm:cxn modelId="{1F8A7F6F-AED6-4693-A3FB-CE47FEF7AEC6}" srcId="{ACEB40A2-036A-4895-9475-CBC79FB26244}" destId="{62D5FA93-920D-449D-AF79-4AF9BDC26E0D}" srcOrd="2" destOrd="0" parTransId="{007F50A6-3E05-433E-BD1B-018D70F9F3CF}" sibTransId="{C2BFC37F-BD03-40A3-960A-6BEE4EEDD3ED}"/>
    <dgm:cxn modelId="{B5B22A7B-2EB2-4E6B-B3D3-AC4C5ED88E60}" srcId="{ACEB40A2-036A-4895-9475-CBC79FB26244}" destId="{31FBD3C8-25AE-4175-B0F5-70DBE3F9E52E}" srcOrd="1" destOrd="0" parTransId="{778EE947-D1B0-44F9-8718-C12990491EA7}" sibTransId="{F3F63032-BA44-4209-BCDB-A3E33EEB5A65}"/>
    <dgm:cxn modelId="{B44C1639-BE18-4043-AD74-612116A119C9}" type="presOf" srcId="{AE69F9D1-68B7-40AA-802D-626B7EB6A1F1}" destId="{14687CF4-2A47-44AB-A703-49DEDF222C41}" srcOrd="1" destOrd="0" presId="urn:microsoft.com/office/officeart/2005/8/layout/matrix1"/>
    <dgm:cxn modelId="{DEF01DF2-C3EB-4AB2-9F2F-6F2F014327F3}" type="presParOf" srcId="{2BBA7123-5820-4521-8B18-8F75214A3987}" destId="{069F6B21-A5CF-4A85-B700-4D109123DCAB}" srcOrd="0" destOrd="0" presId="urn:microsoft.com/office/officeart/2005/8/layout/matrix1"/>
    <dgm:cxn modelId="{EDE16D14-F11B-4C6F-AC15-3A3BD1EAC9BE}" type="presParOf" srcId="{069F6B21-A5CF-4A85-B700-4D109123DCAB}" destId="{253382BD-5163-4B28-B7F9-1A28607EFEE5}" srcOrd="0" destOrd="0" presId="urn:microsoft.com/office/officeart/2005/8/layout/matrix1"/>
    <dgm:cxn modelId="{A3512C8D-8C36-4905-A6FE-446AE4B8499E}" type="presParOf" srcId="{069F6B21-A5CF-4A85-B700-4D109123DCAB}" destId="{14687CF4-2A47-44AB-A703-49DEDF222C41}" srcOrd="1" destOrd="0" presId="urn:microsoft.com/office/officeart/2005/8/layout/matrix1"/>
    <dgm:cxn modelId="{516327DE-A374-4615-B50E-46CC882EC66B}" type="presParOf" srcId="{069F6B21-A5CF-4A85-B700-4D109123DCAB}" destId="{EBC1F491-B336-43B9-8165-B3FB5279BCEE}" srcOrd="2" destOrd="0" presId="urn:microsoft.com/office/officeart/2005/8/layout/matrix1"/>
    <dgm:cxn modelId="{41FBF010-B63D-4F83-BFB5-E6E9BF389C0B}" type="presParOf" srcId="{069F6B21-A5CF-4A85-B700-4D109123DCAB}" destId="{01D12748-055B-4DBE-AA97-8F8F1B66C7FE}" srcOrd="3" destOrd="0" presId="urn:microsoft.com/office/officeart/2005/8/layout/matrix1"/>
    <dgm:cxn modelId="{7BEE117D-BB60-4749-94B3-66E3D83C1F84}" type="presParOf" srcId="{069F6B21-A5CF-4A85-B700-4D109123DCAB}" destId="{3CBE23DC-54E1-469C-AAC7-17A602426EE4}" srcOrd="4" destOrd="0" presId="urn:microsoft.com/office/officeart/2005/8/layout/matrix1"/>
    <dgm:cxn modelId="{08B219D0-D904-4AA6-984A-69691067DD2F}" type="presParOf" srcId="{069F6B21-A5CF-4A85-B700-4D109123DCAB}" destId="{C8D412AF-2601-41AE-A0E4-4F42BA88F01E}" srcOrd="5" destOrd="0" presId="urn:microsoft.com/office/officeart/2005/8/layout/matrix1"/>
    <dgm:cxn modelId="{B0281364-250D-4BDA-9C2A-C193C11EFCAC}" type="presParOf" srcId="{069F6B21-A5CF-4A85-B700-4D109123DCAB}" destId="{8FF02355-832C-4D37-8C60-DF4366612031}" srcOrd="6" destOrd="0" presId="urn:microsoft.com/office/officeart/2005/8/layout/matrix1"/>
    <dgm:cxn modelId="{4679AB84-3407-4108-8EB7-FAFDE31BA3DC}" type="presParOf" srcId="{069F6B21-A5CF-4A85-B700-4D109123DCAB}" destId="{D5C22AEA-0C46-4E64-95F9-DA8F1540CB74}" srcOrd="7" destOrd="0" presId="urn:microsoft.com/office/officeart/2005/8/layout/matrix1"/>
    <dgm:cxn modelId="{47726001-12F9-403F-AE44-E592D84D6B5C}" type="presParOf" srcId="{2BBA7123-5820-4521-8B18-8F75214A3987}" destId="{5B73F994-187A-44E4-A5D5-5203DD0A458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B68D764-3B79-48AF-B896-DC1426CA5CC9}" type="doc">
      <dgm:prSet loTypeId="urn:microsoft.com/office/officeart/2005/8/layout/hList3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BAA9C8A8-E88E-454D-87A8-666094D55A5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cs-CZ" sz="3500" b="1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rPr>
            <a:t>Proč pilotní test</a:t>
          </a:r>
          <a:r>
            <a:rPr lang="en-US" sz="3500" b="1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rPr>
            <a:t>?</a:t>
          </a:r>
          <a:endParaRPr lang="en-US" sz="3500" b="1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  <a:cs typeface="Calibri"/>
          </a:endParaRPr>
        </a:p>
      </dgm:t>
    </dgm:pt>
    <dgm:pt modelId="{E3B8539F-30BC-412F-96E7-8B5715D0241B}" type="parTrans" cxnId="{C0DC02A0-4EE1-4F7C-9136-DE794CFEA118}">
      <dgm:prSet/>
      <dgm:spPr/>
      <dgm:t>
        <a:bodyPr/>
        <a:lstStyle/>
        <a:p>
          <a:endParaRPr lang="en-US"/>
        </a:p>
      </dgm:t>
    </dgm:pt>
    <dgm:pt modelId="{E0E51EAD-299F-4F11-B29B-4AA6855D5380}" type="sibTrans" cxnId="{C0DC02A0-4EE1-4F7C-9136-DE794CFEA118}">
      <dgm:prSet/>
      <dgm:spPr/>
      <dgm:t>
        <a:bodyPr/>
        <a:lstStyle/>
        <a:p>
          <a:endParaRPr lang="en-US"/>
        </a:p>
      </dgm:t>
    </dgm:pt>
    <dgm:pt modelId="{25AEE713-5F33-455D-A430-6A3E38090175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cs-CZ" sz="28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Ukázání dopadu</a:t>
          </a:r>
          <a:endParaRPr lang="en-US" sz="28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BE90DB84-CF2D-4453-A1AE-8D6D84B67D36}" type="parTrans" cxnId="{4AFF6E02-F6EA-405A-842E-E3B0C0C85E4D}">
      <dgm:prSet/>
      <dgm:spPr/>
      <dgm:t>
        <a:bodyPr/>
        <a:lstStyle/>
        <a:p>
          <a:endParaRPr lang="en-US"/>
        </a:p>
      </dgm:t>
    </dgm:pt>
    <dgm:pt modelId="{EF97A8CC-1E6A-40A3-8DE8-8B43061F8997}" type="sibTrans" cxnId="{4AFF6E02-F6EA-405A-842E-E3B0C0C85E4D}">
      <dgm:prSet/>
      <dgm:spPr/>
      <dgm:t>
        <a:bodyPr/>
        <a:lstStyle/>
        <a:p>
          <a:endParaRPr lang="en-US"/>
        </a:p>
      </dgm:t>
    </dgm:pt>
    <dgm:pt modelId="{E686C232-0996-4969-BF8B-A5F046CB340A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cs-CZ" sz="28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Sesbírání zpětné vazby</a:t>
          </a:r>
          <a:endParaRPr lang="en-US" sz="28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E102192A-E15D-43C6-97C0-C7F931FCA202}" type="parTrans" cxnId="{E15F72CD-F6A2-4365-AF47-D348DBF37A80}">
      <dgm:prSet/>
      <dgm:spPr/>
      <dgm:t>
        <a:bodyPr/>
        <a:lstStyle/>
        <a:p>
          <a:endParaRPr lang="en-US"/>
        </a:p>
      </dgm:t>
    </dgm:pt>
    <dgm:pt modelId="{03D5B4CA-1AAB-4296-AFD4-B856C3223C36}" type="sibTrans" cxnId="{E15F72CD-F6A2-4365-AF47-D348DBF37A80}">
      <dgm:prSet/>
      <dgm:spPr/>
      <dgm:t>
        <a:bodyPr/>
        <a:lstStyle/>
        <a:p>
          <a:endParaRPr lang="en-US"/>
        </a:p>
      </dgm:t>
    </dgm:pt>
    <dgm:pt modelId="{D336F11B-750F-4AE0-A23F-7FD679DC9186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cs-CZ" sz="28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Vytvoření příkladu dobré praxe</a:t>
          </a:r>
          <a:endParaRPr lang="en-US" sz="28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09118BE1-7D2B-40BC-8E22-91E037D0F056}" type="parTrans" cxnId="{F4744B95-90A9-4E56-A10C-344AA6643D4E}">
      <dgm:prSet/>
      <dgm:spPr/>
      <dgm:t>
        <a:bodyPr/>
        <a:lstStyle/>
        <a:p>
          <a:endParaRPr lang="en-US"/>
        </a:p>
      </dgm:t>
    </dgm:pt>
    <dgm:pt modelId="{2EAB2479-0873-40E3-A30D-970A851A5C52}" type="sibTrans" cxnId="{F4744B95-90A9-4E56-A10C-344AA6643D4E}">
      <dgm:prSet/>
      <dgm:spPr/>
      <dgm:t>
        <a:bodyPr/>
        <a:lstStyle/>
        <a:p>
          <a:endParaRPr lang="en-US"/>
        </a:p>
      </dgm:t>
    </dgm:pt>
    <dgm:pt modelId="{461B83FD-AFBE-4D6E-9917-B09D93C4970D}" type="pres">
      <dgm:prSet presAssocID="{FB68D764-3B79-48AF-B896-DC1426CA5CC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A165766A-9A83-4D47-9AC0-97491A5CF89F}" type="pres">
      <dgm:prSet presAssocID="{BAA9C8A8-E88E-454D-87A8-666094D55A5D}" presName="roof" presStyleLbl="dkBgShp" presStyleIdx="0" presStyleCnt="2" custAng="0" custScaleX="99872"/>
      <dgm:spPr/>
      <dgm:t>
        <a:bodyPr/>
        <a:lstStyle/>
        <a:p>
          <a:endParaRPr lang="cs-CZ"/>
        </a:p>
      </dgm:t>
    </dgm:pt>
    <dgm:pt modelId="{5D223C77-CC14-4F70-8F56-AF81916625D6}" type="pres">
      <dgm:prSet presAssocID="{BAA9C8A8-E88E-454D-87A8-666094D55A5D}" presName="pillars" presStyleCnt="0"/>
      <dgm:spPr/>
    </dgm:pt>
    <dgm:pt modelId="{3A64EBD4-6900-45F6-8CB5-820616F55436}" type="pres">
      <dgm:prSet presAssocID="{BAA9C8A8-E88E-454D-87A8-666094D55A5D}" presName="pillar1" presStyleLbl="node1" presStyleIdx="0" presStyleCnt="3" custScaleX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F61A6E-9C25-4C27-AE9C-6063E254553F}" type="pres">
      <dgm:prSet presAssocID="{E686C232-0996-4969-BF8B-A5F046CB340A}" presName="pillarX" presStyleLbl="node1" presStyleIdx="1" presStyleCnt="3" custScaleX="200000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220E35A-B1A5-4653-A7DE-88741BF783E0}" type="pres">
      <dgm:prSet presAssocID="{D336F11B-750F-4AE0-A23F-7FD679DC9186}" presName="pillarX" presStyleLbl="node1" presStyleIdx="2" presStyleCnt="3" custScaleX="2000000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5571665-8EA1-4ACC-879E-9FF1DE1AE18E}" type="pres">
      <dgm:prSet presAssocID="{BAA9C8A8-E88E-454D-87A8-666094D55A5D}" presName="base" presStyleLbl="dkBgShp" presStyleIdx="1" presStyleCnt="2"/>
      <dgm:spPr>
        <a:solidFill>
          <a:schemeClr val="accent6"/>
        </a:solidFill>
      </dgm:spPr>
      <dgm:t>
        <a:bodyPr/>
        <a:lstStyle/>
        <a:p>
          <a:endParaRPr lang="en-US"/>
        </a:p>
      </dgm:t>
    </dgm:pt>
  </dgm:ptLst>
  <dgm:cxnLst>
    <dgm:cxn modelId="{C0DC02A0-4EE1-4F7C-9136-DE794CFEA118}" srcId="{FB68D764-3B79-48AF-B896-DC1426CA5CC9}" destId="{BAA9C8A8-E88E-454D-87A8-666094D55A5D}" srcOrd="0" destOrd="0" parTransId="{E3B8539F-30BC-412F-96E7-8B5715D0241B}" sibTransId="{E0E51EAD-299F-4F11-B29B-4AA6855D5380}"/>
    <dgm:cxn modelId="{CC2B198E-F266-4D0B-AE54-A29D7F8581BA}" type="presOf" srcId="{D336F11B-750F-4AE0-A23F-7FD679DC9186}" destId="{D220E35A-B1A5-4653-A7DE-88741BF783E0}" srcOrd="0" destOrd="0" presId="urn:microsoft.com/office/officeart/2005/8/layout/hList3"/>
    <dgm:cxn modelId="{3ED2C291-67A9-4782-9902-6BA41805D9AC}" type="presOf" srcId="{E686C232-0996-4969-BF8B-A5F046CB340A}" destId="{05F61A6E-9C25-4C27-AE9C-6063E254553F}" srcOrd="0" destOrd="0" presId="urn:microsoft.com/office/officeart/2005/8/layout/hList3"/>
    <dgm:cxn modelId="{7C281096-46F6-4DE4-BF06-8B20A7A919DE}" type="presOf" srcId="{25AEE713-5F33-455D-A430-6A3E38090175}" destId="{3A64EBD4-6900-45F6-8CB5-820616F55436}" srcOrd="0" destOrd="0" presId="urn:microsoft.com/office/officeart/2005/8/layout/hList3"/>
    <dgm:cxn modelId="{F4744B95-90A9-4E56-A10C-344AA6643D4E}" srcId="{BAA9C8A8-E88E-454D-87A8-666094D55A5D}" destId="{D336F11B-750F-4AE0-A23F-7FD679DC9186}" srcOrd="2" destOrd="0" parTransId="{09118BE1-7D2B-40BC-8E22-91E037D0F056}" sibTransId="{2EAB2479-0873-40E3-A30D-970A851A5C52}"/>
    <dgm:cxn modelId="{E15F72CD-F6A2-4365-AF47-D348DBF37A80}" srcId="{BAA9C8A8-E88E-454D-87A8-666094D55A5D}" destId="{E686C232-0996-4969-BF8B-A5F046CB340A}" srcOrd="1" destOrd="0" parTransId="{E102192A-E15D-43C6-97C0-C7F931FCA202}" sibTransId="{03D5B4CA-1AAB-4296-AFD4-B856C3223C36}"/>
    <dgm:cxn modelId="{83FA1A2C-1BE1-4C6B-BB36-6F939DB01616}" type="presOf" srcId="{BAA9C8A8-E88E-454D-87A8-666094D55A5D}" destId="{A165766A-9A83-4D47-9AC0-97491A5CF89F}" srcOrd="0" destOrd="0" presId="urn:microsoft.com/office/officeart/2005/8/layout/hList3"/>
    <dgm:cxn modelId="{E76481C2-63CD-44D7-9979-370958D10236}" type="presOf" srcId="{FB68D764-3B79-48AF-B896-DC1426CA5CC9}" destId="{461B83FD-AFBE-4D6E-9917-B09D93C4970D}" srcOrd="0" destOrd="0" presId="urn:microsoft.com/office/officeart/2005/8/layout/hList3"/>
    <dgm:cxn modelId="{4AFF6E02-F6EA-405A-842E-E3B0C0C85E4D}" srcId="{BAA9C8A8-E88E-454D-87A8-666094D55A5D}" destId="{25AEE713-5F33-455D-A430-6A3E38090175}" srcOrd="0" destOrd="0" parTransId="{BE90DB84-CF2D-4453-A1AE-8D6D84B67D36}" sibTransId="{EF97A8CC-1E6A-40A3-8DE8-8B43061F8997}"/>
    <dgm:cxn modelId="{71776BD3-65A2-4644-9D8D-51DDCA687BA9}" type="presParOf" srcId="{461B83FD-AFBE-4D6E-9917-B09D93C4970D}" destId="{A165766A-9A83-4D47-9AC0-97491A5CF89F}" srcOrd="0" destOrd="0" presId="urn:microsoft.com/office/officeart/2005/8/layout/hList3"/>
    <dgm:cxn modelId="{9F641699-C6C9-4E61-8687-A1F5765A3E8F}" type="presParOf" srcId="{461B83FD-AFBE-4D6E-9917-B09D93C4970D}" destId="{5D223C77-CC14-4F70-8F56-AF81916625D6}" srcOrd="1" destOrd="0" presId="urn:microsoft.com/office/officeart/2005/8/layout/hList3"/>
    <dgm:cxn modelId="{B3E81B90-FB11-4750-AD46-7432424A476C}" type="presParOf" srcId="{5D223C77-CC14-4F70-8F56-AF81916625D6}" destId="{3A64EBD4-6900-45F6-8CB5-820616F55436}" srcOrd="0" destOrd="0" presId="urn:microsoft.com/office/officeart/2005/8/layout/hList3"/>
    <dgm:cxn modelId="{7026EA03-5373-4565-AEE8-801268F39607}" type="presParOf" srcId="{5D223C77-CC14-4F70-8F56-AF81916625D6}" destId="{05F61A6E-9C25-4C27-AE9C-6063E254553F}" srcOrd="1" destOrd="0" presId="urn:microsoft.com/office/officeart/2005/8/layout/hList3"/>
    <dgm:cxn modelId="{15DA7708-C369-4B4D-BDBC-DD22C1341BCE}" type="presParOf" srcId="{5D223C77-CC14-4F70-8F56-AF81916625D6}" destId="{D220E35A-B1A5-4653-A7DE-88741BF783E0}" srcOrd="2" destOrd="0" presId="urn:microsoft.com/office/officeart/2005/8/layout/hList3"/>
    <dgm:cxn modelId="{40B06880-C790-4ACA-B77E-BF3007BA4B75}" type="presParOf" srcId="{461B83FD-AFBE-4D6E-9917-B09D93C4970D}" destId="{15571665-8EA1-4ACC-879E-9FF1DE1AE18E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54F1862-F5BF-46AD-8479-EA73862350F6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78D57B2-A892-454B-BF94-2EF68B78DE8D}">
      <dgm:prSet phldrT="[Text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cs-CZ" sz="16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4-měsíční pilotní test</a:t>
          </a:r>
          <a:endParaRPr lang="en-US" sz="16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A572BEB1-FC17-4C18-8353-2BB24367CB23}" type="parTrans" cxnId="{2875F25F-988D-48BD-97C8-8EEB73B62AF9}">
      <dgm:prSet/>
      <dgm:spPr/>
      <dgm:t>
        <a:bodyPr/>
        <a:lstStyle/>
        <a:p>
          <a:endParaRPr lang="en-US"/>
        </a:p>
      </dgm:t>
    </dgm:pt>
    <dgm:pt modelId="{D0A41F35-3B94-44E2-9344-91BE87BC7A5F}" type="sibTrans" cxnId="{2875F25F-988D-48BD-97C8-8EEB73B62AF9}">
      <dgm:prSet/>
      <dgm:spPr/>
      <dgm:t>
        <a:bodyPr/>
        <a:lstStyle/>
        <a:p>
          <a:endParaRPr lang="en-US"/>
        </a:p>
      </dgm:t>
    </dgm:pt>
    <dgm:pt modelId="{F0B81288-0B72-4C5E-A3EF-912DBAE6C1BC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cs-CZ" sz="16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Změření dopadu</a:t>
          </a:r>
          <a:endParaRPr lang="en-US" sz="16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68ABAEAB-FFA9-4C3A-ABE4-2AE2DA6CC523}" type="parTrans" cxnId="{DF36A1BE-4C4A-47FD-9CF3-2D87D040FDED}">
      <dgm:prSet/>
      <dgm:spPr/>
      <dgm:t>
        <a:bodyPr/>
        <a:lstStyle/>
        <a:p>
          <a:endParaRPr lang="en-US"/>
        </a:p>
      </dgm:t>
    </dgm:pt>
    <dgm:pt modelId="{4D07488A-792C-498F-BB59-BE0FB716B4B0}" type="sibTrans" cxnId="{DF36A1BE-4C4A-47FD-9CF3-2D87D040FDED}">
      <dgm:prSet/>
      <dgm:spPr/>
      <dgm:t>
        <a:bodyPr/>
        <a:lstStyle/>
        <a:p>
          <a:endParaRPr lang="en-US"/>
        </a:p>
      </dgm:t>
    </dgm:pt>
    <dgm:pt modelId="{20C03F27-2601-4726-B10B-EFAE277C79E7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cs-CZ" sz="16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Evaluace a zlepšení ILS</a:t>
          </a:r>
          <a:endParaRPr lang="en-US" sz="17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076A65D-C6DC-426F-8F1C-02991C2D2A87}" type="parTrans" cxnId="{7919CF7F-EC47-4ACD-9E8C-4A03E6673E84}">
      <dgm:prSet/>
      <dgm:spPr/>
      <dgm:t>
        <a:bodyPr/>
        <a:lstStyle/>
        <a:p>
          <a:endParaRPr lang="en-US"/>
        </a:p>
      </dgm:t>
    </dgm:pt>
    <dgm:pt modelId="{794C9224-FD51-4CD9-92D4-152E8D712C25}" type="sibTrans" cxnId="{7919CF7F-EC47-4ACD-9E8C-4A03E6673E84}">
      <dgm:prSet/>
      <dgm:spPr/>
      <dgm:t>
        <a:bodyPr/>
        <a:lstStyle/>
        <a:p>
          <a:endParaRPr lang="en-US"/>
        </a:p>
      </dgm:t>
    </dgm:pt>
    <dgm:pt modelId="{A4842DC6-13BD-40D7-8ADD-BFBFFC6A17B8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cs-CZ" sz="16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Vyhlášení teritoriálních vítězů</a:t>
          </a:r>
          <a:endParaRPr lang="en-US" sz="16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2C7EF926-8900-43FC-A788-49A10D9FFC38}" type="parTrans" cxnId="{7F94CDAB-F721-4452-A6DB-3A4158338BFF}">
      <dgm:prSet/>
      <dgm:spPr/>
      <dgm:t>
        <a:bodyPr/>
        <a:lstStyle/>
        <a:p>
          <a:endParaRPr lang="en-US"/>
        </a:p>
      </dgm:t>
    </dgm:pt>
    <dgm:pt modelId="{A8F13868-DF24-415B-AF46-D163AC9F77E1}" type="sibTrans" cxnId="{7F94CDAB-F721-4452-A6DB-3A4158338BFF}">
      <dgm:prSet/>
      <dgm:spPr/>
      <dgm:t>
        <a:bodyPr/>
        <a:lstStyle/>
        <a:p>
          <a:endParaRPr lang="en-US"/>
        </a:p>
      </dgm:t>
    </dgm:pt>
    <dgm:pt modelId="{714F338B-2983-40C6-9D15-DA5C3E09C376}" type="pres">
      <dgm:prSet presAssocID="{C54F1862-F5BF-46AD-8479-EA73862350F6}" presName="Name0" presStyleCnt="0">
        <dgm:presLayoutVars>
          <dgm:dir/>
          <dgm:animLvl val="lvl"/>
          <dgm:resizeHandles val="exact"/>
        </dgm:presLayoutVars>
      </dgm:prSet>
      <dgm:spPr/>
    </dgm:pt>
    <dgm:pt modelId="{3748F993-54B9-4175-8FD6-6BB65A08ABB3}" type="pres">
      <dgm:prSet presAssocID="{B78D57B2-A892-454B-BF94-2EF68B78DE8D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B6769C-05F2-4A92-B9E6-ADC3B41A1514}" type="pres">
      <dgm:prSet presAssocID="{D0A41F35-3B94-44E2-9344-91BE87BC7A5F}" presName="parTxOnlySpace" presStyleCnt="0"/>
      <dgm:spPr/>
    </dgm:pt>
    <dgm:pt modelId="{66D64476-4535-4B27-947F-A827AA291AB5}" type="pres">
      <dgm:prSet presAssocID="{A4842DC6-13BD-40D7-8ADD-BFBFFC6A17B8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16476D-D5D3-4FFA-ACFE-D1F35D297D59}" type="pres">
      <dgm:prSet presAssocID="{A8F13868-DF24-415B-AF46-D163AC9F77E1}" presName="parTxOnlySpace" presStyleCnt="0"/>
      <dgm:spPr/>
    </dgm:pt>
    <dgm:pt modelId="{CD007857-6A26-429A-BD83-C556F552781B}" type="pres">
      <dgm:prSet presAssocID="{F0B81288-0B72-4C5E-A3EF-912DBAE6C1BC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6C4727-935E-47E7-824F-6D83E312D6D4}" type="pres">
      <dgm:prSet presAssocID="{4D07488A-792C-498F-BB59-BE0FB716B4B0}" presName="parTxOnlySpace" presStyleCnt="0"/>
      <dgm:spPr/>
    </dgm:pt>
    <dgm:pt modelId="{C758322B-6FF8-48B8-BA06-3412B0A2D1CB}" type="pres">
      <dgm:prSet presAssocID="{20C03F27-2601-4726-B10B-EFAE277C79E7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75F25F-988D-48BD-97C8-8EEB73B62AF9}" srcId="{C54F1862-F5BF-46AD-8479-EA73862350F6}" destId="{B78D57B2-A892-454B-BF94-2EF68B78DE8D}" srcOrd="0" destOrd="0" parTransId="{A572BEB1-FC17-4C18-8353-2BB24367CB23}" sibTransId="{D0A41F35-3B94-44E2-9344-91BE87BC7A5F}"/>
    <dgm:cxn modelId="{8E184AB4-B908-4DBC-981C-DA51E4D45DE5}" type="presOf" srcId="{A4842DC6-13BD-40D7-8ADD-BFBFFC6A17B8}" destId="{66D64476-4535-4B27-947F-A827AA291AB5}" srcOrd="0" destOrd="0" presId="urn:microsoft.com/office/officeart/2005/8/layout/chevron1"/>
    <dgm:cxn modelId="{DF36A1BE-4C4A-47FD-9CF3-2D87D040FDED}" srcId="{C54F1862-F5BF-46AD-8479-EA73862350F6}" destId="{F0B81288-0B72-4C5E-A3EF-912DBAE6C1BC}" srcOrd="2" destOrd="0" parTransId="{68ABAEAB-FFA9-4C3A-ABE4-2AE2DA6CC523}" sibTransId="{4D07488A-792C-498F-BB59-BE0FB716B4B0}"/>
    <dgm:cxn modelId="{04BFC58A-B8C9-441F-A8DA-44AD22EB5E6C}" type="presOf" srcId="{B78D57B2-A892-454B-BF94-2EF68B78DE8D}" destId="{3748F993-54B9-4175-8FD6-6BB65A08ABB3}" srcOrd="0" destOrd="0" presId="urn:microsoft.com/office/officeart/2005/8/layout/chevron1"/>
    <dgm:cxn modelId="{DA40952D-A0A9-436E-842C-02E1B4AB97E7}" type="presOf" srcId="{F0B81288-0B72-4C5E-A3EF-912DBAE6C1BC}" destId="{CD007857-6A26-429A-BD83-C556F552781B}" srcOrd="0" destOrd="0" presId="urn:microsoft.com/office/officeart/2005/8/layout/chevron1"/>
    <dgm:cxn modelId="{7919CF7F-EC47-4ACD-9E8C-4A03E6673E84}" srcId="{C54F1862-F5BF-46AD-8479-EA73862350F6}" destId="{20C03F27-2601-4726-B10B-EFAE277C79E7}" srcOrd="3" destOrd="0" parTransId="{2076A65D-C6DC-426F-8F1C-02991C2D2A87}" sibTransId="{794C9224-FD51-4CD9-92D4-152E8D712C25}"/>
    <dgm:cxn modelId="{7F94CDAB-F721-4452-A6DB-3A4158338BFF}" srcId="{C54F1862-F5BF-46AD-8479-EA73862350F6}" destId="{A4842DC6-13BD-40D7-8ADD-BFBFFC6A17B8}" srcOrd="1" destOrd="0" parTransId="{2C7EF926-8900-43FC-A788-49A10D9FFC38}" sibTransId="{A8F13868-DF24-415B-AF46-D163AC9F77E1}"/>
    <dgm:cxn modelId="{BDB36AD5-AE06-4F1E-8DE2-2D9D652D255F}" type="presOf" srcId="{20C03F27-2601-4726-B10B-EFAE277C79E7}" destId="{C758322B-6FF8-48B8-BA06-3412B0A2D1CB}" srcOrd="0" destOrd="0" presId="urn:microsoft.com/office/officeart/2005/8/layout/chevron1"/>
    <dgm:cxn modelId="{3773612D-BA38-41D9-846E-49D456873DC7}" type="presOf" srcId="{C54F1862-F5BF-46AD-8479-EA73862350F6}" destId="{714F338B-2983-40C6-9D15-DA5C3E09C376}" srcOrd="0" destOrd="0" presId="urn:microsoft.com/office/officeart/2005/8/layout/chevron1"/>
    <dgm:cxn modelId="{0C5B7710-2F6A-4ADB-B700-D117FCB1B7FC}" type="presParOf" srcId="{714F338B-2983-40C6-9D15-DA5C3E09C376}" destId="{3748F993-54B9-4175-8FD6-6BB65A08ABB3}" srcOrd="0" destOrd="0" presId="urn:microsoft.com/office/officeart/2005/8/layout/chevron1"/>
    <dgm:cxn modelId="{CAB5E952-A8F5-4256-93BC-39CAF2CF9958}" type="presParOf" srcId="{714F338B-2983-40C6-9D15-DA5C3E09C376}" destId="{C0B6769C-05F2-4A92-B9E6-ADC3B41A1514}" srcOrd="1" destOrd="0" presId="urn:microsoft.com/office/officeart/2005/8/layout/chevron1"/>
    <dgm:cxn modelId="{6167E556-E030-4AEB-B169-1E0E1162C99B}" type="presParOf" srcId="{714F338B-2983-40C6-9D15-DA5C3E09C376}" destId="{66D64476-4535-4B27-947F-A827AA291AB5}" srcOrd="2" destOrd="0" presId="urn:microsoft.com/office/officeart/2005/8/layout/chevron1"/>
    <dgm:cxn modelId="{7D4B0304-DAD7-4E22-AE7F-536C9700645A}" type="presParOf" srcId="{714F338B-2983-40C6-9D15-DA5C3E09C376}" destId="{9316476D-D5D3-4FFA-ACFE-D1F35D297D59}" srcOrd="3" destOrd="0" presId="urn:microsoft.com/office/officeart/2005/8/layout/chevron1"/>
    <dgm:cxn modelId="{6E067CA0-8988-4538-9939-086CDBCC6EA4}" type="presParOf" srcId="{714F338B-2983-40C6-9D15-DA5C3E09C376}" destId="{CD007857-6A26-429A-BD83-C556F552781B}" srcOrd="4" destOrd="0" presId="urn:microsoft.com/office/officeart/2005/8/layout/chevron1"/>
    <dgm:cxn modelId="{C3FA9A63-B6F8-414D-AA60-C176E0BB053A}" type="presParOf" srcId="{714F338B-2983-40C6-9D15-DA5C3E09C376}" destId="{616C4727-935E-47E7-824F-6D83E312D6D4}" srcOrd="5" destOrd="0" presId="urn:microsoft.com/office/officeart/2005/8/layout/chevron1"/>
    <dgm:cxn modelId="{659E31E3-4D43-44B7-8716-26C464140B89}" type="presParOf" srcId="{714F338B-2983-40C6-9D15-DA5C3E09C376}" destId="{C758322B-6FF8-48B8-BA06-3412B0A2D1CB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33367D9-5A47-4F8F-90AC-903A4C93D97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F6A180-001A-4886-AE31-E375FD2D9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cs-CZ" sz="16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Otevřená výzva pro školy</a:t>
          </a:r>
          <a:endParaRPr lang="en-US" sz="16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1A78D10C-1C7B-4D57-A59D-7FB815EE72EA}" type="parTrans" cxnId="{DFA8A985-4846-4CBE-95BE-9D6FB061B023}">
      <dgm:prSet/>
      <dgm:spPr/>
      <dgm:t>
        <a:bodyPr/>
        <a:lstStyle/>
        <a:p>
          <a:endParaRPr lang="en-US"/>
        </a:p>
      </dgm:t>
    </dgm:pt>
    <dgm:pt modelId="{0977A0CB-DA82-4947-97C4-79D0E21499FA}" type="sibTrans" cxnId="{DFA8A985-4846-4CBE-95BE-9D6FB061B023}">
      <dgm:prSet/>
      <dgm:spPr/>
      <dgm:t>
        <a:bodyPr/>
        <a:lstStyle/>
        <a:p>
          <a:endParaRPr lang="en-US"/>
        </a:p>
      </dgm:t>
    </dgm:pt>
    <dgm:pt modelId="{A19B647E-A3AC-4E8E-974A-F496C79472DE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cs-CZ" sz="16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Výběr 10 škol za dané teritorium</a:t>
          </a:r>
          <a:endParaRPr lang="en-US" sz="16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9253B20-9F48-427F-A73B-9097201481F7}" type="parTrans" cxnId="{375B897C-6BA6-4BE0-A6CA-60956A912BB0}">
      <dgm:prSet/>
      <dgm:spPr/>
      <dgm:t>
        <a:bodyPr/>
        <a:lstStyle/>
        <a:p>
          <a:endParaRPr lang="en-US"/>
        </a:p>
      </dgm:t>
    </dgm:pt>
    <dgm:pt modelId="{FEE4019C-8F08-421C-AD3F-BE134780C93E}" type="sibTrans" cxnId="{375B897C-6BA6-4BE0-A6CA-60956A912BB0}">
      <dgm:prSet/>
      <dgm:spPr/>
      <dgm:t>
        <a:bodyPr/>
        <a:lstStyle/>
        <a:p>
          <a:endParaRPr lang="en-US"/>
        </a:p>
      </dgm:t>
    </dgm:pt>
    <dgm:pt modelId="{171C1486-B1BA-4CFF-8BB5-C2C149FA26F0}">
      <dgm:prSet phldrT="[Text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cs-CZ" sz="16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Trénink pro učitele</a:t>
          </a:r>
          <a:endParaRPr lang="en-US" sz="16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352C01F7-410A-4E85-B1DD-F4968EDAC5FF}" type="parTrans" cxnId="{317C5B62-B088-4F9E-B333-469BD61BF34E}">
      <dgm:prSet/>
      <dgm:spPr/>
      <dgm:t>
        <a:bodyPr/>
        <a:lstStyle/>
        <a:p>
          <a:endParaRPr lang="en-US"/>
        </a:p>
      </dgm:t>
    </dgm:pt>
    <dgm:pt modelId="{AB4F8056-BC15-4045-827F-9EF060154B2C}" type="sibTrans" cxnId="{317C5B62-B088-4F9E-B333-469BD61BF34E}">
      <dgm:prSet/>
      <dgm:spPr/>
      <dgm:t>
        <a:bodyPr/>
        <a:lstStyle/>
        <a:p>
          <a:endParaRPr lang="en-US"/>
        </a:p>
      </dgm:t>
    </dgm:pt>
    <dgm:pt modelId="{76229664-1588-4DF5-9F85-87C515E4DC69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r>
            <a:rPr lang="cs-CZ" sz="16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Zjištění „</a:t>
          </a:r>
          <a:r>
            <a:rPr lang="cs-CZ" sz="1600" dirty="0" err="1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předpilotních</a:t>
          </a:r>
          <a:r>
            <a:rPr lang="cs-CZ" sz="16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“ hodnot</a:t>
          </a:r>
          <a:endParaRPr lang="en-US" sz="16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F841CA1F-1598-40AE-88FD-14A9B17AF21C}" type="parTrans" cxnId="{BA3267BA-8AFD-476F-B2D8-3998B6C4DFF7}">
      <dgm:prSet/>
      <dgm:spPr/>
      <dgm:t>
        <a:bodyPr/>
        <a:lstStyle/>
        <a:p>
          <a:endParaRPr lang="en-US"/>
        </a:p>
      </dgm:t>
    </dgm:pt>
    <dgm:pt modelId="{8E007C3E-958E-41B2-99C9-8728890F6592}" type="sibTrans" cxnId="{BA3267BA-8AFD-476F-B2D8-3998B6C4DFF7}">
      <dgm:prSet/>
      <dgm:spPr/>
      <dgm:t>
        <a:bodyPr/>
        <a:lstStyle/>
        <a:p>
          <a:endParaRPr lang="en-US"/>
        </a:p>
      </dgm:t>
    </dgm:pt>
    <dgm:pt modelId="{6F14127D-F6A2-428E-B07F-7A0A47E4DB3F}" type="pres">
      <dgm:prSet presAssocID="{033367D9-5A47-4F8F-90AC-903A4C93D97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22E7A61-4CF3-4B2F-898C-4B68F4D8E3E4}" type="pres">
      <dgm:prSet presAssocID="{B9F6A180-001A-4886-AE31-E375FD2D984D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749492-3A3E-45C8-B385-3456E143B16E}" type="pres">
      <dgm:prSet presAssocID="{0977A0CB-DA82-4947-97C4-79D0E21499FA}" presName="parTxOnlySpace" presStyleCnt="0"/>
      <dgm:spPr/>
      <dgm:t>
        <a:bodyPr/>
        <a:lstStyle/>
        <a:p>
          <a:endParaRPr lang="en-US"/>
        </a:p>
      </dgm:t>
    </dgm:pt>
    <dgm:pt modelId="{FB6F6725-4014-4A24-B0F9-D1C393EC0E74}" type="pres">
      <dgm:prSet presAssocID="{A19B647E-A3AC-4E8E-974A-F496C79472D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59C86F-632C-44A5-A6E1-C96BC1223FFF}" type="pres">
      <dgm:prSet presAssocID="{FEE4019C-8F08-421C-AD3F-BE134780C93E}" presName="parTxOnlySpace" presStyleCnt="0"/>
      <dgm:spPr/>
      <dgm:t>
        <a:bodyPr/>
        <a:lstStyle/>
        <a:p>
          <a:endParaRPr lang="en-US"/>
        </a:p>
      </dgm:t>
    </dgm:pt>
    <dgm:pt modelId="{D161DED8-8F4A-4BDE-96D7-385ABDE3C173}" type="pres">
      <dgm:prSet presAssocID="{171C1486-B1BA-4CFF-8BB5-C2C149FA26F0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0DF92C-FCD0-4179-9197-C1283F5B131E}" type="pres">
      <dgm:prSet presAssocID="{AB4F8056-BC15-4045-827F-9EF060154B2C}" presName="parTxOnlySpace" presStyleCnt="0"/>
      <dgm:spPr/>
      <dgm:t>
        <a:bodyPr/>
        <a:lstStyle/>
        <a:p>
          <a:endParaRPr lang="en-US"/>
        </a:p>
      </dgm:t>
    </dgm:pt>
    <dgm:pt modelId="{458906ED-A000-40F4-B992-9F5706D869D9}" type="pres">
      <dgm:prSet presAssocID="{76229664-1588-4DF5-9F85-87C515E4DC69}" presName="parTxOnly" presStyleLbl="node1" presStyleIdx="3" presStyleCnt="4" custScaleX="1057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A3267BA-8AFD-476F-B2D8-3998B6C4DFF7}" srcId="{033367D9-5A47-4F8F-90AC-903A4C93D978}" destId="{76229664-1588-4DF5-9F85-87C515E4DC69}" srcOrd="3" destOrd="0" parTransId="{F841CA1F-1598-40AE-88FD-14A9B17AF21C}" sibTransId="{8E007C3E-958E-41B2-99C9-8728890F6592}"/>
    <dgm:cxn modelId="{375B897C-6BA6-4BE0-A6CA-60956A912BB0}" srcId="{033367D9-5A47-4F8F-90AC-903A4C93D978}" destId="{A19B647E-A3AC-4E8E-974A-F496C79472DE}" srcOrd="1" destOrd="0" parTransId="{F9253B20-9F48-427F-A73B-9097201481F7}" sibTransId="{FEE4019C-8F08-421C-AD3F-BE134780C93E}"/>
    <dgm:cxn modelId="{DFA8A985-4846-4CBE-95BE-9D6FB061B023}" srcId="{033367D9-5A47-4F8F-90AC-903A4C93D978}" destId="{B9F6A180-001A-4886-AE31-E375FD2D984D}" srcOrd="0" destOrd="0" parTransId="{1A78D10C-1C7B-4D57-A59D-7FB815EE72EA}" sibTransId="{0977A0CB-DA82-4947-97C4-79D0E21499FA}"/>
    <dgm:cxn modelId="{F6C85DF1-3116-4AF1-9ABF-0A2451A5DE07}" type="presOf" srcId="{76229664-1588-4DF5-9F85-87C515E4DC69}" destId="{458906ED-A000-40F4-B992-9F5706D869D9}" srcOrd="0" destOrd="0" presId="urn:microsoft.com/office/officeart/2005/8/layout/chevron1"/>
    <dgm:cxn modelId="{317C5B62-B088-4F9E-B333-469BD61BF34E}" srcId="{033367D9-5A47-4F8F-90AC-903A4C93D978}" destId="{171C1486-B1BA-4CFF-8BB5-C2C149FA26F0}" srcOrd="2" destOrd="0" parTransId="{352C01F7-410A-4E85-B1DD-F4968EDAC5FF}" sibTransId="{AB4F8056-BC15-4045-827F-9EF060154B2C}"/>
    <dgm:cxn modelId="{787AED45-A4B8-428E-B527-46F6073BBE11}" type="presOf" srcId="{033367D9-5A47-4F8F-90AC-903A4C93D978}" destId="{6F14127D-F6A2-428E-B07F-7A0A47E4DB3F}" srcOrd="0" destOrd="0" presId="urn:microsoft.com/office/officeart/2005/8/layout/chevron1"/>
    <dgm:cxn modelId="{7903BFB8-E9FF-49A5-BC4A-BB543E6ABB52}" type="presOf" srcId="{171C1486-B1BA-4CFF-8BB5-C2C149FA26F0}" destId="{D161DED8-8F4A-4BDE-96D7-385ABDE3C173}" srcOrd="0" destOrd="0" presId="urn:microsoft.com/office/officeart/2005/8/layout/chevron1"/>
    <dgm:cxn modelId="{41F2E224-56E0-401B-AEB6-1FD0A23B64F4}" type="presOf" srcId="{B9F6A180-001A-4886-AE31-E375FD2D984D}" destId="{722E7A61-4CF3-4B2F-898C-4B68F4D8E3E4}" srcOrd="0" destOrd="0" presId="urn:microsoft.com/office/officeart/2005/8/layout/chevron1"/>
    <dgm:cxn modelId="{197F4D26-7A1C-439D-AC3A-F99A2E74F29A}" type="presOf" srcId="{A19B647E-A3AC-4E8E-974A-F496C79472DE}" destId="{FB6F6725-4014-4A24-B0F9-D1C393EC0E74}" srcOrd="0" destOrd="0" presId="urn:microsoft.com/office/officeart/2005/8/layout/chevron1"/>
    <dgm:cxn modelId="{7833E4B6-FCCD-4D75-B1F1-8F9621640614}" type="presParOf" srcId="{6F14127D-F6A2-428E-B07F-7A0A47E4DB3F}" destId="{722E7A61-4CF3-4B2F-898C-4B68F4D8E3E4}" srcOrd="0" destOrd="0" presId="urn:microsoft.com/office/officeart/2005/8/layout/chevron1"/>
    <dgm:cxn modelId="{5A537FEC-75D9-478D-906A-34609020E384}" type="presParOf" srcId="{6F14127D-F6A2-428E-B07F-7A0A47E4DB3F}" destId="{2F749492-3A3E-45C8-B385-3456E143B16E}" srcOrd="1" destOrd="0" presId="urn:microsoft.com/office/officeart/2005/8/layout/chevron1"/>
    <dgm:cxn modelId="{B14B837B-3234-4389-B4C3-778F0E34F356}" type="presParOf" srcId="{6F14127D-F6A2-428E-B07F-7A0A47E4DB3F}" destId="{FB6F6725-4014-4A24-B0F9-D1C393EC0E74}" srcOrd="2" destOrd="0" presId="urn:microsoft.com/office/officeart/2005/8/layout/chevron1"/>
    <dgm:cxn modelId="{607DB836-D16F-4C6F-B59B-4510C692D11D}" type="presParOf" srcId="{6F14127D-F6A2-428E-B07F-7A0A47E4DB3F}" destId="{3559C86F-632C-44A5-A6E1-C96BC1223FFF}" srcOrd="3" destOrd="0" presId="urn:microsoft.com/office/officeart/2005/8/layout/chevron1"/>
    <dgm:cxn modelId="{CEDBD440-592B-4636-BFE3-C2A8EC9CD0E0}" type="presParOf" srcId="{6F14127D-F6A2-428E-B07F-7A0A47E4DB3F}" destId="{D161DED8-8F4A-4BDE-96D7-385ABDE3C173}" srcOrd="4" destOrd="0" presId="urn:microsoft.com/office/officeart/2005/8/layout/chevron1"/>
    <dgm:cxn modelId="{1AE89960-F67A-4C93-B3F8-C032D979D15F}" type="presParOf" srcId="{6F14127D-F6A2-428E-B07F-7A0A47E4DB3F}" destId="{840DF92C-FCD0-4179-9197-C1283F5B131E}" srcOrd="5" destOrd="0" presId="urn:microsoft.com/office/officeart/2005/8/layout/chevron1"/>
    <dgm:cxn modelId="{8973D42A-6ABC-4BFA-AA0F-26E2516BAB76}" type="presParOf" srcId="{6F14127D-F6A2-428E-B07F-7A0A47E4DB3F}" destId="{458906ED-A000-40F4-B992-9F5706D869D9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F52777-3D68-46BD-A13A-8980B492B3BA}">
      <dsp:nvSpPr>
        <dsp:cNvPr id="0" name=""/>
        <dsp:cNvSpPr/>
      </dsp:nvSpPr>
      <dsp:spPr>
        <a:xfrm>
          <a:off x="1815163" y="635725"/>
          <a:ext cx="4104775" cy="4104775"/>
        </a:xfrm>
        <a:prstGeom prst="blockArc">
          <a:avLst>
            <a:gd name="adj1" fmla="val 9000000"/>
            <a:gd name="adj2" fmla="val 162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29779F-72B3-40FF-BAF1-1951989D6DF6}">
      <dsp:nvSpPr>
        <dsp:cNvPr id="0" name=""/>
        <dsp:cNvSpPr/>
      </dsp:nvSpPr>
      <dsp:spPr>
        <a:xfrm>
          <a:off x="1815163" y="635725"/>
          <a:ext cx="4104775" cy="4104775"/>
        </a:xfrm>
        <a:prstGeom prst="blockArc">
          <a:avLst>
            <a:gd name="adj1" fmla="val 1800000"/>
            <a:gd name="adj2" fmla="val 90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87D045-6784-4AB1-8E3B-1BF8F5D291EB}">
      <dsp:nvSpPr>
        <dsp:cNvPr id="0" name=""/>
        <dsp:cNvSpPr/>
      </dsp:nvSpPr>
      <dsp:spPr>
        <a:xfrm>
          <a:off x="1815163" y="635725"/>
          <a:ext cx="4104775" cy="4104775"/>
        </a:xfrm>
        <a:prstGeom prst="blockArc">
          <a:avLst>
            <a:gd name="adj1" fmla="val 16200000"/>
            <a:gd name="adj2" fmla="val 18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FC1434-98F8-46BD-A882-051BAC83E4D2}">
      <dsp:nvSpPr>
        <dsp:cNvPr id="0" name=""/>
        <dsp:cNvSpPr/>
      </dsp:nvSpPr>
      <dsp:spPr>
        <a:xfrm>
          <a:off x="2504085" y="1612468"/>
          <a:ext cx="2740882" cy="2038943"/>
        </a:xfrm>
        <a:prstGeom prst="ellipse">
          <a:avLst/>
        </a:prstGeom>
        <a:solidFill>
          <a:srgbClr val="154A7B"/>
        </a:solidFill>
        <a:ln w="190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DIGITÁLNÍ</a:t>
          </a:r>
          <a:endParaRPr lang="en-US" sz="28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905478" y="1911064"/>
        <a:ext cx="1938096" cy="1441751"/>
      </dsp:txXfrm>
    </dsp:sp>
    <dsp:sp modelId="{E94AB73F-EB7D-4914-8FCF-A8520471F1E5}">
      <dsp:nvSpPr>
        <dsp:cNvPr id="0" name=""/>
        <dsp:cNvSpPr/>
      </dsp:nvSpPr>
      <dsp:spPr>
        <a:xfrm>
          <a:off x="2933738" y="-18015"/>
          <a:ext cx="1867624" cy="1402796"/>
        </a:xfrm>
        <a:prstGeom prst="ellipse">
          <a:avLst/>
        </a:prstGeom>
        <a:solidFill>
          <a:srgbClr val="154A7B"/>
        </a:solidFill>
        <a:ln w="190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CHYTRÉ ZDRAVOTNICTVÍ</a:t>
          </a:r>
          <a:endParaRPr lang="en-US" sz="12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207245" y="187420"/>
        <a:ext cx="1320610" cy="991926"/>
      </dsp:txXfrm>
    </dsp:sp>
    <dsp:sp modelId="{4B484762-6C18-464B-A5CF-60753687CDFA}">
      <dsp:nvSpPr>
        <dsp:cNvPr id="0" name=""/>
        <dsp:cNvSpPr/>
      </dsp:nvSpPr>
      <dsp:spPr>
        <a:xfrm>
          <a:off x="4879901" y="2966681"/>
          <a:ext cx="1447594" cy="1447594"/>
        </a:xfrm>
        <a:prstGeom prst="ellipse">
          <a:avLst/>
        </a:prstGeom>
        <a:solidFill>
          <a:srgbClr val="154A7B"/>
        </a:solidFill>
        <a:ln w="190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CHYTRÁ DOPRAVA</a:t>
          </a:r>
          <a:endParaRPr lang="en-US" sz="12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091896" y="3178676"/>
        <a:ext cx="1023604" cy="1023604"/>
      </dsp:txXfrm>
    </dsp:sp>
    <dsp:sp modelId="{90AC4772-EEE7-4087-AA3D-77C9E6B748C6}">
      <dsp:nvSpPr>
        <dsp:cNvPr id="0" name=""/>
        <dsp:cNvSpPr/>
      </dsp:nvSpPr>
      <dsp:spPr>
        <a:xfrm>
          <a:off x="1349563" y="2971261"/>
          <a:ext cx="1563678" cy="1438433"/>
        </a:xfrm>
        <a:prstGeom prst="ellipse">
          <a:avLst/>
        </a:prstGeom>
        <a:solidFill>
          <a:srgbClr val="154A7B"/>
        </a:solidFill>
        <a:ln w="190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200" b="1" kern="1200" dirty="0" smtClean="0">
              <a:latin typeface="Cambria" panose="02040503050406030204" pitchFamily="18" charset="0"/>
              <a:ea typeface="Cambria" panose="02040503050406030204" pitchFamily="18" charset="0"/>
            </a:rPr>
            <a:t>CHYTRÁ ENERGETIKA</a:t>
          </a:r>
          <a:endParaRPr lang="en-US" sz="1200" b="1" kern="120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578558" y="3181915"/>
        <a:ext cx="1105688" cy="101712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2DC010-88C5-4375-A0CF-3543ADEE6FE6}">
      <dsp:nvSpPr>
        <dsp:cNvPr id="0" name=""/>
        <dsp:cNvSpPr/>
      </dsp:nvSpPr>
      <dsp:spPr>
        <a:xfrm rot="5400000">
          <a:off x="2630104" y="97992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 rot="-5400000">
        <a:off x="2932264" y="234830"/>
        <a:ext cx="902150" cy="1036955"/>
      </dsp:txXfrm>
    </dsp:sp>
    <dsp:sp modelId="{7213914F-5BD9-4826-B51D-2DB0DB3B3EFD}">
      <dsp:nvSpPr>
        <dsp:cNvPr id="0" name=""/>
        <dsp:cNvSpPr/>
      </dsp:nvSpPr>
      <dsp:spPr>
        <a:xfrm>
          <a:off x="4078426" y="301365"/>
          <a:ext cx="1681222" cy="903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Vedení</a:t>
          </a:r>
          <a:endParaRPr lang="en-US" sz="25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078426" y="301365"/>
        <a:ext cx="1681222" cy="903882"/>
      </dsp:txXfrm>
    </dsp:sp>
    <dsp:sp modelId="{A34CB1C3-EC6C-4B0D-A7F3-B5E604ED2D8E}">
      <dsp:nvSpPr>
        <dsp:cNvPr id="0" name=""/>
        <dsp:cNvSpPr/>
      </dsp:nvSpPr>
      <dsp:spPr>
        <a:xfrm rot="5400000">
          <a:off x="1214624" y="97992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-19930"/>
            <a:satOff val="266"/>
            <a:lumOff val="446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 rot="-5400000">
        <a:off x="1516784" y="234830"/>
        <a:ext cx="902150" cy="1036955"/>
      </dsp:txXfrm>
    </dsp:sp>
    <dsp:sp modelId="{0DD9E0BF-1209-4C64-B404-07D49EDD1BE2}">
      <dsp:nvSpPr>
        <dsp:cNvPr id="0" name=""/>
        <dsp:cNvSpPr/>
      </dsp:nvSpPr>
      <dsp:spPr>
        <a:xfrm rot="5400000">
          <a:off x="1919652" y="1376684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-39859"/>
            <a:satOff val="532"/>
            <a:lumOff val="892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 rot="-5400000">
        <a:off x="2221812" y="1513522"/>
        <a:ext cx="902150" cy="1036955"/>
      </dsp:txXfrm>
    </dsp:sp>
    <dsp:sp modelId="{052FCFCE-6754-4C2E-9778-876A29BF766D}">
      <dsp:nvSpPr>
        <dsp:cNvPr id="0" name=""/>
        <dsp:cNvSpPr/>
      </dsp:nvSpPr>
      <dsp:spPr>
        <a:xfrm>
          <a:off x="336351" y="1580058"/>
          <a:ext cx="1626989" cy="903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E</a:t>
          </a:r>
          <a:r>
            <a:rPr lang="cs-CZ" sz="2500" kern="1200" dirty="0" err="1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xpertní</a:t>
          </a:r>
          <a:r>
            <a:rPr lang="cs-CZ" sz="25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 znalost</a:t>
          </a:r>
          <a:endParaRPr lang="en-US" sz="25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36351" y="1580058"/>
        <a:ext cx="1626989" cy="903882"/>
      </dsp:txXfrm>
    </dsp:sp>
    <dsp:sp modelId="{E7739F65-E2D2-4367-A1C1-805B76BD87C5}">
      <dsp:nvSpPr>
        <dsp:cNvPr id="0" name=""/>
        <dsp:cNvSpPr/>
      </dsp:nvSpPr>
      <dsp:spPr>
        <a:xfrm rot="5400000">
          <a:off x="3335133" y="1376684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-59789"/>
            <a:satOff val="799"/>
            <a:lumOff val="1339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 rot="-5400000">
        <a:off x="3637293" y="1513522"/>
        <a:ext cx="902150" cy="1036955"/>
      </dsp:txXfrm>
    </dsp:sp>
    <dsp:sp modelId="{96B83922-78FB-46E3-BE25-C2A6404BCF33}">
      <dsp:nvSpPr>
        <dsp:cNvPr id="0" name=""/>
        <dsp:cNvSpPr/>
      </dsp:nvSpPr>
      <dsp:spPr>
        <a:xfrm rot="5400000">
          <a:off x="2630104" y="2655377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-79718"/>
            <a:satOff val="1065"/>
            <a:lumOff val="1785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 rot="-5400000">
        <a:off x="2932264" y="2792215"/>
        <a:ext cx="902150" cy="1036955"/>
      </dsp:txXfrm>
    </dsp:sp>
    <dsp:sp modelId="{5D4CB31A-59DD-443E-9CE1-A54B4ADCE60C}">
      <dsp:nvSpPr>
        <dsp:cNvPr id="0" name=""/>
        <dsp:cNvSpPr/>
      </dsp:nvSpPr>
      <dsp:spPr>
        <a:xfrm>
          <a:off x="4078426" y="2858751"/>
          <a:ext cx="1681222" cy="9038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5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Politické organizace</a:t>
          </a:r>
          <a:endParaRPr lang="en-US" sz="25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078426" y="2858751"/>
        <a:ext cx="1681222" cy="903882"/>
      </dsp:txXfrm>
    </dsp:sp>
    <dsp:sp modelId="{61452FA8-FEB9-402D-985E-48B71E216646}">
      <dsp:nvSpPr>
        <dsp:cNvPr id="0" name=""/>
        <dsp:cNvSpPr/>
      </dsp:nvSpPr>
      <dsp:spPr>
        <a:xfrm rot="5400000">
          <a:off x="1214624" y="2655377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shade val="80000"/>
            <a:hueOff val="-99648"/>
            <a:satOff val="1331"/>
            <a:lumOff val="2231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/>
        </a:p>
      </dsp:txBody>
      <dsp:txXfrm rot="-5400000">
        <a:off x="1516784" y="2792215"/>
        <a:ext cx="902150" cy="10369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77FFE7-5D9B-4518-A688-6A1CC24CFCE9}">
      <dsp:nvSpPr>
        <dsp:cNvPr id="0" name=""/>
        <dsp:cNvSpPr/>
      </dsp:nvSpPr>
      <dsp:spPr>
        <a:xfrm>
          <a:off x="258564" y="977361"/>
          <a:ext cx="6059263" cy="2473986"/>
        </a:xfrm>
        <a:prstGeom prst="rightArrow">
          <a:avLst/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3CC8C3-EBA5-479B-AE99-4199751DB890}">
      <dsp:nvSpPr>
        <dsp:cNvPr id="0" name=""/>
        <dsp:cNvSpPr/>
      </dsp:nvSpPr>
      <dsp:spPr>
        <a:xfrm>
          <a:off x="154435" y="1498819"/>
          <a:ext cx="2017010" cy="1429743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Technologic</a:t>
          </a:r>
          <a:r>
            <a:rPr lang="cs-CZ" sz="1800" kern="1200" dirty="0" err="1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ké</a:t>
          </a:r>
          <a:r>
            <a:rPr lang="cs-CZ" sz="18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 / environmentální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změny</a:t>
          </a:r>
          <a:endParaRPr lang="en-US" sz="18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24229" y="1568613"/>
        <a:ext cx="1877422" cy="1290155"/>
      </dsp:txXfrm>
    </dsp:sp>
    <dsp:sp modelId="{32076C71-AACA-42EB-AA22-5F3E9710C0F0}">
      <dsp:nvSpPr>
        <dsp:cNvPr id="0" name=""/>
        <dsp:cNvSpPr/>
      </dsp:nvSpPr>
      <dsp:spPr>
        <a:xfrm>
          <a:off x="2528906" y="1498819"/>
          <a:ext cx="1782169" cy="1429743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Změny ve společnosti</a:t>
          </a:r>
          <a:endParaRPr lang="en-US" sz="18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598700" y="1568613"/>
        <a:ext cx="1642581" cy="1290155"/>
      </dsp:txXfrm>
    </dsp:sp>
    <dsp:sp modelId="{9C8D0EEF-8A5A-4957-9EB0-5B7F9A1990DE}">
      <dsp:nvSpPr>
        <dsp:cNvPr id="0" name=""/>
        <dsp:cNvSpPr/>
      </dsp:nvSpPr>
      <dsp:spPr>
        <a:xfrm>
          <a:off x="4581056" y="1498819"/>
          <a:ext cx="1779259" cy="1429743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Nové sociální / společenské potřeby</a:t>
          </a:r>
          <a:endParaRPr lang="en-US" sz="20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650850" y="1568613"/>
        <a:ext cx="1639671" cy="12901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2AAFDE-C2BD-4C05-8E1D-1B468DDBD0BF}">
      <dsp:nvSpPr>
        <dsp:cNvPr id="0" name=""/>
        <dsp:cNvSpPr/>
      </dsp:nvSpPr>
      <dsp:spPr>
        <a:xfrm>
          <a:off x="2168212" y="785"/>
          <a:ext cx="1683418" cy="840661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Porozumění sociálním potřebám</a:t>
          </a:r>
          <a:endParaRPr lang="en-US" sz="15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209250" y="41823"/>
        <a:ext cx="1601342" cy="758585"/>
      </dsp:txXfrm>
    </dsp:sp>
    <dsp:sp modelId="{745427EB-30EF-474B-B4E4-DAF5920E5C90}">
      <dsp:nvSpPr>
        <dsp:cNvPr id="0" name=""/>
        <dsp:cNvSpPr/>
      </dsp:nvSpPr>
      <dsp:spPr>
        <a:xfrm>
          <a:off x="1329060" y="421116"/>
          <a:ext cx="3361722" cy="3361722"/>
        </a:xfrm>
        <a:custGeom>
          <a:avLst/>
          <a:gdLst/>
          <a:ahLst/>
          <a:cxnLst/>
          <a:rect l="0" t="0" r="0" b="0"/>
          <a:pathLst>
            <a:path>
              <a:moveTo>
                <a:pt x="2649703" y="307311"/>
              </a:moveTo>
              <a:arcTo wR="1680861" hR="1680861" stAng="18311848" swAng="939768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64950D-4EDF-416A-AE34-BBB3C07F3E48}">
      <dsp:nvSpPr>
        <dsp:cNvPr id="0" name=""/>
        <dsp:cNvSpPr/>
      </dsp:nvSpPr>
      <dsp:spPr>
        <a:xfrm>
          <a:off x="3766806" y="1162232"/>
          <a:ext cx="1683418" cy="840661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Identifikace sociálních potřeb</a:t>
          </a:r>
          <a:endParaRPr lang="en-US" sz="15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807844" y="1203270"/>
        <a:ext cx="1601342" cy="758585"/>
      </dsp:txXfrm>
    </dsp:sp>
    <dsp:sp modelId="{B8F88DC7-39EA-4671-99E4-718861B332BE}">
      <dsp:nvSpPr>
        <dsp:cNvPr id="0" name=""/>
        <dsp:cNvSpPr/>
      </dsp:nvSpPr>
      <dsp:spPr>
        <a:xfrm>
          <a:off x="1329060" y="421116"/>
          <a:ext cx="3361722" cy="3361722"/>
        </a:xfrm>
        <a:custGeom>
          <a:avLst/>
          <a:gdLst/>
          <a:ahLst/>
          <a:cxnLst/>
          <a:rect l="0" t="0" r="0" b="0"/>
          <a:pathLst>
            <a:path>
              <a:moveTo>
                <a:pt x="3357706" y="1796981"/>
              </a:moveTo>
              <a:arcTo wR="1680861" hR="1680861" stAng="21837682" swAng="1360855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504135-72F3-4814-98C7-92DC12D375EF}">
      <dsp:nvSpPr>
        <dsp:cNvPr id="0" name=""/>
        <dsp:cNvSpPr/>
      </dsp:nvSpPr>
      <dsp:spPr>
        <a:xfrm>
          <a:off x="3156197" y="3041492"/>
          <a:ext cx="1683418" cy="840661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Příležitost, ne hrozba</a:t>
          </a:r>
          <a:endParaRPr lang="en-US" sz="15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197235" y="3082530"/>
        <a:ext cx="1601342" cy="758585"/>
      </dsp:txXfrm>
    </dsp:sp>
    <dsp:sp modelId="{B4C1D280-AD05-4176-B99E-6D7BACD2A9B8}">
      <dsp:nvSpPr>
        <dsp:cNvPr id="0" name=""/>
        <dsp:cNvSpPr/>
      </dsp:nvSpPr>
      <dsp:spPr>
        <a:xfrm>
          <a:off x="1329060" y="421116"/>
          <a:ext cx="3361722" cy="3361722"/>
        </a:xfrm>
        <a:custGeom>
          <a:avLst/>
          <a:gdLst/>
          <a:ahLst/>
          <a:cxnLst/>
          <a:rect l="0" t="0" r="0" b="0"/>
          <a:pathLst>
            <a:path>
              <a:moveTo>
                <a:pt x="1768772" y="3359422"/>
              </a:moveTo>
              <a:arcTo wR="1680861" hR="1680861" stAng="5220120" swAng="359760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1DC72C-25F7-46A2-82D2-49FD3AF28A6C}">
      <dsp:nvSpPr>
        <dsp:cNvPr id="0" name=""/>
        <dsp:cNvSpPr/>
      </dsp:nvSpPr>
      <dsp:spPr>
        <a:xfrm>
          <a:off x="1180226" y="3041492"/>
          <a:ext cx="1683418" cy="840661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Zacílení podnikatelským nápadem</a:t>
          </a:r>
          <a:endParaRPr lang="en-US" sz="15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221264" y="3082530"/>
        <a:ext cx="1601342" cy="758585"/>
      </dsp:txXfrm>
    </dsp:sp>
    <dsp:sp modelId="{139FA42D-A371-4316-8DE0-7A2A3DA0A683}">
      <dsp:nvSpPr>
        <dsp:cNvPr id="0" name=""/>
        <dsp:cNvSpPr/>
      </dsp:nvSpPr>
      <dsp:spPr>
        <a:xfrm>
          <a:off x="1329060" y="421116"/>
          <a:ext cx="3361722" cy="3361722"/>
        </a:xfrm>
        <a:custGeom>
          <a:avLst/>
          <a:gdLst/>
          <a:ahLst/>
          <a:cxnLst/>
          <a:rect l="0" t="0" r="0" b="0"/>
          <a:pathLst>
            <a:path>
              <a:moveTo>
                <a:pt x="178467" y="2434591"/>
              </a:moveTo>
              <a:arcTo wR="1680861" hR="1680861" stAng="9201463" swAng="1360855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2C7219-0C7B-412A-BCEB-D8DBBC424911}">
      <dsp:nvSpPr>
        <dsp:cNvPr id="0" name=""/>
        <dsp:cNvSpPr/>
      </dsp:nvSpPr>
      <dsp:spPr>
        <a:xfrm>
          <a:off x="569618" y="1162232"/>
          <a:ext cx="1683418" cy="840661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Použití digitálních dovedností</a:t>
          </a:r>
          <a:endParaRPr lang="en-US" sz="15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10656" y="1203270"/>
        <a:ext cx="1601342" cy="758585"/>
      </dsp:txXfrm>
    </dsp:sp>
    <dsp:sp modelId="{D1392A0F-E40B-41C3-B4A0-F2B4523191AC}">
      <dsp:nvSpPr>
        <dsp:cNvPr id="0" name=""/>
        <dsp:cNvSpPr/>
      </dsp:nvSpPr>
      <dsp:spPr>
        <a:xfrm>
          <a:off x="1329060" y="421116"/>
          <a:ext cx="3361722" cy="3361722"/>
        </a:xfrm>
        <a:custGeom>
          <a:avLst/>
          <a:gdLst/>
          <a:ahLst/>
          <a:cxnLst/>
          <a:rect l="0" t="0" r="0" b="0"/>
          <a:pathLst>
            <a:path>
              <a:moveTo>
                <a:pt x="377170" y="619878"/>
              </a:moveTo>
              <a:arcTo wR="1680861" hR="1680861" stAng="13148383" swAng="939768"/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C93FF-C78F-4A83-9704-3B1F8EC4CBCC}">
      <dsp:nvSpPr>
        <dsp:cNvPr id="0" name=""/>
        <dsp:cNvSpPr/>
      </dsp:nvSpPr>
      <dsp:spPr>
        <a:xfrm rot="5400000">
          <a:off x="520797" y="1182750"/>
          <a:ext cx="1554084" cy="2585961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lumMod val="75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6C0984-56FE-4793-88FC-EA46C3756528}">
      <dsp:nvSpPr>
        <dsp:cNvPr id="0" name=""/>
        <dsp:cNvSpPr/>
      </dsp:nvSpPr>
      <dsp:spPr>
        <a:xfrm>
          <a:off x="261381" y="1955395"/>
          <a:ext cx="2334620" cy="2046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Vývoj vzdělávacího systému Inno</a:t>
          </a:r>
          <a:r>
            <a:rPr lang="en-US" sz="22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School </a:t>
          </a:r>
          <a:r>
            <a:rPr lang="cs-CZ" sz="22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(ILS)</a:t>
          </a:r>
          <a:endParaRPr lang="en-US" sz="22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61381" y="1955395"/>
        <a:ext cx="2334620" cy="2046431"/>
      </dsp:txXfrm>
    </dsp:sp>
    <dsp:sp modelId="{67D02888-35AC-4931-9387-C48D87CC832C}">
      <dsp:nvSpPr>
        <dsp:cNvPr id="0" name=""/>
        <dsp:cNvSpPr/>
      </dsp:nvSpPr>
      <dsp:spPr>
        <a:xfrm>
          <a:off x="2155507" y="992369"/>
          <a:ext cx="440494" cy="440494"/>
        </a:xfrm>
        <a:prstGeom prst="triangle">
          <a:avLst>
            <a:gd name="adj" fmla="val 100000"/>
          </a:avLst>
        </a:prstGeom>
        <a:solidFill>
          <a:schemeClr val="accent6">
            <a:lumMod val="75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F1047E-35B7-4F86-9DE6-0147AFF9C043}">
      <dsp:nvSpPr>
        <dsp:cNvPr id="0" name=""/>
        <dsp:cNvSpPr/>
      </dsp:nvSpPr>
      <dsp:spPr>
        <a:xfrm rot="5400000">
          <a:off x="3378828" y="475527"/>
          <a:ext cx="1554084" cy="2585961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lumMod val="75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9DF12-2117-4BF9-82A3-8161E6BEF71E}">
      <dsp:nvSpPr>
        <dsp:cNvPr id="0" name=""/>
        <dsp:cNvSpPr/>
      </dsp:nvSpPr>
      <dsp:spPr>
        <a:xfrm>
          <a:off x="3119413" y="1248173"/>
          <a:ext cx="2334620" cy="2046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Pilot</a:t>
          </a:r>
          <a:r>
            <a:rPr lang="cs-CZ" sz="22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ní test</a:t>
          </a:r>
          <a:r>
            <a:rPr lang="en-US" sz="22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 ILS </a:t>
          </a:r>
          <a:r>
            <a:rPr lang="cs-CZ" sz="22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v </a:t>
          </a:r>
          <a:r>
            <a:rPr lang="en-US" sz="22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9 </a:t>
          </a:r>
          <a:r>
            <a:rPr lang="cs-CZ" sz="22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teritoriích</a:t>
          </a:r>
          <a:endParaRPr lang="en-US" sz="22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3119413" y="1248173"/>
        <a:ext cx="2334620" cy="2046431"/>
      </dsp:txXfrm>
    </dsp:sp>
    <dsp:sp modelId="{EE294D36-9BFC-4329-9EEC-BD0A895EB8B5}">
      <dsp:nvSpPr>
        <dsp:cNvPr id="0" name=""/>
        <dsp:cNvSpPr/>
      </dsp:nvSpPr>
      <dsp:spPr>
        <a:xfrm>
          <a:off x="5013538" y="285146"/>
          <a:ext cx="440494" cy="440494"/>
        </a:xfrm>
        <a:prstGeom prst="triangle">
          <a:avLst>
            <a:gd name="adj" fmla="val 100000"/>
          </a:avLst>
        </a:prstGeom>
        <a:solidFill>
          <a:schemeClr val="accent6">
            <a:lumMod val="75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8F1EE-4FC2-4BD0-91E2-D1828C7BB39D}">
      <dsp:nvSpPr>
        <dsp:cNvPr id="0" name=""/>
        <dsp:cNvSpPr/>
      </dsp:nvSpPr>
      <dsp:spPr>
        <a:xfrm rot="5400000">
          <a:off x="6236859" y="-231694"/>
          <a:ext cx="1554084" cy="2585961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lumMod val="75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039B65-4CF6-491B-8326-78FE1686B39D}">
      <dsp:nvSpPr>
        <dsp:cNvPr id="0" name=""/>
        <dsp:cNvSpPr/>
      </dsp:nvSpPr>
      <dsp:spPr>
        <a:xfrm>
          <a:off x="5977444" y="540950"/>
          <a:ext cx="2334620" cy="2046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Začlenění ILS do osnov</a:t>
          </a:r>
          <a:endParaRPr lang="en-US" sz="22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977444" y="540950"/>
        <a:ext cx="2334620" cy="20464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1E6D8-9901-4154-9D99-3BA6BBF78460}">
      <dsp:nvSpPr>
        <dsp:cNvPr id="0" name=""/>
        <dsp:cNvSpPr/>
      </dsp:nvSpPr>
      <dsp:spPr>
        <a:xfrm rot="16200000">
          <a:off x="-418016" y="1912137"/>
          <a:ext cx="3427110" cy="1079912"/>
        </a:xfrm>
        <a:prstGeom prst="ellipse">
          <a:avLst/>
        </a:prstGeom>
        <a:solidFill>
          <a:schemeClr val="accent6">
            <a:lumMod val="40000"/>
            <a:lumOff val="60000"/>
            <a:alpha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F40F29-0024-436D-B512-60E41911F25C}">
      <dsp:nvSpPr>
        <dsp:cNvPr id="0" name=""/>
        <dsp:cNvSpPr/>
      </dsp:nvSpPr>
      <dsp:spPr>
        <a:xfrm rot="16200000">
          <a:off x="3450734" y="1931808"/>
          <a:ext cx="1012675" cy="1074394"/>
        </a:xfrm>
        <a:prstGeom prst="downArrow">
          <a:avLst/>
        </a:prstGeom>
        <a:solidFill>
          <a:schemeClr val="accent6">
            <a:lumMod val="60000"/>
            <a:lumOff val="40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5A7B8D-E01F-4C44-89AE-1BA86F5338F3}">
      <dsp:nvSpPr>
        <dsp:cNvPr id="0" name=""/>
        <dsp:cNvSpPr/>
      </dsp:nvSpPr>
      <dsp:spPr>
        <a:xfrm>
          <a:off x="1412619" y="659602"/>
          <a:ext cx="2743200" cy="685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412619" y="659602"/>
        <a:ext cx="2743200" cy="685800"/>
      </dsp:txXfrm>
    </dsp:sp>
    <dsp:sp modelId="{385020B4-CBD4-4D3B-A3DB-422CCCFA2008}">
      <dsp:nvSpPr>
        <dsp:cNvPr id="0" name=""/>
        <dsp:cNvSpPr/>
      </dsp:nvSpPr>
      <dsp:spPr>
        <a:xfrm>
          <a:off x="796724" y="2507870"/>
          <a:ext cx="1234440" cy="1234440"/>
        </a:xfrm>
        <a:prstGeom prst="ellipse">
          <a:avLst/>
        </a:prstGeom>
        <a:solidFill>
          <a:schemeClr val="accent6"/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Změna podnikatelského ducha</a:t>
          </a:r>
          <a:endParaRPr lang="en-US" sz="13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977504" y="2688650"/>
        <a:ext cx="872880" cy="872880"/>
      </dsp:txXfrm>
    </dsp:sp>
    <dsp:sp modelId="{FA641982-DCE4-4D94-8127-94C3B1AF5DFC}">
      <dsp:nvSpPr>
        <dsp:cNvPr id="0" name=""/>
        <dsp:cNvSpPr/>
      </dsp:nvSpPr>
      <dsp:spPr>
        <a:xfrm>
          <a:off x="704125" y="1211726"/>
          <a:ext cx="1234440" cy="1234440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Atraktivita</a:t>
          </a:r>
          <a:endParaRPr lang="en-US" sz="13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884905" y="1392506"/>
        <a:ext cx="872880" cy="872880"/>
      </dsp:txXfrm>
    </dsp:sp>
    <dsp:sp modelId="{1CC2D185-DC5B-448D-A574-1081885A529D}">
      <dsp:nvSpPr>
        <dsp:cNvPr id="0" name=""/>
        <dsp:cNvSpPr/>
      </dsp:nvSpPr>
      <dsp:spPr>
        <a:xfrm>
          <a:off x="1681372" y="1904424"/>
          <a:ext cx="1234440" cy="1234440"/>
        </a:xfrm>
        <a:prstGeom prst="ellipse">
          <a:avLst/>
        </a:prstGeom>
        <a:solidFill>
          <a:schemeClr val="accent6">
            <a:lumMod val="7500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3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Vzdělávací  dopad</a:t>
          </a:r>
          <a:endParaRPr lang="en-US" sz="13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862152" y="2085204"/>
        <a:ext cx="872880" cy="872880"/>
      </dsp:txXfrm>
    </dsp:sp>
    <dsp:sp modelId="{F3E1BFA3-54FC-41E2-B329-09FFDD01CA84}">
      <dsp:nvSpPr>
        <dsp:cNvPr id="0" name=""/>
        <dsp:cNvSpPr/>
      </dsp:nvSpPr>
      <dsp:spPr>
        <a:xfrm rot="16200000">
          <a:off x="101807" y="1104282"/>
          <a:ext cx="3719344" cy="2699806"/>
        </a:xfrm>
        <a:prstGeom prst="funnel">
          <a:avLst/>
        </a:prstGeom>
        <a:solidFill>
          <a:schemeClr val="accent6">
            <a:lumMod val="20000"/>
            <a:lumOff val="80000"/>
            <a:alpha val="40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3382BD-5163-4B28-B7F9-1A28607EFEE5}">
      <dsp:nvSpPr>
        <dsp:cNvPr id="0" name=""/>
        <dsp:cNvSpPr/>
      </dsp:nvSpPr>
      <dsp:spPr>
        <a:xfrm rot="16200000">
          <a:off x="199994" y="-199994"/>
          <a:ext cx="1592063" cy="1992052"/>
        </a:xfrm>
        <a:prstGeom prst="round1Rect">
          <a:avLst/>
        </a:prstGeom>
        <a:solidFill>
          <a:schemeClr val="accent6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Seriózní hra</a:t>
          </a:r>
          <a:endParaRPr lang="en-US" sz="22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5400000">
        <a:off x="0" y="0"/>
        <a:ext cx="1992052" cy="1194048"/>
      </dsp:txXfrm>
    </dsp:sp>
    <dsp:sp modelId="{EBC1F491-B336-43B9-8165-B3FB5279BCEE}">
      <dsp:nvSpPr>
        <dsp:cNvPr id="0" name=""/>
        <dsp:cNvSpPr/>
      </dsp:nvSpPr>
      <dsp:spPr>
        <a:xfrm>
          <a:off x="1992052" y="0"/>
          <a:ext cx="1992052" cy="1592063"/>
        </a:xfrm>
        <a:prstGeom prst="round1Rect">
          <a:avLst/>
        </a:prstGeom>
        <a:solidFill>
          <a:schemeClr val="accent6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Manuál a hodiny pro představení a reflexi</a:t>
          </a:r>
          <a:endParaRPr lang="en-GB" sz="2200" kern="1200" dirty="0" smtClean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992052" y="0"/>
        <a:ext cx="1992052" cy="1194048"/>
      </dsp:txXfrm>
    </dsp:sp>
    <dsp:sp modelId="{3CBE23DC-54E1-469C-AAC7-17A602426EE4}">
      <dsp:nvSpPr>
        <dsp:cNvPr id="0" name=""/>
        <dsp:cNvSpPr/>
      </dsp:nvSpPr>
      <dsp:spPr>
        <a:xfrm rot="10800000">
          <a:off x="0" y="1592063"/>
          <a:ext cx="1992052" cy="1592063"/>
        </a:xfrm>
        <a:prstGeom prst="round1Rect">
          <a:avLst/>
        </a:prstGeom>
        <a:solidFill>
          <a:schemeClr val="accent6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Sociální média</a:t>
          </a:r>
          <a:endParaRPr lang="en-US" sz="22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10800000">
        <a:off x="0" y="1990079"/>
        <a:ext cx="1992052" cy="1194048"/>
      </dsp:txXfrm>
    </dsp:sp>
    <dsp:sp modelId="{8FF02355-832C-4D37-8C60-DF4366612031}">
      <dsp:nvSpPr>
        <dsp:cNvPr id="0" name=""/>
        <dsp:cNvSpPr/>
      </dsp:nvSpPr>
      <dsp:spPr>
        <a:xfrm rot="5400000">
          <a:off x="2192046" y="1392069"/>
          <a:ext cx="1592063" cy="1992052"/>
        </a:xfrm>
        <a:prstGeom prst="round1Rect">
          <a:avLst/>
        </a:prstGeom>
        <a:solidFill>
          <a:schemeClr val="accent6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2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Meziškolská soutěž</a:t>
          </a:r>
          <a:endParaRPr lang="en-US" sz="22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 rot="-5400000">
        <a:off x="1992052" y="1990079"/>
        <a:ext cx="1992052" cy="1194048"/>
      </dsp:txXfrm>
    </dsp:sp>
    <dsp:sp modelId="{5B73F994-187A-44E4-A5D5-5203DD0A4582}">
      <dsp:nvSpPr>
        <dsp:cNvPr id="0" name=""/>
        <dsp:cNvSpPr/>
      </dsp:nvSpPr>
      <dsp:spPr>
        <a:xfrm>
          <a:off x="1187547" y="1194048"/>
          <a:ext cx="1609008" cy="796031"/>
        </a:xfrm>
        <a:prstGeom prst="roundRect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4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Klíčové</a:t>
          </a:r>
          <a:r>
            <a:rPr lang="en-GB" sz="24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 element</a:t>
          </a:r>
          <a:r>
            <a:rPr lang="cs-CZ" sz="24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y</a:t>
          </a:r>
          <a:endParaRPr lang="en-US" sz="24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1226406" y="1232907"/>
        <a:ext cx="1531290" cy="71831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65766A-9A83-4D47-9AC0-97491A5CF89F}">
      <dsp:nvSpPr>
        <dsp:cNvPr id="0" name=""/>
        <dsp:cNvSpPr/>
      </dsp:nvSpPr>
      <dsp:spPr>
        <a:xfrm>
          <a:off x="5168" y="0"/>
          <a:ext cx="8064903" cy="915880"/>
        </a:xfrm>
        <a:prstGeom prst="rect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500" b="1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rPr>
            <a:t>Proč pilotní test</a:t>
          </a:r>
          <a:r>
            <a:rPr lang="en-US" sz="3500" b="1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rPr>
            <a:t>?</a:t>
          </a:r>
          <a:endParaRPr lang="en-US" sz="3500" b="1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  <a:cs typeface="Calibri"/>
          </a:endParaRPr>
        </a:p>
      </dsp:txBody>
      <dsp:txXfrm>
        <a:off x="5168" y="0"/>
        <a:ext cx="8064903" cy="915880"/>
      </dsp:txXfrm>
    </dsp:sp>
    <dsp:sp modelId="{3A64EBD4-6900-45F6-8CB5-820616F55436}">
      <dsp:nvSpPr>
        <dsp:cNvPr id="0" name=""/>
        <dsp:cNvSpPr/>
      </dsp:nvSpPr>
      <dsp:spPr>
        <a:xfrm>
          <a:off x="985" y="915880"/>
          <a:ext cx="2691089" cy="1923349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Ukázání dopadu</a:t>
          </a:r>
          <a:endParaRPr lang="en-US" sz="28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985" y="915880"/>
        <a:ext cx="2691089" cy="1923349"/>
      </dsp:txXfrm>
    </dsp:sp>
    <dsp:sp modelId="{05F61A6E-9C25-4C27-AE9C-6063E254553F}">
      <dsp:nvSpPr>
        <dsp:cNvPr id="0" name=""/>
        <dsp:cNvSpPr/>
      </dsp:nvSpPr>
      <dsp:spPr>
        <a:xfrm>
          <a:off x="2692075" y="915880"/>
          <a:ext cx="2691089" cy="1923349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Sesbírání zpětné vazby</a:t>
          </a:r>
          <a:endParaRPr lang="en-US" sz="28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692075" y="915880"/>
        <a:ext cx="2691089" cy="1923349"/>
      </dsp:txXfrm>
    </dsp:sp>
    <dsp:sp modelId="{D220E35A-B1A5-4653-A7DE-88741BF783E0}">
      <dsp:nvSpPr>
        <dsp:cNvPr id="0" name=""/>
        <dsp:cNvSpPr/>
      </dsp:nvSpPr>
      <dsp:spPr>
        <a:xfrm>
          <a:off x="5383164" y="915880"/>
          <a:ext cx="2691089" cy="1923349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8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Vytvoření příkladu dobré praxe</a:t>
          </a:r>
          <a:endParaRPr lang="en-US" sz="28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5383164" y="915880"/>
        <a:ext cx="2691089" cy="1923349"/>
      </dsp:txXfrm>
    </dsp:sp>
    <dsp:sp modelId="{15571665-8EA1-4ACC-879E-9FF1DE1AE18E}">
      <dsp:nvSpPr>
        <dsp:cNvPr id="0" name=""/>
        <dsp:cNvSpPr/>
      </dsp:nvSpPr>
      <dsp:spPr>
        <a:xfrm>
          <a:off x="0" y="2839229"/>
          <a:ext cx="8075240" cy="213705"/>
        </a:xfrm>
        <a:prstGeom prst="rect">
          <a:avLst/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8F993-54B9-4175-8FD6-6BB65A08ABB3}">
      <dsp:nvSpPr>
        <dsp:cNvPr id="0" name=""/>
        <dsp:cNvSpPr/>
      </dsp:nvSpPr>
      <dsp:spPr>
        <a:xfrm>
          <a:off x="3811" y="391378"/>
          <a:ext cx="2218413" cy="887365"/>
        </a:xfrm>
        <a:prstGeom prst="chevron">
          <a:avLst/>
        </a:prstGeom>
        <a:solidFill>
          <a:schemeClr val="accent6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4-měsíční pilotní test</a:t>
          </a:r>
          <a:endParaRPr lang="en-US" sz="16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47494" y="391378"/>
        <a:ext cx="1331048" cy="887365"/>
      </dsp:txXfrm>
    </dsp:sp>
    <dsp:sp modelId="{66D64476-4535-4B27-947F-A827AA291AB5}">
      <dsp:nvSpPr>
        <dsp:cNvPr id="0" name=""/>
        <dsp:cNvSpPr/>
      </dsp:nvSpPr>
      <dsp:spPr>
        <a:xfrm>
          <a:off x="2000383" y="391378"/>
          <a:ext cx="2218413" cy="887365"/>
        </a:xfrm>
        <a:prstGeom prst="chevron">
          <a:avLst/>
        </a:prstGeom>
        <a:solidFill>
          <a:schemeClr val="accent6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Vyhlášení teritoriálních vítězů</a:t>
          </a:r>
          <a:endParaRPr lang="en-US" sz="16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444066" y="391378"/>
        <a:ext cx="1331048" cy="887365"/>
      </dsp:txXfrm>
    </dsp:sp>
    <dsp:sp modelId="{CD007857-6A26-429A-BD83-C556F552781B}">
      <dsp:nvSpPr>
        <dsp:cNvPr id="0" name=""/>
        <dsp:cNvSpPr/>
      </dsp:nvSpPr>
      <dsp:spPr>
        <a:xfrm>
          <a:off x="3996955" y="391378"/>
          <a:ext cx="2218413" cy="887365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Změření dopadu</a:t>
          </a:r>
          <a:endParaRPr lang="en-US" sz="16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440638" y="391378"/>
        <a:ext cx="1331048" cy="887365"/>
      </dsp:txXfrm>
    </dsp:sp>
    <dsp:sp modelId="{C758322B-6FF8-48B8-BA06-3412B0A2D1CB}">
      <dsp:nvSpPr>
        <dsp:cNvPr id="0" name=""/>
        <dsp:cNvSpPr/>
      </dsp:nvSpPr>
      <dsp:spPr>
        <a:xfrm>
          <a:off x="5993528" y="391378"/>
          <a:ext cx="2218413" cy="887365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Evaluace a zlepšení ILS</a:t>
          </a:r>
          <a:endParaRPr lang="en-US" sz="17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437211" y="391378"/>
        <a:ext cx="1331048" cy="88736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2E7A61-4CF3-4B2F-898C-4B68F4D8E3E4}">
      <dsp:nvSpPr>
        <dsp:cNvPr id="0" name=""/>
        <dsp:cNvSpPr/>
      </dsp:nvSpPr>
      <dsp:spPr>
        <a:xfrm>
          <a:off x="718" y="581353"/>
          <a:ext cx="2215957" cy="886383"/>
        </a:xfrm>
        <a:prstGeom prst="chevron">
          <a:avLst/>
        </a:prstGeom>
        <a:solidFill>
          <a:schemeClr val="accent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Otevřená výzva pro školy</a:t>
          </a:r>
          <a:endParaRPr lang="en-US" sz="16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43910" y="581353"/>
        <a:ext cx="1329574" cy="886383"/>
      </dsp:txXfrm>
    </dsp:sp>
    <dsp:sp modelId="{FB6F6725-4014-4A24-B0F9-D1C393EC0E74}">
      <dsp:nvSpPr>
        <dsp:cNvPr id="0" name=""/>
        <dsp:cNvSpPr/>
      </dsp:nvSpPr>
      <dsp:spPr>
        <a:xfrm>
          <a:off x="1995080" y="581353"/>
          <a:ext cx="2215957" cy="886383"/>
        </a:xfrm>
        <a:prstGeom prst="chevron">
          <a:avLst/>
        </a:prstGeom>
        <a:solidFill>
          <a:schemeClr val="accent6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Výběr 10 škol za dané teritorium</a:t>
          </a:r>
          <a:endParaRPr lang="en-US" sz="16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438272" y="581353"/>
        <a:ext cx="1329574" cy="886383"/>
      </dsp:txXfrm>
    </dsp:sp>
    <dsp:sp modelId="{D161DED8-8F4A-4BDE-96D7-385ABDE3C173}">
      <dsp:nvSpPr>
        <dsp:cNvPr id="0" name=""/>
        <dsp:cNvSpPr/>
      </dsp:nvSpPr>
      <dsp:spPr>
        <a:xfrm>
          <a:off x="3989442" y="581353"/>
          <a:ext cx="2215957" cy="886383"/>
        </a:xfrm>
        <a:prstGeom prst="chevron">
          <a:avLst/>
        </a:prstGeom>
        <a:solidFill>
          <a:schemeClr val="accent6">
            <a:lumMod val="40000"/>
            <a:lumOff val="6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Trénink pro učitele</a:t>
          </a:r>
          <a:endParaRPr lang="en-US" sz="16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4432634" y="581353"/>
        <a:ext cx="1329574" cy="886383"/>
      </dsp:txXfrm>
    </dsp:sp>
    <dsp:sp modelId="{458906ED-A000-40F4-B992-9F5706D869D9}">
      <dsp:nvSpPr>
        <dsp:cNvPr id="0" name=""/>
        <dsp:cNvSpPr/>
      </dsp:nvSpPr>
      <dsp:spPr>
        <a:xfrm>
          <a:off x="5983804" y="581353"/>
          <a:ext cx="2342599" cy="886383"/>
        </a:xfrm>
        <a:prstGeom prst="chevron">
          <a:avLst/>
        </a:prstGeom>
        <a:solidFill>
          <a:schemeClr val="accent6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Zjištění „</a:t>
          </a:r>
          <a:r>
            <a:rPr lang="cs-CZ" sz="1600" kern="1200" dirty="0" err="1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předpilotních</a:t>
          </a:r>
          <a:r>
            <a:rPr lang="cs-CZ" sz="1600" kern="1200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rPr>
            <a:t>“ hodnot</a:t>
          </a:r>
          <a:endParaRPr lang="en-US" sz="1600" kern="1200" dirty="0">
            <a:solidFill>
              <a:srgbClr val="254AA5"/>
            </a:solidFill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6426996" y="581353"/>
        <a:ext cx="1456216" cy="8863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FDC5D-E816-4C01-8E58-E5969E9A01F3}" type="datetimeFigureOut">
              <a:rPr lang="hu-HU" smtClean="0"/>
              <a:pPr/>
              <a:t>2018. 10. 01.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3DB8B-031A-4A6F-87A5-9E4E28120EA3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874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Opening</a:t>
            </a:r>
            <a:r>
              <a:rPr lang="en-US" baseline="0" dirty="0" smtClean="0"/>
              <a:t> page 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3DB8B-031A-4A6F-87A5-9E4E28120EA3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0177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Opening</a:t>
            </a:r>
            <a:r>
              <a:rPr lang="en-US" baseline="0" dirty="0" smtClean="0"/>
              <a:t> page 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3DB8B-031A-4A6F-87A5-9E4E28120EA3}" type="slidenum">
              <a:rPr lang="hu-HU" smtClean="0"/>
              <a:pPr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0390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Inner</a:t>
            </a:r>
            <a:r>
              <a:rPr lang="en-US" baseline="0" dirty="0" smtClean="0"/>
              <a:t> page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3DB8B-031A-4A6F-87A5-9E4E28120EA3}" type="slidenum">
              <a:rPr lang="hu-HU" smtClean="0"/>
              <a:pPr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0377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Inner</a:t>
            </a:r>
            <a:r>
              <a:rPr lang="en-US" baseline="0" dirty="0" smtClean="0"/>
              <a:t> page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3DB8B-031A-4A6F-87A5-9E4E28120EA3}" type="slidenum">
              <a:rPr lang="hu-HU" smtClean="0"/>
              <a:pPr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9320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Inner</a:t>
            </a:r>
            <a:r>
              <a:rPr lang="en-US" baseline="0" dirty="0" smtClean="0"/>
              <a:t> page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3DB8B-031A-4A6F-87A5-9E4E28120EA3}" type="slidenum">
              <a:rPr lang="hu-HU" smtClean="0"/>
              <a:pPr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9097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Inner</a:t>
            </a:r>
            <a:r>
              <a:rPr lang="en-US" baseline="0" dirty="0" smtClean="0"/>
              <a:t> page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3DB8B-031A-4A6F-87A5-9E4E28120EA3}" type="slidenum">
              <a:rPr lang="hu-HU" smtClean="0"/>
              <a:pPr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4776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Inner</a:t>
            </a:r>
            <a:r>
              <a:rPr lang="en-US" baseline="0" dirty="0" smtClean="0"/>
              <a:t> page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3DB8B-031A-4A6F-87A5-9E4E28120EA3}" type="slidenum">
              <a:rPr lang="hu-HU" smtClean="0"/>
              <a:pPr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23768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Inner</a:t>
            </a:r>
            <a:r>
              <a:rPr lang="en-US" baseline="0" dirty="0" smtClean="0"/>
              <a:t> page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3DB8B-031A-4A6F-87A5-9E4E28120EA3}" type="slidenum">
              <a:rPr lang="hu-HU" smtClean="0"/>
              <a:pPr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0275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Inner</a:t>
            </a:r>
            <a:r>
              <a:rPr lang="en-US" baseline="0" dirty="0" smtClean="0"/>
              <a:t> page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3DB8B-031A-4A6F-87A5-9E4E28120EA3}" type="slidenum">
              <a:rPr lang="hu-HU" smtClean="0"/>
              <a:pPr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7494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Inner</a:t>
            </a:r>
            <a:r>
              <a:rPr lang="en-US" baseline="0" dirty="0" smtClean="0"/>
              <a:t> page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3DB8B-031A-4A6F-87A5-9E4E28120EA3}" type="slidenum">
              <a:rPr lang="hu-HU" smtClean="0"/>
              <a:pPr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3448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Inner</a:t>
            </a:r>
            <a:r>
              <a:rPr lang="en-US" baseline="0" dirty="0" smtClean="0"/>
              <a:t> page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3DB8B-031A-4A6F-87A5-9E4E28120EA3}" type="slidenum">
              <a:rPr lang="hu-HU" smtClean="0"/>
              <a:pPr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72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7828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Inner</a:t>
            </a:r>
            <a:r>
              <a:rPr lang="en-US" baseline="0" dirty="0" smtClean="0"/>
              <a:t> page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3DB8B-031A-4A6F-87A5-9E4E28120EA3}" type="slidenum">
              <a:rPr lang="hu-HU" smtClean="0"/>
              <a:pPr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53390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Inner</a:t>
            </a:r>
            <a:r>
              <a:rPr lang="en-US" baseline="0" dirty="0" smtClean="0"/>
              <a:t> page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3DB8B-031A-4A6F-87A5-9E4E28120EA3}" type="slidenum">
              <a:rPr lang="hu-HU" smtClean="0"/>
              <a:pPr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6946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Inner</a:t>
            </a:r>
            <a:r>
              <a:rPr lang="en-US" baseline="0" dirty="0" smtClean="0"/>
              <a:t> page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3DB8B-031A-4A6F-87A5-9E4E28120EA3}" type="slidenum">
              <a:rPr lang="hu-HU" smtClean="0"/>
              <a:pPr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17731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Inner</a:t>
            </a:r>
            <a:r>
              <a:rPr lang="en-US" baseline="0" dirty="0" smtClean="0"/>
              <a:t> page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3DB8B-031A-4A6F-87A5-9E4E28120EA3}" type="slidenum">
              <a:rPr lang="hu-HU" smtClean="0"/>
              <a:pPr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80121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Inner</a:t>
            </a:r>
            <a:r>
              <a:rPr lang="en-US" baseline="0" dirty="0" smtClean="0"/>
              <a:t> page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3DB8B-031A-4A6F-87A5-9E4E28120EA3}" type="slidenum">
              <a:rPr lang="hu-HU" smtClean="0"/>
              <a:pPr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00469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Inner</a:t>
            </a:r>
            <a:r>
              <a:rPr lang="en-US" baseline="0" dirty="0" smtClean="0"/>
              <a:t> page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3DB8B-031A-4A6F-87A5-9E4E28120EA3}" type="slidenum">
              <a:rPr lang="hu-HU" smtClean="0"/>
              <a:pPr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25474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Inner</a:t>
            </a:r>
            <a:r>
              <a:rPr lang="en-US" baseline="0" dirty="0" smtClean="0"/>
              <a:t> page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3DB8B-031A-4A6F-87A5-9E4E28120EA3}" type="slidenum">
              <a:rPr lang="hu-HU" smtClean="0"/>
              <a:pPr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58517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End page </a:t>
            </a:r>
            <a:endParaRPr lang="ro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3DB8B-031A-4A6F-87A5-9E4E28120EA3}" type="slidenum">
              <a:rPr lang="hu-HU" smtClean="0"/>
              <a:pPr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8992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97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0463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97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4539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97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7423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2594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EBF0-F381-4884-88BC-88E5A2907462}" type="datetimeFigureOut">
              <a:rPr lang="de-DE" smtClean="0"/>
              <a:pPr/>
              <a:t>01.10.2018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3341-C626-47D1-9C13-5E8F024B689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0398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EBF0-F381-4884-88BC-88E5A2907462}" type="datetimeFigureOut">
              <a:rPr lang="de-DE" smtClean="0"/>
              <a:pPr/>
              <a:t>01.10.2018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3341-C626-47D1-9C13-5E8F024B689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7980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EBF0-F381-4884-88BC-88E5A2907462}" type="datetimeFigureOut">
              <a:rPr lang="de-DE" smtClean="0"/>
              <a:pPr/>
              <a:t>01.10.2018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3341-C626-47D1-9C13-5E8F024B689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224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EBF0-F381-4884-88BC-88E5A2907462}" type="datetimeFigureOut">
              <a:rPr lang="de-DE" smtClean="0"/>
              <a:pPr/>
              <a:t>01.10.2018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3341-C626-47D1-9C13-5E8F024B689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7070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EBF0-F381-4884-88BC-88E5A2907462}" type="datetimeFigureOut">
              <a:rPr lang="de-DE" smtClean="0"/>
              <a:pPr/>
              <a:t>01.10.2018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3341-C626-47D1-9C13-5E8F024B689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7525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EBF0-F381-4884-88BC-88E5A2907462}" type="datetimeFigureOut">
              <a:rPr lang="de-DE" smtClean="0"/>
              <a:pPr/>
              <a:t>01.10.2018</a:t>
            </a:fld>
            <a:endParaRPr lang="de-DE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3341-C626-47D1-9C13-5E8F024B689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2409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EBF0-F381-4884-88BC-88E5A2907462}" type="datetimeFigureOut">
              <a:rPr lang="de-DE" smtClean="0"/>
              <a:pPr/>
              <a:t>01.10.2018</a:t>
            </a:fld>
            <a:endParaRPr lang="de-DE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3341-C626-47D1-9C13-5E8F024B689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8518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EBF0-F381-4884-88BC-88E5A2907462}" type="datetimeFigureOut">
              <a:rPr lang="de-DE" smtClean="0"/>
              <a:pPr/>
              <a:t>01.10.2018</a:t>
            </a:fld>
            <a:endParaRPr lang="de-DE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3341-C626-47D1-9C13-5E8F024B689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5101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EBF0-F381-4884-88BC-88E5A2907462}" type="datetimeFigureOut">
              <a:rPr lang="de-DE" smtClean="0"/>
              <a:pPr/>
              <a:t>01.10.2018</a:t>
            </a:fld>
            <a:endParaRPr lang="de-DE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3341-C626-47D1-9C13-5E8F024B689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5937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EBF0-F381-4884-88BC-88E5A2907462}" type="datetimeFigureOut">
              <a:rPr lang="de-DE" smtClean="0"/>
              <a:pPr/>
              <a:t>01.10.2018</a:t>
            </a:fld>
            <a:endParaRPr lang="de-DE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3341-C626-47D1-9C13-5E8F024B689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4164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7EBF0-F381-4884-88BC-88E5A2907462}" type="datetimeFigureOut">
              <a:rPr lang="de-DE" smtClean="0"/>
              <a:pPr/>
              <a:t>01.10.2018</a:t>
            </a:fld>
            <a:endParaRPr lang="de-DE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63341-C626-47D1-9C13-5E8F024B689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271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7EBF0-F381-4884-88BC-88E5A2907462}" type="datetimeFigureOut">
              <a:rPr lang="de-DE" smtClean="0"/>
              <a:pPr/>
              <a:t>01.10.2018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63341-C626-47D1-9C13-5E8F024B689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771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26" Type="http://schemas.openxmlformats.org/officeDocument/2006/relationships/image" Target="../media/image44.png"/><Relationship Id="rId3" Type="http://schemas.openxmlformats.org/officeDocument/2006/relationships/image" Target="../media/image21.jpeg"/><Relationship Id="rId21" Type="http://schemas.openxmlformats.org/officeDocument/2006/relationships/image" Target="../media/image39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5" Type="http://schemas.openxmlformats.org/officeDocument/2006/relationships/image" Target="../media/image43.jpeg"/><Relationship Id="rId2" Type="http://schemas.openxmlformats.org/officeDocument/2006/relationships/image" Target="../media/image20.png"/><Relationship Id="rId16" Type="http://schemas.openxmlformats.org/officeDocument/2006/relationships/image" Target="../media/image34.jpeg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24" Type="http://schemas.openxmlformats.org/officeDocument/2006/relationships/image" Target="../media/image42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23" Type="http://schemas.openxmlformats.org/officeDocument/2006/relationships/image" Target="../media/image41.jpeg"/><Relationship Id="rId10" Type="http://schemas.openxmlformats.org/officeDocument/2006/relationships/image" Target="../media/image28.jpeg"/><Relationship Id="rId19" Type="http://schemas.openxmlformats.org/officeDocument/2006/relationships/image" Target="../media/image37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Relationship Id="rId22" Type="http://schemas.openxmlformats.org/officeDocument/2006/relationships/image" Target="../media/image40.jpeg"/><Relationship Id="rId27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tiff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3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53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53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microsoft.com/office/2007/relationships/diagramDrawing" Target="../diagrams/drawing9.xml"/><Relationship Id="rId3" Type="http://schemas.openxmlformats.org/officeDocument/2006/relationships/image" Target="../media/image53.png"/><Relationship Id="rId7" Type="http://schemas.openxmlformats.org/officeDocument/2006/relationships/diagramColors" Target="../diagrams/colors8.xml"/><Relationship Id="rId12" Type="http://schemas.openxmlformats.org/officeDocument/2006/relationships/diagramColors" Target="../diagrams/colors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8.xml"/><Relationship Id="rId11" Type="http://schemas.openxmlformats.org/officeDocument/2006/relationships/diagramQuickStyle" Target="../diagrams/quickStyle9.xml"/><Relationship Id="rId5" Type="http://schemas.openxmlformats.org/officeDocument/2006/relationships/diagramLayout" Target="../diagrams/layout8.xml"/><Relationship Id="rId10" Type="http://schemas.openxmlformats.org/officeDocument/2006/relationships/diagramLayout" Target="../diagrams/layout9.xml"/><Relationship Id="rId4" Type="http://schemas.openxmlformats.org/officeDocument/2006/relationships/diagramData" Target="../diagrams/data8.xml"/><Relationship Id="rId9" Type="http://schemas.openxmlformats.org/officeDocument/2006/relationships/diagramData" Target="../diagrams/data9.xml"/><Relationship Id="rId1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53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microsoft.com/office/2007/relationships/hdphoto" Target="../media/hdphoto2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microsoft.com/office/2007/relationships/hdphoto" Target="../media/hdphoto1.wdp"/><Relationship Id="rId10" Type="http://schemas.openxmlformats.org/officeDocument/2006/relationships/image" Target="../media/image3.png"/><Relationship Id="rId4" Type="http://schemas.openxmlformats.org/officeDocument/2006/relationships/image" Target="../media/image61.png"/><Relationship Id="rId9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hyperlink" Target="mailto:michal.stefan@dex-ic.co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ower point open  form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96800" cy="689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7083" y="2647087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chemeClr val="bg1"/>
                </a:solidFill>
                <a:latin typeface="Montserrat" pitchFamily="50" charset="-18"/>
              </a:rPr>
              <a:t>DEX Innovation Centre </a:t>
            </a:r>
          </a:p>
        </p:txBody>
      </p:sp>
    </p:spTree>
    <p:extLst>
      <p:ext uri="{BB962C8B-B14F-4D97-AF65-F5344CB8AC3E}">
        <p14:creationId xmlns:p14="http://schemas.microsoft.com/office/powerpoint/2010/main" val="60469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/>
          <p:nvPr/>
        </p:nvSpPr>
        <p:spPr>
          <a:xfrm>
            <a:off x="1805795" y="4897104"/>
            <a:ext cx="5427132" cy="648072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38100" cap="flat" cmpd="sng">
            <a:solidFill>
              <a:srgbClr val="154A7B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" name="Google Shape;117;p15"/>
          <p:cNvSpPr txBox="1"/>
          <p:nvPr/>
        </p:nvSpPr>
        <p:spPr>
          <a:xfrm>
            <a:off x="3310776" y="4990305"/>
            <a:ext cx="231425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 smtClean="0">
                <a:solidFill>
                  <a:srgbClr val="154A7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VZDĚLÁVÁME</a:t>
            </a:r>
            <a:endParaRPr sz="2400" b="1" dirty="0">
              <a:solidFill>
                <a:srgbClr val="154A7B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6" name="Skupina 15"/>
          <p:cNvGrpSpPr/>
          <p:nvPr/>
        </p:nvGrpSpPr>
        <p:grpSpPr>
          <a:xfrm>
            <a:off x="763044" y="2090929"/>
            <a:ext cx="2152772" cy="2059796"/>
            <a:chOff x="763044" y="2090929"/>
            <a:chExt cx="1911743" cy="2059796"/>
          </a:xfrm>
        </p:grpSpPr>
        <p:sp>
          <p:nvSpPr>
            <p:cNvPr id="17" name="Google Shape;109;p15"/>
            <p:cNvSpPr/>
            <p:nvPr/>
          </p:nvSpPr>
          <p:spPr>
            <a:xfrm>
              <a:off x="763044" y="2090929"/>
              <a:ext cx="1899636" cy="2059796"/>
            </a:xfrm>
            <a:prstGeom prst="roundRect">
              <a:avLst>
                <a:gd name="adj" fmla="val 16667"/>
              </a:avLst>
            </a:prstGeom>
            <a:solidFill>
              <a:srgbClr val="154A7B"/>
            </a:solidFill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Google Shape;110;p15"/>
            <p:cNvSpPr txBox="1"/>
            <p:nvPr/>
          </p:nvSpPr>
          <p:spPr>
            <a:xfrm>
              <a:off x="772665" y="2840756"/>
              <a:ext cx="1902122" cy="5978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ZÍSKÁVÁME FINANCE</a:t>
              </a:r>
              <a:endParaRPr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3347352" y="2090929"/>
            <a:ext cx="1993760" cy="2059795"/>
            <a:chOff x="3482819" y="2150409"/>
            <a:chExt cx="1993760" cy="2059795"/>
          </a:xfrm>
        </p:grpSpPr>
        <p:sp>
          <p:nvSpPr>
            <p:cNvPr id="20" name="Google Shape;111;p15"/>
            <p:cNvSpPr/>
            <p:nvPr/>
          </p:nvSpPr>
          <p:spPr>
            <a:xfrm>
              <a:off x="3535014" y="2150409"/>
              <a:ext cx="1899636" cy="2059795"/>
            </a:xfrm>
            <a:prstGeom prst="roundRect">
              <a:avLst>
                <a:gd name="adj" fmla="val 16667"/>
              </a:avLst>
            </a:prstGeom>
            <a:solidFill>
              <a:srgbClr val="154A7B"/>
            </a:solidFill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Google Shape;112;p15"/>
            <p:cNvSpPr txBox="1"/>
            <p:nvPr/>
          </p:nvSpPr>
          <p:spPr>
            <a:xfrm>
              <a:off x="3482819" y="2907011"/>
              <a:ext cx="1993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SPOLU-VYTVÁŘÍME</a:t>
              </a:r>
              <a:endParaRPr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6025785" y="2093993"/>
            <a:ext cx="1899636" cy="2116211"/>
            <a:chOff x="6271318" y="2090929"/>
            <a:chExt cx="1899636" cy="2116211"/>
          </a:xfrm>
          <a:solidFill>
            <a:srgbClr val="154A7B"/>
          </a:solidFill>
        </p:grpSpPr>
        <p:sp>
          <p:nvSpPr>
            <p:cNvPr id="23" name="Google Shape;113;p15"/>
            <p:cNvSpPr/>
            <p:nvPr/>
          </p:nvSpPr>
          <p:spPr>
            <a:xfrm>
              <a:off x="6271318" y="2090929"/>
              <a:ext cx="1899636" cy="2116211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Google Shape;114;p15"/>
            <p:cNvSpPr txBox="1"/>
            <p:nvPr/>
          </p:nvSpPr>
          <p:spPr>
            <a:xfrm>
              <a:off x="6319113" y="2867306"/>
              <a:ext cx="1827628" cy="46166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BUDUJEME</a:t>
              </a:r>
              <a:endParaRPr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cxnSp>
        <p:nvCxnSpPr>
          <p:cNvPr id="25" name="Gerade Verbindung 7"/>
          <p:cNvCxnSpPr/>
          <p:nvPr/>
        </p:nvCxnSpPr>
        <p:spPr>
          <a:xfrm>
            <a:off x="179512" y="980728"/>
            <a:ext cx="8712968" cy="0"/>
          </a:xfrm>
          <a:prstGeom prst="line">
            <a:avLst/>
          </a:prstGeom>
          <a:ln w="22225">
            <a:solidFill>
              <a:srgbClr val="4E6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Obrázek 25" descr="C:\Users\petra\AppData\Local\Microsoft\Windows\INetCache\Content.Outlook\N9SFK3NJ\standard logo -image-InnoSchoo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8900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321402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Náš přístup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cxnSp>
        <p:nvCxnSpPr>
          <p:cNvPr id="28" name="Gerade Verbindung 9"/>
          <p:cNvCxnSpPr/>
          <p:nvPr/>
        </p:nvCxnSpPr>
        <p:spPr>
          <a:xfrm>
            <a:off x="179512" y="6143952"/>
            <a:ext cx="8784976" cy="6146"/>
          </a:xfrm>
          <a:prstGeom prst="line">
            <a:avLst/>
          </a:prstGeom>
          <a:ln w="22225">
            <a:solidFill>
              <a:srgbClr val="2D5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9"/>
          <p:cNvSpPr txBox="1"/>
          <p:nvPr/>
        </p:nvSpPr>
        <p:spPr>
          <a:xfrm>
            <a:off x="107504" y="6165304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988186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4756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Skupina 18"/>
          <p:cNvGrpSpPr/>
          <p:nvPr/>
        </p:nvGrpSpPr>
        <p:grpSpPr>
          <a:xfrm>
            <a:off x="783399" y="1431029"/>
            <a:ext cx="2152772" cy="2059796"/>
            <a:chOff x="763044" y="2090929"/>
            <a:chExt cx="1911743" cy="2059796"/>
          </a:xfrm>
        </p:grpSpPr>
        <p:sp>
          <p:nvSpPr>
            <p:cNvPr id="20" name="Google Shape;109;p15"/>
            <p:cNvSpPr/>
            <p:nvPr/>
          </p:nvSpPr>
          <p:spPr>
            <a:xfrm>
              <a:off x="763044" y="2090929"/>
              <a:ext cx="1899636" cy="2059796"/>
            </a:xfrm>
            <a:prstGeom prst="roundRect">
              <a:avLst>
                <a:gd name="adj" fmla="val 16667"/>
              </a:avLst>
            </a:prstGeom>
            <a:solidFill>
              <a:srgbClr val="154A7B"/>
            </a:solidFill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Google Shape;110;p15"/>
            <p:cNvSpPr txBox="1"/>
            <p:nvPr/>
          </p:nvSpPr>
          <p:spPr>
            <a:xfrm>
              <a:off x="772665" y="2840756"/>
              <a:ext cx="1902122" cy="5978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ZÍSKÁVÁME FINANCE</a:t>
              </a:r>
              <a:endParaRPr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3367707" y="1431029"/>
            <a:ext cx="1993760" cy="2059795"/>
            <a:chOff x="3482819" y="2150409"/>
            <a:chExt cx="1993760" cy="2059795"/>
          </a:xfrm>
        </p:grpSpPr>
        <p:sp>
          <p:nvSpPr>
            <p:cNvPr id="23" name="Google Shape;111;p15"/>
            <p:cNvSpPr/>
            <p:nvPr/>
          </p:nvSpPr>
          <p:spPr>
            <a:xfrm>
              <a:off x="3535014" y="2150409"/>
              <a:ext cx="1899636" cy="2059795"/>
            </a:xfrm>
            <a:prstGeom prst="roundRect">
              <a:avLst>
                <a:gd name="adj" fmla="val 16667"/>
              </a:avLst>
            </a:prstGeom>
            <a:solidFill>
              <a:srgbClr val="154A7B"/>
            </a:solidFill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Google Shape;112;p15"/>
            <p:cNvSpPr txBox="1"/>
            <p:nvPr/>
          </p:nvSpPr>
          <p:spPr>
            <a:xfrm>
              <a:off x="3482819" y="2907011"/>
              <a:ext cx="1993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SPOLU-VYTVÁŘÍME</a:t>
              </a:r>
              <a:endParaRPr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6046140" y="1434093"/>
            <a:ext cx="1899636" cy="2116211"/>
            <a:chOff x="6271318" y="2090929"/>
            <a:chExt cx="1899636" cy="2116211"/>
          </a:xfrm>
          <a:solidFill>
            <a:srgbClr val="154A7B"/>
          </a:solidFill>
        </p:grpSpPr>
        <p:sp>
          <p:nvSpPr>
            <p:cNvPr id="26" name="Google Shape;113;p15"/>
            <p:cNvSpPr/>
            <p:nvPr/>
          </p:nvSpPr>
          <p:spPr>
            <a:xfrm>
              <a:off x="6271318" y="2090929"/>
              <a:ext cx="1899636" cy="2116211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Google Shape;114;p15"/>
            <p:cNvSpPr txBox="1"/>
            <p:nvPr/>
          </p:nvSpPr>
          <p:spPr>
            <a:xfrm>
              <a:off x="6319113" y="2867306"/>
              <a:ext cx="1827628" cy="46166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BUDUJEME</a:t>
              </a:r>
              <a:endParaRPr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5" name="Skupina 4"/>
          <p:cNvGrpSpPr/>
          <p:nvPr/>
        </p:nvGrpSpPr>
        <p:grpSpPr>
          <a:xfrm>
            <a:off x="2776627" y="3647433"/>
            <a:ext cx="3175920" cy="2399838"/>
            <a:chOff x="1805795" y="4897104"/>
            <a:chExt cx="5427132" cy="648072"/>
          </a:xfrm>
        </p:grpSpPr>
        <p:sp>
          <p:nvSpPr>
            <p:cNvPr id="115" name="Google Shape;115;p15"/>
            <p:cNvSpPr/>
            <p:nvPr/>
          </p:nvSpPr>
          <p:spPr>
            <a:xfrm>
              <a:off x="1805795" y="4897104"/>
              <a:ext cx="5427132" cy="648072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  <a:ln w="38100" cap="flat" cmpd="sng">
              <a:solidFill>
                <a:srgbClr val="154A7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7" name="Google Shape;117;p15"/>
            <p:cNvSpPr txBox="1"/>
            <p:nvPr/>
          </p:nvSpPr>
          <p:spPr>
            <a:xfrm>
              <a:off x="1805795" y="4946537"/>
              <a:ext cx="5427132" cy="1270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000" b="1" dirty="0" smtClean="0">
                  <a:solidFill>
                    <a:srgbClr val="154A7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„Připravená“ generace</a:t>
              </a:r>
              <a:r>
                <a:rPr lang="en-US" sz="2000" b="1" dirty="0" smtClean="0">
                  <a:solidFill>
                    <a:srgbClr val="154A7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endParaRPr lang="en-US" sz="2000" b="1" dirty="0">
                <a:solidFill>
                  <a:srgbClr val="154A7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pic>
        <p:nvPicPr>
          <p:cNvPr id="2053" name="Picture 5" descr="C:\Users\domin\Desktop\Ikonky\019-workers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80" y="4301060"/>
            <a:ext cx="1573561" cy="157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Gerade Verbindung 7"/>
          <p:cNvCxnSpPr/>
          <p:nvPr/>
        </p:nvCxnSpPr>
        <p:spPr>
          <a:xfrm>
            <a:off x="179512" y="980728"/>
            <a:ext cx="8712968" cy="0"/>
          </a:xfrm>
          <a:prstGeom prst="line">
            <a:avLst/>
          </a:prstGeom>
          <a:ln w="22225">
            <a:solidFill>
              <a:srgbClr val="4E6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Obrázek 28" descr="C:\Users\petra\AppData\Local\Microsoft\Windows\INetCache\Content.Outlook\N9SFK3NJ\standard logo -image-InnoSchool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8900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321402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Vzděláváme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cxnSp>
        <p:nvCxnSpPr>
          <p:cNvPr id="33" name="Gerade Verbindung 9"/>
          <p:cNvCxnSpPr/>
          <p:nvPr/>
        </p:nvCxnSpPr>
        <p:spPr>
          <a:xfrm>
            <a:off x="179512" y="6143952"/>
            <a:ext cx="8784976" cy="6146"/>
          </a:xfrm>
          <a:prstGeom prst="line">
            <a:avLst/>
          </a:prstGeom>
          <a:ln w="22225">
            <a:solidFill>
              <a:srgbClr val="2D5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29"/>
          <p:cNvSpPr txBox="1"/>
          <p:nvPr/>
        </p:nvSpPr>
        <p:spPr>
          <a:xfrm>
            <a:off x="107504" y="6165304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988186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8035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6"/>
          <p:cNvSpPr/>
          <p:nvPr/>
        </p:nvSpPr>
        <p:spPr>
          <a:xfrm>
            <a:off x="7524328" y="1291992"/>
            <a:ext cx="1264218" cy="3649176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611560" y="921514"/>
            <a:ext cx="7579165" cy="5278931"/>
            <a:chOff x="841485" y="799927"/>
            <a:chExt cx="7349240" cy="5118787"/>
          </a:xfrm>
        </p:grpSpPr>
        <p:sp>
          <p:nvSpPr>
            <p:cNvPr id="124" name="Google Shape;124;p16"/>
            <p:cNvSpPr/>
            <p:nvPr/>
          </p:nvSpPr>
          <p:spPr>
            <a:xfrm>
              <a:off x="2392800" y="799927"/>
              <a:ext cx="4385369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endParaRPr dirty="0">
                <a:solidFill>
                  <a:srgbClr val="5B5B5B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7" name="Google Shape;127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41485" y="1142248"/>
              <a:ext cx="2130854" cy="2247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88890" y="1302779"/>
              <a:ext cx="1775402" cy="18942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85485" y="1309207"/>
              <a:ext cx="1926806" cy="18621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742026" y="3720668"/>
              <a:ext cx="1770088" cy="18300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41898" y="3752775"/>
              <a:ext cx="1698841" cy="17658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06041" y="1302779"/>
              <a:ext cx="1884684" cy="1862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ovéPole 1"/>
            <p:cNvSpPr txBox="1"/>
            <p:nvPr/>
          </p:nvSpPr>
          <p:spPr>
            <a:xfrm>
              <a:off x="1455004" y="3044811"/>
              <a:ext cx="8094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 smtClean="0">
                  <a:solidFill>
                    <a:srgbClr val="5B5B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Jan</a:t>
              </a:r>
              <a:r>
                <a:rPr lang="cs-CZ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" name="TextovéPole 2"/>
            <p:cNvSpPr txBox="1"/>
            <p:nvPr/>
          </p:nvSpPr>
          <p:spPr>
            <a:xfrm>
              <a:off x="3071067" y="3071175"/>
              <a:ext cx="9843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 smtClean="0">
                  <a:solidFill>
                    <a:srgbClr val="5B5B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Tina</a:t>
              </a:r>
              <a:endParaRPr lang="en-US" sz="2000" dirty="0">
                <a:solidFill>
                  <a:srgbClr val="5B5B5B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ovéPole 3"/>
            <p:cNvSpPr txBox="1"/>
            <p:nvPr/>
          </p:nvSpPr>
          <p:spPr>
            <a:xfrm>
              <a:off x="4926762" y="3071175"/>
              <a:ext cx="12442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 smtClean="0">
                  <a:solidFill>
                    <a:srgbClr val="5B5B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Michal</a:t>
              </a:r>
              <a:r>
                <a:rPr lang="cs-CZ" dirty="0" smtClean="0">
                  <a:solidFill>
                    <a:srgbClr val="5B5B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dirty="0">
                <a:solidFill>
                  <a:srgbClr val="5B5B5B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2887832" y="5518604"/>
              <a:ext cx="15764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 smtClean="0">
                  <a:solidFill>
                    <a:srgbClr val="5B5B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Dominika</a:t>
              </a:r>
              <a:r>
                <a:rPr lang="cs-CZ" dirty="0" smtClean="0">
                  <a:solidFill>
                    <a:srgbClr val="5B5B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dirty="0">
                <a:solidFill>
                  <a:srgbClr val="5B5B5B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1375403" y="5447699"/>
              <a:ext cx="10195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smtClean="0">
                  <a:solidFill>
                    <a:srgbClr val="5B5B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Petra</a:t>
              </a:r>
              <a:endParaRPr lang="en-US" sz="2000" dirty="0">
                <a:solidFill>
                  <a:srgbClr val="5B5B5B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6660232" y="3105912"/>
              <a:ext cx="13717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 smtClean="0">
                  <a:solidFill>
                    <a:srgbClr val="5B5B5B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Petra</a:t>
              </a:r>
              <a:endParaRPr lang="en-US" sz="2000" dirty="0">
                <a:solidFill>
                  <a:srgbClr val="5B5B5B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20" name="Gerade Verbindung 7"/>
          <p:cNvCxnSpPr/>
          <p:nvPr/>
        </p:nvCxnSpPr>
        <p:spPr>
          <a:xfrm>
            <a:off x="179512" y="980728"/>
            <a:ext cx="8712968" cy="0"/>
          </a:xfrm>
          <a:prstGeom prst="line">
            <a:avLst/>
          </a:prstGeom>
          <a:ln w="22225">
            <a:solidFill>
              <a:srgbClr val="4E6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Obrázek 20" descr="C:\Users\petra\AppData\Local\Microsoft\Windows\INetCache\Content.Outlook\N9SFK3NJ\standard logo -image-InnoSchool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8900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321402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Náš hlavní tým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764" y="3746452"/>
            <a:ext cx="1378249" cy="20673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888" y="3746452"/>
            <a:ext cx="1571549" cy="1999011"/>
          </a:xfrm>
          <a:prstGeom prst="rect">
            <a:avLst/>
          </a:prstGeom>
        </p:spPr>
      </p:pic>
      <p:sp>
        <p:nvSpPr>
          <p:cNvPr id="25" name="TextovéPole 24"/>
          <p:cNvSpPr txBox="1"/>
          <p:nvPr/>
        </p:nvSpPr>
        <p:spPr>
          <a:xfrm>
            <a:off x="4792765" y="5787817"/>
            <a:ext cx="1507428" cy="412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rgbClr val="5B5B5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Vojtěch</a:t>
            </a:r>
            <a:endParaRPr lang="en-US" dirty="0">
              <a:solidFill>
                <a:srgbClr val="5B5B5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6588224" y="5745463"/>
            <a:ext cx="1625779" cy="412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rgbClr val="5B5B5B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Karel</a:t>
            </a:r>
            <a:endParaRPr lang="en-US" dirty="0">
              <a:solidFill>
                <a:srgbClr val="5B5B5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988186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0954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52" y="942795"/>
            <a:ext cx="8241110" cy="5296986"/>
          </a:xfrm>
          <a:prstGeom prst="rect">
            <a:avLst/>
          </a:prstGeom>
        </p:spPr>
      </p:pic>
      <p:sp>
        <p:nvSpPr>
          <p:cNvPr id="5" name="Google Shape;124;p16"/>
          <p:cNvSpPr/>
          <p:nvPr/>
        </p:nvSpPr>
        <p:spPr>
          <a:xfrm>
            <a:off x="2502167" y="201414"/>
            <a:ext cx="463178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endParaRPr dirty="0">
              <a:solidFill>
                <a:srgbClr val="5B5B5B"/>
              </a:solidFill>
              <a:latin typeface="Myriad "/>
            </a:endParaRPr>
          </a:p>
        </p:txBody>
      </p:sp>
      <p:pic>
        <p:nvPicPr>
          <p:cNvPr id="6" name="Picture 2" descr="G:\Můj disk\DEX_IC\PROJECTS\Accelerator\04 OUTPUTS\WP4 Pilots\ACCELERATOR batch no.1\communication\mentors-profiles\DEXIC Accelerator_mentors1-12_hig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t="28240" r="83631" b="44638"/>
          <a:stretch/>
        </p:blipFill>
        <p:spPr bwMode="auto">
          <a:xfrm>
            <a:off x="3336157" y="2497076"/>
            <a:ext cx="670840" cy="8732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G:\Můj disk\DEX_IC\PROJECTS\Accelerator\04 OUTPUTS\WP4 Pilots\ACCELERATOR batch no.1\communication\mentors-profiles\DEXIC Accelerator_mentors13-24_high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 t="26845" r="82447" b="45395"/>
          <a:stretch/>
        </p:blipFill>
        <p:spPr bwMode="auto">
          <a:xfrm>
            <a:off x="4137006" y="3735222"/>
            <a:ext cx="681054" cy="76479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:\Můj disk\DEX_IC\PROJECTS\Accelerator\04 OUTPUTS\WP4 Pilots\ACCELERATOR batch no.1\communication\mentors-profiles\DEXIC Accelerator_mentors1-12_high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6" t="28240" r="66994" b="44230"/>
          <a:stretch/>
        </p:blipFill>
        <p:spPr bwMode="auto">
          <a:xfrm>
            <a:off x="1241653" y="1592587"/>
            <a:ext cx="689186" cy="8077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G:\Můj disk\DEX_IC\PROJECTS\Accelerator\04 OUTPUTS\WP4 Pilots\ACCELERATOR batch no.1\communication\mentors-profiles\DEXIC Accelerator_mentors1-12_high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7" t="28240" r="50490" b="40144"/>
          <a:stretch/>
        </p:blipFill>
        <p:spPr bwMode="auto">
          <a:xfrm>
            <a:off x="4232922" y="2952611"/>
            <a:ext cx="622969" cy="8171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G:\Můj disk\DEX_IC\PROJECTS\Accelerator\04 OUTPUTS\WP4 Pilots\ACCELERATOR batch no.1\communication\mentors-profiles\DEXIC Accelerator_mentors1-12_high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8240" r="33719" b="39761"/>
          <a:stretch/>
        </p:blipFill>
        <p:spPr bwMode="auto">
          <a:xfrm>
            <a:off x="4927081" y="1921362"/>
            <a:ext cx="677286" cy="8743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Můj disk\DEX_IC\PROJECTS\Accelerator\04 OUTPUTS\WP4 Pilots\ACCELERATOR batch no.1\communication\mentors-profiles\DEXIC Accelerator_mentors1-12_high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6" t="28240" r="18067" b="41574"/>
          <a:stretch/>
        </p:blipFill>
        <p:spPr bwMode="auto">
          <a:xfrm>
            <a:off x="2748844" y="3292538"/>
            <a:ext cx="671388" cy="8337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G:\Můj disk\DEX_IC\PROJECTS\Accelerator\04 OUTPUTS\WP4 Pilots\ACCELERATOR batch no.1\communication\mentors-profiles\DEXIC Accelerator_mentors1-12_high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82" t="28240" r="2054" b="41370"/>
          <a:stretch/>
        </p:blipFill>
        <p:spPr bwMode="auto">
          <a:xfrm>
            <a:off x="3277176" y="4047775"/>
            <a:ext cx="682196" cy="8749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:\Můj disk\DEX_IC\PROJECTS\Accelerator\04 OUTPUTS\WP4 Pilots\ACCELERATOR batch no.1\communication\mentors-profiles\DEXIC Accelerator_mentors1-12_high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02" r="82423" b="6238"/>
          <a:stretch/>
        </p:blipFill>
        <p:spPr bwMode="auto">
          <a:xfrm>
            <a:off x="7017303" y="2400300"/>
            <a:ext cx="707471" cy="8370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:\Můj disk\DEX_IC\PROJECTS\Accelerator\04 OUTPUTS\WP4 Pilots\ACCELERATOR batch no.1\communication\mentors-profiles\DEXIC Accelerator_mentors1-12_high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4" t="62511" r="66054" b="6442"/>
          <a:stretch/>
        </p:blipFill>
        <p:spPr bwMode="auto">
          <a:xfrm>
            <a:off x="6864352" y="4428775"/>
            <a:ext cx="652458" cy="7933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:\Můj disk\DEX_IC\PROJECTS\Accelerator\04 OUTPUTS\WP4 Pilots\ACCELERATOR batch no.1\communication\mentors-profiles\DEXIC Accelerator_mentors1-12_high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9" t="64120" r="50088" b="6646"/>
          <a:stretch/>
        </p:blipFill>
        <p:spPr bwMode="auto">
          <a:xfrm>
            <a:off x="1948738" y="4242943"/>
            <a:ext cx="750662" cy="8734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:\Můj disk\DEX_IC\PROJECTS\Accelerator\04 OUTPUTS\WP4 Pilots\ACCELERATOR batch no.1\communication\mentors-profiles\DEXIC Accelerator_mentors1-12_high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3" t="62306" r="17531" b="6646"/>
          <a:stretch/>
        </p:blipFill>
        <p:spPr bwMode="auto">
          <a:xfrm>
            <a:off x="6007899" y="2283954"/>
            <a:ext cx="701089" cy="8688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G:\Můj disk\DEX_IC\PROJECTS\Accelerator\04 OUTPUTS\WP4 Pilots\ACCELERATOR batch no.1\communication\mentors-profiles\DEXIC Accelerator_mentors1-12_high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16" t="64120" b="5216"/>
          <a:stretch/>
        </p:blipFill>
        <p:spPr bwMode="auto">
          <a:xfrm>
            <a:off x="1085421" y="3638375"/>
            <a:ext cx="710755" cy="818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G:\Můj disk\DEX_IC\PROJECTS\Accelerator\04 OUTPUTS\WP4 Pilots\ACCELERATOR batch no.1\communication\mentors-profiles\DEXIC Accelerator_mentors13-24_high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7" t="26792" r="66622" b="41800"/>
          <a:stretch/>
        </p:blipFill>
        <p:spPr bwMode="auto">
          <a:xfrm>
            <a:off x="5428503" y="3673375"/>
            <a:ext cx="714896" cy="9157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G:\Můj disk\DEX_IC\PROJECTS\Accelerator\04 OUTPUTS\WP4 Pilots\ACCELERATOR batch no.1\communication\mentors-profiles\DEXIC Accelerator_mentors13-24_high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1" t="30289" r="50799" b="40532"/>
          <a:stretch/>
        </p:blipFill>
        <p:spPr bwMode="auto">
          <a:xfrm>
            <a:off x="5989878" y="4475875"/>
            <a:ext cx="639977" cy="830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G:\Můj disk\DEX_IC\PROJECTS\Accelerator\04 OUTPUTS\WP4 Pilots\ACCELERATOR batch no.1\communication\mentors-profiles\DEXIC Accelerator_mentors13-24_high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7" t="28777" r="32846" b="41342"/>
          <a:stretch/>
        </p:blipFill>
        <p:spPr bwMode="auto">
          <a:xfrm>
            <a:off x="2169010" y="1565640"/>
            <a:ext cx="699022" cy="7929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G:\Můj disk\DEX_IC\PROJECTS\Accelerator\04 OUTPUTS\WP4 Pilots\ACCELERATOR batch no.1\communication\mentors-profiles\DEXIC Accelerator_mentors13-24_high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8" t="28777" r="17001" b="41545"/>
          <a:stretch/>
        </p:blipFill>
        <p:spPr bwMode="auto">
          <a:xfrm>
            <a:off x="4252911" y="1876460"/>
            <a:ext cx="674170" cy="8149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G:\Můj disk\DEX_IC\PROJECTS\Accelerator\04 OUTPUTS\WP4 Pilots\ACCELERATOR batch no.1\communication\mentors-profiles\DEXIC Accelerator_mentors13-24_high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45" t="28777" r="890" b="40734"/>
          <a:stretch/>
        </p:blipFill>
        <p:spPr bwMode="auto">
          <a:xfrm>
            <a:off x="3233887" y="1565640"/>
            <a:ext cx="651267" cy="8011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G:\Můj disk\DEX_IC\PROJECTS\Accelerator\04 OUTPUTS\WP4 Pilots\ACCELERATOR batch no.1\communication\mentors-profiles\DEXIC Accelerator_mentors13-24_high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8" r="82447" b="7097"/>
          <a:stretch/>
        </p:blipFill>
        <p:spPr bwMode="auto">
          <a:xfrm>
            <a:off x="4695760" y="3370338"/>
            <a:ext cx="719607" cy="8177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G:\Můj disk\DEX_IC\PROJECTS\Accelerator\04 OUTPUTS\WP4 Pilots\ACCELERATOR batch no.1\communication\mentors-profiles\DEXIC Accelerator_mentors13-24_high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5" t="62913" r="66490" b="7097"/>
          <a:stretch/>
        </p:blipFill>
        <p:spPr bwMode="auto">
          <a:xfrm>
            <a:off x="6500109" y="3201214"/>
            <a:ext cx="728485" cy="8556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G:\Můj disk\DEX_IC\PROJECTS\Accelerator\04 OUTPUTS\WP4 Pilots\ACCELERATOR batch no.1\communication\mentors-profiles\DEXIC Accelerator_mentors13-24_high.jp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8" t="62508" r="49867" b="6895"/>
          <a:stretch/>
        </p:blipFill>
        <p:spPr bwMode="auto">
          <a:xfrm>
            <a:off x="5260874" y="2670493"/>
            <a:ext cx="802780" cy="9396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G:\Můj disk\DEX_IC\PROJECTS\Accelerator\04 OUTPUTS\WP4 Pilots\ACCELERATOR batch no.1\communication\mentors-profiles\DEXIC Accelerator_mentors13-24_high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5" t="62914" r="33910" b="6488"/>
          <a:stretch/>
        </p:blipFill>
        <p:spPr bwMode="auto">
          <a:xfrm>
            <a:off x="1796176" y="2789807"/>
            <a:ext cx="659342" cy="8006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G:\Můj disk\DEX_IC\PROJECTS\Accelerator\04 OUTPUTS\WP4 Pilots\ACCELERATOR batch no.1\communication\mentors-profiles\DEXIC Accelerator_mentors13-24_high.jp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5" t="64388" r="17067" b="5476"/>
          <a:stretch/>
        </p:blipFill>
        <p:spPr bwMode="auto">
          <a:xfrm>
            <a:off x="4708967" y="4428775"/>
            <a:ext cx="693191" cy="847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G:\Můj disk\DEX_IC\PROJECTS\Accelerator\04 OUTPUTS\WP4 Pilots\ACCELERATOR batch no.1\communication\mentors-profiles\DEXIC Accelerator_mentors13-24_high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3" t="61758" r="1821" b="5275"/>
          <a:stretch/>
        </p:blipFill>
        <p:spPr bwMode="auto">
          <a:xfrm>
            <a:off x="2455518" y="2372158"/>
            <a:ext cx="655142" cy="8933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7" t="6250" r="41250" b="73750"/>
          <a:stretch/>
        </p:blipFill>
        <p:spPr bwMode="auto">
          <a:xfrm>
            <a:off x="7650040" y="2989702"/>
            <a:ext cx="771052" cy="9176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Gerade Verbindung 7"/>
          <p:cNvCxnSpPr/>
          <p:nvPr/>
        </p:nvCxnSpPr>
        <p:spPr>
          <a:xfrm>
            <a:off x="179512" y="980728"/>
            <a:ext cx="8712968" cy="0"/>
          </a:xfrm>
          <a:prstGeom prst="line">
            <a:avLst/>
          </a:prstGeom>
          <a:ln w="22225">
            <a:solidFill>
              <a:srgbClr val="4E6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Obrázek 31" descr="C:\Users\petra\AppData\Local\Microsoft\Windows\INetCache\Content.Outlook\N9SFK3NJ\standard logo -image-InnoSchool.png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8900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321402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IC network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cxnSp>
        <p:nvCxnSpPr>
          <p:cNvPr id="35" name="Gerade Verbindung 9"/>
          <p:cNvCxnSpPr/>
          <p:nvPr/>
        </p:nvCxnSpPr>
        <p:spPr>
          <a:xfrm>
            <a:off x="179512" y="6143952"/>
            <a:ext cx="8784976" cy="6146"/>
          </a:xfrm>
          <a:prstGeom prst="line">
            <a:avLst/>
          </a:prstGeom>
          <a:ln w="22225">
            <a:solidFill>
              <a:srgbClr val="2D5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29"/>
          <p:cNvSpPr txBox="1"/>
          <p:nvPr/>
        </p:nvSpPr>
        <p:spPr>
          <a:xfrm>
            <a:off x="107504" y="6165304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988186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219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 pole 2"/>
          <p:cNvSpPr txBox="1">
            <a:spLocks noChangeArrowheads="1"/>
          </p:cNvSpPr>
          <p:nvPr/>
        </p:nvSpPr>
        <p:spPr bwMode="auto">
          <a:xfrm>
            <a:off x="397641" y="2017647"/>
            <a:ext cx="2697480" cy="40011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>
              <a:spcBef>
                <a:spcPts val="300"/>
              </a:spcBef>
              <a:spcAft>
                <a:spcPts val="600"/>
              </a:spcAft>
            </a:pPr>
            <a:r>
              <a:rPr lang="es-ES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FRAUNHOFER IBMT</a:t>
            </a:r>
            <a:endParaRPr lang="en-US" sz="1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pic>
        <p:nvPicPr>
          <p:cNvPr id="4" name="Obráze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3" r="3230" b="8890"/>
          <a:stretch>
            <a:fillRect/>
          </a:stretch>
        </p:blipFill>
        <p:spPr bwMode="auto">
          <a:xfrm>
            <a:off x="272587" y="3201611"/>
            <a:ext cx="2769235" cy="100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 pole 2"/>
          <p:cNvSpPr txBox="1">
            <a:spLocks noChangeArrowheads="1"/>
          </p:cNvSpPr>
          <p:nvPr/>
        </p:nvSpPr>
        <p:spPr bwMode="auto">
          <a:xfrm>
            <a:off x="3571018" y="2014567"/>
            <a:ext cx="2119879" cy="400110"/>
          </a:xfrm>
          <a:prstGeom prst="rect">
            <a:avLst/>
          </a:prstGeom>
          <a:solidFill>
            <a:srgbClr val="FFFF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cs-CZ" sz="2000" b="1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InnoEnergy</a:t>
            </a:r>
            <a:endParaRPr lang="en-US" sz="11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/>
            </a:endParaRPr>
          </a:p>
        </p:txBody>
      </p:sp>
      <p:pic>
        <p:nvPicPr>
          <p:cNvPr id="6" name="Picture 2" descr="G:\My Drive\PROJECTS\PPI2Innovate\04 OUTPUTS\WP Communication\2 Logos\Logos - PPs, ASP\Czech Republic\TC AV ČR.tif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28" y="4530336"/>
            <a:ext cx="2719515" cy="147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443" y="1542974"/>
            <a:ext cx="2160905" cy="1408430"/>
          </a:xfrm>
          <a:prstGeom prst="rect">
            <a:avLst/>
          </a:prstGeom>
        </p:spPr>
      </p:pic>
      <p:pic>
        <p:nvPicPr>
          <p:cNvPr id="8" name="Obrázek 7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3" t="24159" r="8495" b="23087"/>
          <a:stretch>
            <a:fillRect/>
          </a:stretch>
        </p:blipFill>
        <p:spPr bwMode="auto">
          <a:xfrm>
            <a:off x="6042960" y="3474739"/>
            <a:ext cx="2744470" cy="608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651" y="4967301"/>
            <a:ext cx="2574290" cy="947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590" y="4739336"/>
            <a:ext cx="1586865" cy="14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19259" r="52639" b="67778"/>
          <a:stretch/>
        </p:blipFill>
        <p:spPr bwMode="auto">
          <a:xfrm>
            <a:off x="3378198" y="3257491"/>
            <a:ext cx="238760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Gerade Verbindung 7"/>
          <p:cNvCxnSpPr/>
          <p:nvPr/>
        </p:nvCxnSpPr>
        <p:spPr>
          <a:xfrm>
            <a:off x="179512" y="980728"/>
            <a:ext cx="8712968" cy="0"/>
          </a:xfrm>
          <a:prstGeom prst="line">
            <a:avLst/>
          </a:prstGeom>
          <a:ln w="22225">
            <a:solidFill>
              <a:srgbClr val="4E6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ek 12" descr="C:\Users\petra\AppData\Local\Microsoft\Windows\INetCache\Content.Outlook\N9SFK3NJ\standard logo -image-InnoSchool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8900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321402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Naši vybraní partneři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cxnSp>
        <p:nvCxnSpPr>
          <p:cNvPr id="15" name="Gerade Verbindung 9"/>
          <p:cNvCxnSpPr/>
          <p:nvPr/>
        </p:nvCxnSpPr>
        <p:spPr>
          <a:xfrm>
            <a:off x="179512" y="6143952"/>
            <a:ext cx="8784976" cy="6146"/>
          </a:xfrm>
          <a:prstGeom prst="line">
            <a:avLst/>
          </a:prstGeom>
          <a:ln w="22225">
            <a:solidFill>
              <a:srgbClr val="2D5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29"/>
          <p:cNvSpPr txBox="1"/>
          <p:nvPr/>
        </p:nvSpPr>
        <p:spPr>
          <a:xfrm>
            <a:off x="107504" y="6165304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988186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0073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ower point open  form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96800" cy="689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4" y="2276871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InnoSchool</a:t>
            </a:r>
            <a:endParaRPr lang="ro-RO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5589240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ro-RO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861307"/>
            <a:ext cx="1225948" cy="864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5652120" y="3140968"/>
            <a:ext cx="3312368" cy="3024336"/>
            <a:chOff x="3800" y="6967"/>
            <a:chExt cx="8640" cy="8179"/>
          </a:xfrm>
        </p:grpSpPr>
        <p:sp>
          <p:nvSpPr>
            <p:cNvPr id="5122" name="Freeform 2"/>
            <p:cNvSpPr>
              <a:spLocks/>
            </p:cNvSpPr>
            <p:nvPr/>
          </p:nvSpPr>
          <p:spPr bwMode="auto">
            <a:xfrm>
              <a:off x="4869" y="10365"/>
              <a:ext cx="641" cy="421"/>
            </a:xfrm>
            <a:custGeom>
              <a:avLst/>
              <a:gdLst/>
              <a:ahLst/>
              <a:cxnLst>
                <a:cxn ang="0">
                  <a:pos x="324" y="421"/>
                </a:cxn>
                <a:cxn ang="0">
                  <a:pos x="390" y="415"/>
                </a:cxn>
                <a:cxn ang="0">
                  <a:pos x="449" y="395"/>
                </a:cxn>
                <a:cxn ang="0">
                  <a:pos x="502" y="369"/>
                </a:cxn>
                <a:cxn ang="0">
                  <a:pos x="548" y="329"/>
                </a:cxn>
                <a:cxn ang="0">
                  <a:pos x="588" y="276"/>
                </a:cxn>
                <a:cxn ang="0">
                  <a:pos x="621" y="224"/>
                </a:cxn>
                <a:cxn ang="0">
                  <a:pos x="634" y="164"/>
                </a:cxn>
                <a:cxn ang="0">
                  <a:pos x="641" y="99"/>
                </a:cxn>
                <a:cxn ang="0">
                  <a:pos x="641" y="46"/>
                </a:cxn>
                <a:cxn ang="0">
                  <a:pos x="627" y="0"/>
                </a:cxn>
                <a:cxn ang="0">
                  <a:pos x="608" y="39"/>
                </a:cxn>
                <a:cxn ang="0">
                  <a:pos x="581" y="85"/>
                </a:cxn>
                <a:cxn ang="0">
                  <a:pos x="548" y="118"/>
                </a:cxn>
                <a:cxn ang="0">
                  <a:pos x="509" y="151"/>
                </a:cxn>
                <a:cxn ang="0">
                  <a:pos x="469" y="178"/>
                </a:cxn>
                <a:cxn ang="0">
                  <a:pos x="423" y="197"/>
                </a:cxn>
                <a:cxn ang="0">
                  <a:pos x="377" y="211"/>
                </a:cxn>
                <a:cxn ang="0">
                  <a:pos x="324" y="211"/>
                </a:cxn>
                <a:cxn ang="0">
                  <a:pos x="271" y="211"/>
                </a:cxn>
                <a:cxn ang="0">
                  <a:pos x="225" y="197"/>
                </a:cxn>
                <a:cxn ang="0">
                  <a:pos x="178" y="178"/>
                </a:cxn>
                <a:cxn ang="0">
                  <a:pos x="139" y="151"/>
                </a:cxn>
                <a:cxn ang="0">
                  <a:pos x="99" y="118"/>
                </a:cxn>
                <a:cxn ang="0">
                  <a:pos x="66" y="85"/>
                </a:cxn>
                <a:cxn ang="0">
                  <a:pos x="40" y="39"/>
                </a:cxn>
                <a:cxn ang="0">
                  <a:pos x="20" y="0"/>
                </a:cxn>
                <a:cxn ang="0">
                  <a:pos x="7" y="46"/>
                </a:cxn>
                <a:cxn ang="0">
                  <a:pos x="0" y="105"/>
                </a:cxn>
                <a:cxn ang="0">
                  <a:pos x="7" y="164"/>
                </a:cxn>
                <a:cxn ang="0">
                  <a:pos x="27" y="224"/>
                </a:cxn>
                <a:cxn ang="0">
                  <a:pos x="60" y="283"/>
                </a:cxn>
                <a:cxn ang="0">
                  <a:pos x="99" y="329"/>
                </a:cxn>
                <a:cxn ang="0">
                  <a:pos x="145" y="369"/>
                </a:cxn>
                <a:cxn ang="0">
                  <a:pos x="198" y="395"/>
                </a:cxn>
                <a:cxn ang="0">
                  <a:pos x="258" y="415"/>
                </a:cxn>
                <a:cxn ang="0">
                  <a:pos x="324" y="421"/>
                </a:cxn>
              </a:cxnLst>
              <a:rect l="0" t="0" r="r" b="b"/>
              <a:pathLst>
                <a:path w="641" h="421">
                  <a:moveTo>
                    <a:pt x="324" y="421"/>
                  </a:moveTo>
                  <a:lnTo>
                    <a:pt x="390" y="415"/>
                  </a:lnTo>
                  <a:lnTo>
                    <a:pt x="449" y="395"/>
                  </a:lnTo>
                  <a:lnTo>
                    <a:pt x="502" y="369"/>
                  </a:lnTo>
                  <a:lnTo>
                    <a:pt x="548" y="329"/>
                  </a:lnTo>
                  <a:lnTo>
                    <a:pt x="588" y="276"/>
                  </a:lnTo>
                  <a:lnTo>
                    <a:pt x="621" y="224"/>
                  </a:lnTo>
                  <a:lnTo>
                    <a:pt x="634" y="164"/>
                  </a:lnTo>
                  <a:lnTo>
                    <a:pt x="641" y="99"/>
                  </a:lnTo>
                  <a:lnTo>
                    <a:pt x="641" y="46"/>
                  </a:lnTo>
                  <a:lnTo>
                    <a:pt x="627" y="0"/>
                  </a:lnTo>
                  <a:lnTo>
                    <a:pt x="608" y="39"/>
                  </a:lnTo>
                  <a:lnTo>
                    <a:pt x="581" y="85"/>
                  </a:lnTo>
                  <a:lnTo>
                    <a:pt x="548" y="118"/>
                  </a:lnTo>
                  <a:lnTo>
                    <a:pt x="509" y="151"/>
                  </a:lnTo>
                  <a:lnTo>
                    <a:pt x="469" y="178"/>
                  </a:lnTo>
                  <a:lnTo>
                    <a:pt x="423" y="197"/>
                  </a:lnTo>
                  <a:lnTo>
                    <a:pt x="377" y="211"/>
                  </a:lnTo>
                  <a:lnTo>
                    <a:pt x="324" y="211"/>
                  </a:lnTo>
                  <a:lnTo>
                    <a:pt x="271" y="211"/>
                  </a:lnTo>
                  <a:lnTo>
                    <a:pt x="225" y="197"/>
                  </a:lnTo>
                  <a:lnTo>
                    <a:pt x="178" y="178"/>
                  </a:lnTo>
                  <a:lnTo>
                    <a:pt x="139" y="151"/>
                  </a:lnTo>
                  <a:lnTo>
                    <a:pt x="99" y="118"/>
                  </a:lnTo>
                  <a:lnTo>
                    <a:pt x="66" y="85"/>
                  </a:lnTo>
                  <a:lnTo>
                    <a:pt x="40" y="39"/>
                  </a:lnTo>
                  <a:lnTo>
                    <a:pt x="20" y="0"/>
                  </a:lnTo>
                  <a:lnTo>
                    <a:pt x="7" y="46"/>
                  </a:lnTo>
                  <a:lnTo>
                    <a:pt x="0" y="105"/>
                  </a:lnTo>
                  <a:lnTo>
                    <a:pt x="7" y="164"/>
                  </a:lnTo>
                  <a:lnTo>
                    <a:pt x="27" y="224"/>
                  </a:lnTo>
                  <a:lnTo>
                    <a:pt x="60" y="283"/>
                  </a:lnTo>
                  <a:lnTo>
                    <a:pt x="99" y="329"/>
                  </a:lnTo>
                  <a:lnTo>
                    <a:pt x="145" y="369"/>
                  </a:lnTo>
                  <a:lnTo>
                    <a:pt x="198" y="395"/>
                  </a:lnTo>
                  <a:lnTo>
                    <a:pt x="258" y="415"/>
                  </a:lnTo>
                  <a:lnTo>
                    <a:pt x="324" y="42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3" name="Freeform 3"/>
            <p:cNvSpPr>
              <a:spLocks/>
            </p:cNvSpPr>
            <p:nvPr/>
          </p:nvSpPr>
          <p:spPr bwMode="auto">
            <a:xfrm>
              <a:off x="3800" y="8863"/>
              <a:ext cx="2785" cy="1502"/>
            </a:xfrm>
            <a:custGeom>
              <a:avLst/>
              <a:gdLst/>
              <a:ahLst/>
              <a:cxnLst>
                <a:cxn ang="0">
                  <a:pos x="1525" y="218"/>
                </a:cxn>
                <a:cxn ang="0">
                  <a:pos x="1789" y="270"/>
                </a:cxn>
                <a:cxn ang="0">
                  <a:pos x="2026" y="363"/>
                </a:cxn>
                <a:cxn ang="0">
                  <a:pos x="2244" y="501"/>
                </a:cxn>
                <a:cxn ang="0">
                  <a:pos x="2429" y="679"/>
                </a:cxn>
                <a:cxn ang="0">
                  <a:pos x="2581" y="883"/>
                </a:cxn>
                <a:cxn ang="0">
                  <a:pos x="2700" y="1113"/>
                </a:cxn>
                <a:cxn ang="0">
                  <a:pos x="2766" y="1370"/>
                </a:cxn>
                <a:cxn ang="0">
                  <a:pos x="2785" y="1449"/>
                </a:cxn>
                <a:cxn ang="0">
                  <a:pos x="2785" y="1324"/>
                </a:cxn>
                <a:cxn ang="0">
                  <a:pos x="2772" y="1179"/>
                </a:cxn>
                <a:cxn ang="0">
                  <a:pos x="2746" y="1047"/>
                </a:cxn>
                <a:cxn ang="0">
                  <a:pos x="2700" y="916"/>
                </a:cxn>
                <a:cxn ang="0">
                  <a:pos x="2620" y="731"/>
                </a:cxn>
                <a:cxn ang="0">
                  <a:pos x="2469" y="507"/>
                </a:cxn>
                <a:cxn ang="0">
                  <a:pos x="2277" y="317"/>
                </a:cxn>
                <a:cxn ang="0">
                  <a:pos x="2053" y="172"/>
                </a:cxn>
                <a:cxn ang="0">
                  <a:pos x="1868" y="86"/>
                </a:cxn>
                <a:cxn ang="0">
                  <a:pos x="1736" y="47"/>
                </a:cxn>
                <a:cxn ang="0">
                  <a:pos x="1604" y="20"/>
                </a:cxn>
                <a:cxn ang="0">
                  <a:pos x="1459" y="7"/>
                </a:cxn>
                <a:cxn ang="0">
                  <a:pos x="1320" y="7"/>
                </a:cxn>
                <a:cxn ang="0">
                  <a:pos x="1175" y="20"/>
                </a:cxn>
                <a:cxn ang="0">
                  <a:pos x="1043" y="47"/>
                </a:cxn>
                <a:cxn ang="0">
                  <a:pos x="911" y="86"/>
                </a:cxn>
                <a:cxn ang="0">
                  <a:pos x="726" y="172"/>
                </a:cxn>
                <a:cxn ang="0">
                  <a:pos x="502" y="323"/>
                </a:cxn>
                <a:cxn ang="0">
                  <a:pos x="317" y="514"/>
                </a:cxn>
                <a:cxn ang="0">
                  <a:pos x="165" y="731"/>
                </a:cxn>
                <a:cxn ang="0">
                  <a:pos x="79" y="922"/>
                </a:cxn>
                <a:cxn ang="0">
                  <a:pos x="40" y="1047"/>
                </a:cxn>
                <a:cxn ang="0">
                  <a:pos x="13" y="1186"/>
                </a:cxn>
                <a:cxn ang="0">
                  <a:pos x="0" y="1324"/>
                </a:cxn>
                <a:cxn ang="0">
                  <a:pos x="0" y="1449"/>
                </a:cxn>
                <a:cxn ang="0">
                  <a:pos x="20" y="1364"/>
                </a:cxn>
                <a:cxn ang="0">
                  <a:pos x="86" y="1113"/>
                </a:cxn>
                <a:cxn ang="0">
                  <a:pos x="198" y="883"/>
                </a:cxn>
                <a:cxn ang="0">
                  <a:pos x="350" y="679"/>
                </a:cxn>
                <a:cxn ang="0">
                  <a:pos x="541" y="501"/>
                </a:cxn>
                <a:cxn ang="0">
                  <a:pos x="752" y="363"/>
                </a:cxn>
                <a:cxn ang="0">
                  <a:pos x="997" y="270"/>
                </a:cxn>
                <a:cxn ang="0">
                  <a:pos x="1254" y="218"/>
                </a:cxn>
              </a:cxnLst>
              <a:rect l="0" t="0" r="r" b="b"/>
              <a:pathLst>
                <a:path w="2785" h="1502">
                  <a:moveTo>
                    <a:pt x="1393" y="211"/>
                  </a:moveTo>
                  <a:lnTo>
                    <a:pt x="1525" y="218"/>
                  </a:lnTo>
                  <a:lnTo>
                    <a:pt x="1657" y="238"/>
                  </a:lnTo>
                  <a:lnTo>
                    <a:pt x="1789" y="270"/>
                  </a:lnTo>
                  <a:lnTo>
                    <a:pt x="1908" y="310"/>
                  </a:lnTo>
                  <a:lnTo>
                    <a:pt x="2026" y="363"/>
                  </a:lnTo>
                  <a:lnTo>
                    <a:pt x="2139" y="428"/>
                  </a:lnTo>
                  <a:lnTo>
                    <a:pt x="2244" y="501"/>
                  </a:lnTo>
                  <a:lnTo>
                    <a:pt x="2343" y="587"/>
                  </a:lnTo>
                  <a:lnTo>
                    <a:pt x="2429" y="679"/>
                  </a:lnTo>
                  <a:lnTo>
                    <a:pt x="2515" y="777"/>
                  </a:lnTo>
                  <a:lnTo>
                    <a:pt x="2581" y="883"/>
                  </a:lnTo>
                  <a:lnTo>
                    <a:pt x="2647" y="995"/>
                  </a:lnTo>
                  <a:lnTo>
                    <a:pt x="2700" y="1113"/>
                  </a:lnTo>
                  <a:lnTo>
                    <a:pt x="2739" y="1238"/>
                  </a:lnTo>
                  <a:lnTo>
                    <a:pt x="2766" y="1370"/>
                  </a:lnTo>
                  <a:lnTo>
                    <a:pt x="2785" y="1502"/>
                  </a:lnTo>
                  <a:lnTo>
                    <a:pt x="2785" y="1449"/>
                  </a:lnTo>
                  <a:lnTo>
                    <a:pt x="2785" y="1390"/>
                  </a:lnTo>
                  <a:lnTo>
                    <a:pt x="2785" y="1324"/>
                  </a:lnTo>
                  <a:lnTo>
                    <a:pt x="2779" y="1252"/>
                  </a:lnTo>
                  <a:lnTo>
                    <a:pt x="2772" y="1179"/>
                  </a:lnTo>
                  <a:lnTo>
                    <a:pt x="2759" y="1113"/>
                  </a:lnTo>
                  <a:lnTo>
                    <a:pt x="2746" y="1047"/>
                  </a:lnTo>
                  <a:lnTo>
                    <a:pt x="2726" y="982"/>
                  </a:lnTo>
                  <a:lnTo>
                    <a:pt x="2700" y="916"/>
                  </a:lnTo>
                  <a:lnTo>
                    <a:pt x="2680" y="850"/>
                  </a:lnTo>
                  <a:lnTo>
                    <a:pt x="2620" y="731"/>
                  </a:lnTo>
                  <a:lnTo>
                    <a:pt x="2548" y="613"/>
                  </a:lnTo>
                  <a:lnTo>
                    <a:pt x="2469" y="507"/>
                  </a:lnTo>
                  <a:lnTo>
                    <a:pt x="2376" y="409"/>
                  </a:lnTo>
                  <a:lnTo>
                    <a:pt x="2277" y="317"/>
                  </a:lnTo>
                  <a:lnTo>
                    <a:pt x="2172" y="238"/>
                  </a:lnTo>
                  <a:lnTo>
                    <a:pt x="2053" y="172"/>
                  </a:lnTo>
                  <a:lnTo>
                    <a:pt x="1934" y="112"/>
                  </a:lnTo>
                  <a:lnTo>
                    <a:pt x="1868" y="86"/>
                  </a:lnTo>
                  <a:lnTo>
                    <a:pt x="1802" y="66"/>
                  </a:lnTo>
                  <a:lnTo>
                    <a:pt x="1736" y="47"/>
                  </a:lnTo>
                  <a:lnTo>
                    <a:pt x="1670" y="33"/>
                  </a:lnTo>
                  <a:lnTo>
                    <a:pt x="1604" y="20"/>
                  </a:lnTo>
                  <a:lnTo>
                    <a:pt x="1531" y="7"/>
                  </a:lnTo>
                  <a:lnTo>
                    <a:pt x="1459" y="7"/>
                  </a:lnTo>
                  <a:lnTo>
                    <a:pt x="1393" y="0"/>
                  </a:lnTo>
                  <a:lnTo>
                    <a:pt x="1320" y="7"/>
                  </a:lnTo>
                  <a:lnTo>
                    <a:pt x="1247" y="14"/>
                  </a:lnTo>
                  <a:lnTo>
                    <a:pt x="1175" y="20"/>
                  </a:lnTo>
                  <a:lnTo>
                    <a:pt x="1109" y="33"/>
                  </a:lnTo>
                  <a:lnTo>
                    <a:pt x="1043" y="47"/>
                  </a:lnTo>
                  <a:lnTo>
                    <a:pt x="977" y="66"/>
                  </a:lnTo>
                  <a:lnTo>
                    <a:pt x="911" y="86"/>
                  </a:lnTo>
                  <a:lnTo>
                    <a:pt x="845" y="112"/>
                  </a:lnTo>
                  <a:lnTo>
                    <a:pt x="726" y="172"/>
                  </a:lnTo>
                  <a:lnTo>
                    <a:pt x="607" y="244"/>
                  </a:lnTo>
                  <a:lnTo>
                    <a:pt x="502" y="323"/>
                  </a:lnTo>
                  <a:lnTo>
                    <a:pt x="403" y="415"/>
                  </a:lnTo>
                  <a:lnTo>
                    <a:pt x="317" y="514"/>
                  </a:lnTo>
                  <a:lnTo>
                    <a:pt x="231" y="619"/>
                  </a:lnTo>
                  <a:lnTo>
                    <a:pt x="165" y="731"/>
                  </a:lnTo>
                  <a:lnTo>
                    <a:pt x="106" y="857"/>
                  </a:lnTo>
                  <a:lnTo>
                    <a:pt x="79" y="922"/>
                  </a:lnTo>
                  <a:lnTo>
                    <a:pt x="59" y="982"/>
                  </a:lnTo>
                  <a:lnTo>
                    <a:pt x="40" y="1047"/>
                  </a:lnTo>
                  <a:lnTo>
                    <a:pt x="26" y="1120"/>
                  </a:lnTo>
                  <a:lnTo>
                    <a:pt x="13" y="1186"/>
                  </a:lnTo>
                  <a:lnTo>
                    <a:pt x="7" y="1258"/>
                  </a:lnTo>
                  <a:lnTo>
                    <a:pt x="0" y="1324"/>
                  </a:lnTo>
                  <a:lnTo>
                    <a:pt x="0" y="1396"/>
                  </a:lnTo>
                  <a:lnTo>
                    <a:pt x="0" y="1449"/>
                  </a:lnTo>
                  <a:lnTo>
                    <a:pt x="0" y="1495"/>
                  </a:lnTo>
                  <a:lnTo>
                    <a:pt x="20" y="1364"/>
                  </a:lnTo>
                  <a:lnTo>
                    <a:pt x="46" y="1238"/>
                  </a:lnTo>
                  <a:lnTo>
                    <a:pt x="86" y="1113"/>
                  </a:lnTo>
                  <a:lnTo>
                    <a:pt x="139" y="995"/>
                  </a:lnTo>
                  <a:lnTo>
                    <a:pt x="198" y="883"/>
                  </a:lnTo>
                  <a:lnTo>
                    <a:pt x="271" y="777"/>
                  </a:lnTo>
                  <a:lnTo>
                    <a:pt x="350" y="679"/>
                  </a:lnTo>
                  <a:lnTo>
                    <a:pt x="442" y="587"/>
                  </a:lnTo>
                  <a:lnTo>
                    <a:pt x="541" y="501"/>
                  </a:lnTo>
                  <a:lnTo>
                    <a:pt x="640" y="428"/>
                  </a:lnTo>
                  <a:lnTo>
                    <a:pt x="752" y="363"/>
                  </a:lnTo>
                  <a:lnTo>
                    <a:pt x="871" y="310"/>
                  </a:lnTo>
                  <a:lnTo>
                    <a:pt x="997" y="270"/>
                  </a:lnTo>
                  <a:lnTo>
                    <a:pt x="1122" y="238"/>
                  </a:lnTo>
                  <a:lnTo>
                    <a:pt x="1254" y="218"/>
                  </a:lnTo>
                  <a:lnTo>
                    <a:pt x="1393" y="21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auto">
            <a:xfrm>
              <a:off x="4651" y="9720"/>
              <a:ext cx="1076" cy="645"/>
            </a:xfrm>
            <a:custGeom>
              <a:avLst/>
              <a:gdLst/>
              <a:ahLst/>
              <a:cxnLst>
                <a:cxn ang="0">
                  <a:pos x="482" y="6"/>
                </a:cxn>
                <a:cxn ang="0">
                  <a:pos x="383" y="26"/>
                </a:cxn>
                <a:cxn ang="0">
                  <a:pos x="284" y="65"/>
                </a:cxn>
                <a:cxn ang="0">
                  <a:pos x="198" y="125"/>
                </a:cxn>
                <a:cxn ang="0">
                  <a:pos x="126" y="197"/>
                </a:cxn>
                <a:cxn ang="0">
                  <a:pos x="66" y="283"/>
                </a:cxn>
                <a:cxn ang="0">
                  <a:pos x="27" y="381"/>
                </a:cxn>
                <a:cxn ang="0">
                  <a:pos x="7" y="487"/>
                </a:cxn>
                <a:cxn ang="0">
                  <a:pos x="7" y="592"/>
                </a:cxn>
                <a:cxn ang="0">
                  <a:pos x="27" y="599"/>
                </a:cxn>
                <a:cxn ang="0">
                  <a:pos x="60" y="513"/>
                </a:cxn>
                <a:cxn ang="0">
                  <a:pos x="106" y="434"/>
                </a:cxn>
                <a:cxn ang="0">
                  <a:pos x="165" y="362"/>
                </a:cxn>
                <a:cxn ang="0">
                  <a:pos x="231" y="309"/>
                </a:cxn>
                <a:cxn ang="0">
                  <a:pos x="311" y="263"/>
                </a:cxn>
                <a:cxn ang="0">
                  <a:pos x="396" y="230"/>
                </a:cxn>
                <a:cxn ang="0">
                  <a:pos x="489" y="210"/>
                </a:cxn>
                <a:cxn ang="0">
                  <a:pos x="588" y="210"/>
                </a:cxn>
                <a:cxn ang="0">
                  <a:pos x="680" y="230"/>
                </a:cxn>
                <a:cxn ang="0">
                  <a:pos x="766" y="263"/>
                </a:cxn>
                <a:cxn ang="0">
                  <a:pos x="845" y="309"/>
                </a:cxn>
                <a:cxn ang="0">
                  <a:pos x="918" y="362"/>
                </a:cxn>
                <a:cxn ang="0">
                  <a:pos x="977" y="434"/>
                </a:cxn>
                <a:cxn ang="0">
                  <a:pos x="1024" y="513"/>
                </a:cxn>
                <a:cxn ang="0">
                  <a:pos x="1057" y="599"/>
                </a:cxn>
                <a:cxn ang="0">
                  <a:pos x="1076" y="592"/>
                </a:cxn>
                <a:cxn ang="0">
                  <a:pos x="1076" y="480"/>
                </a:cxn>
                <a:cxn ang="0">
                  <a:pos x="1057" y="375"/>
                </a:cxn>
                <a:cxn ang="0">
                  <a:pos x="1010" y="283"/>
                </a:cxn>
                <a:cxn ang="0">
                  <a:pos x="958" y="197"/>
                </a:cxn>
                <a:cxn ang="0">
                  <a:pos x="885" y="125"/>
                </a:cxn>
                <a:cxn ang="0">
                  <a:pos x="799" y="65"/>
                </a:cxn>
                <a:cxn ang="0">
                  <a:pos x="700" y="26"/>
                </a:cxn>
                <a:cxn ang="0">
                  <a:pos x="595" y="6"/>
                </a:cxn>
              </a:cxnLst>
              <a:rect l="0" t="0" r="r" b="b"/>
              <a:pathLst>
                <a:path w="1076" h="645">
                  <a:moveTo>
                    <a:pt x="542" y="0"/>
                  </a:moveTo>
                  <a:lnTo>
                    <a:pt x="482" y="6"/>
                  </a:lnTo>
                  <a:lnTo>
                    <a:pt x="429" y="13"/>
                  </a:lnTo>
                  <a:lnTo>
                    <a:pt x="383" y="26"/>
                  </a:lnTo>
                  <a:lnTo>
                    <a:pt x="330" y="46"/>
                  </a:lnTo>
                  <a:lnTo>
                    <a:pt x="284" y="65"/>
                  </a:lnTo>
                  <a:lnTo>
                    <a:pt x="238" y="92"/>
                  </a:lnTo>
                  <a:lnTo>
                    <a:pt x="198" y="125"/>
                  </a:lnTo>
                  <a:lnTo>
                    <a:pt x="159" y="158"/>
                  </a:lnTo>
                  <a:lnTo>
                    <a:pt x="126" y="197"/>
                  </a:lnTo>
                  <a:lnTo>
                    <a:pt x="93" y="237"/>
                  </a:lnTo>
                  <a:lnTo>
                    <a:pt x="66" y="283"/>
                  </a:lnTo>
                  <a:lnTo>
                    <a:pt x="47" y="329"/>
                  </a:lnTo>
                  <a:lnTo>
                    <a:pt x="27" y="381"/>
                  </a:lnTo>
                  <a:lnTo>
                    <a:pt x="14" y="434"/>
                  </a:lnTo>
                  <a:lnTo>
                    <a:pt x="7" y="487"/>
                  </a:lnTo>
                  <a:lnTo>
                    <a:pt x="0" y="539"/>
                  </a:lnTo>
                  <a:lnTo>
                    <a:pt x="7" y="592"/>
                  </a:lnTo>
                  <a:lnTo>
                    <a:pt x="14" y="638"/>
                  </a:lnTo>
                  <a:lnTo>
                    <a:pt x="27" y="599"/>
                  </a:lnTo>
                  <a:lnTo>
                    <a:pt x="40" y="553"/>
                  </a:lnTo>
                  <a:lnTo>
                    <a:pt x="60" y="513"/>
                  </a:lnTo>
                  <a:lnTo>
                    <a:pt x="80" y="467"/>
                  </a:lnTo>
                  <a:lnTo>
                    <a:pt x="106" y="434"/>
                  </a:lnTo>
                  <a:lnTo>
                    <a:pt x="132" y="395"/>
                  </a:lnTo>
                  <a:lnTo>
                    <a:pt x="165" y="362"/>
                  </a:lnTo>
                  <a:lnTo>
                    <a:pt x="198" y="335"/>
                  </a:lnTo>
                  <a:lnTo>
                    <a:pt x="231" y="309"/>
                  </a:lnTo>
                  <a:lnTo>
                    <a:pt x="271" y="283"/>
                  </a:lnTo>
                  <a:lnTo>
                    <a:pt x="311" y="263"/>
                  </a:lnTo>
                  <a:lnTo>
                    <a:pt x="357" y="243"/>
                  </a:lnTo>
                  <a:lnTo>
                    <a:pt x="396" y="230"/>
                  </a:lnTo>
                  <a:lnTo>
                    <a:pt x="443" y="217"/>
                  </a:lnTo>
                  <a:lnTo>
                    <a:pt x="489" y="210"/>
                  </a:lnTo>
                  <a:lnTo>
                    <a:pt x="542" y="210"/>
                  </a:lnTo>
                  <a:lnTo>
                    <a:pt x="588" y="210"/>
                  </a:lnTo>
                  <a:lnTo>
                    <a:pt x="634" y="217"/>
                  </a:lnTo>
                  <a:lnTo>
                    <a:pt x="680" y="230"/>
                  </a:lnTo>
                  <a:lnTo>
                    <a:pt x="727" y="243"/>
                  </a:lnTo>
                  <a:lnTo>
                    <a:pt x="766" y="263"/>
                  </a:lnTo>
                  <a:lnTo>
                    <a:pt x="812" y="283"/>
                  </a:lnTo>
                  <a:lnTo>
                    <a:pt x="845" y="309"/>
                  </a:lnTo>
                  <a:lnTo>
                    <a:pt x="885" y="335"/>
                  </a:lnTo>
                  <a:lnTo>
                    <a:pt x="918" y="362"/>
                  </a:lnTo>
                  <a:lnTo>
                    <a:pt x="951" y="395"/>
                  </a:lnTo>
                  <a:lnTo>
                    <a:pt x="977" y="434"/>
                  </a:lnTo>
                  <a:lnTo>
                    <a:pt x="1004" y="474"/>
                  </a:lnTo>
                  <a:lnTo>
                    <a:pt x="1024" y="513"/>
                  </a:lnTo>
                  <a:lnTo>
                    <a:pt x="1043" y="553"/>
                  </a:lnTo>
                  <a:lnTo>
                    <a:pt x="1057" y="599"/>
                  </a:lnTo>
                  <a:lnTo>
                    <a:pt x="1070" y="645"/>
                  </a:lnTo>
                  <a:lnTo>
                    <a:pt x="1076" y="592"/>
                  </a:lnTo>
                  <a:lnTo>
                    <a:pt x="1076" y="539"/>
                  </a:lnTo>
                  <a:lnTo>
                    <a:pt x="1076" y="480"/>
                  </a:lnTo>
                  <a:lnTo>
                    <a:pt x="1070" y="428"/>
                  </a:lnTo>
                  <a:lnTo>
                    <a:pt x="1057" y="375"/>
                  </a:lnTo>
                  <a:lnTo>
                    <a:pt x="1037" y="329"/>
                  </a:lnTo>
                  <a:lnTo>
                    <a:pt x="1010" y="283"/>
                  </a:lnTo>
                  <a:lnTo>
                    <a:pt x="984" y="237"/>
                  </a:lnTo>
                  <a:lnTo>
                    <a:pt x="958" y="197"/>
                  </a:lnTo>
                  <a:lnTo>
                    <a:pt x="918" y="158"/>
                  </a:lnTo>
                  <a:lnTo>
                    <a:pt x="885" y="125"/>
                  </a:lnTo>
                  <a:lnTo>
                    <a:pt x="839" y="92"/>
                  </a:lnTo>
                  <a:lnTo>
                    <a:pt x="799" y="65"/>
                  </a:lnTo>
                  <a:lnTo>
                    <a:pt x="746" y="46"/>
                  </a:lnTo>
                  <a:lnTo>
                    <a:pt x="700" y="26"/>
                  </a:lnTo>
                  <a:lnTo>
                    <a:pt x="647" y="13"/>
                  </a:lnTo>
                  <a:lnTo>
                    <a:pt x="595" y="6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auto">
            <a:xfrm>
              <a:off x="4011" y="10358"/>
              <a:ext cx="2357" cy="1284"/>
            </a:xfrm>
            <a:custGeom>
              <a:avLst/>
              <a:gdLst/>
              <a:ahLst/>
              <a:cxnLst>
                <a:cxn ang="0">
                  <a:pos x="1301" y="1278"/>
                </a:cxn>
                <a:cxn ang="0">
                  <a:pos x="1532" y="1232"/>
                </a:cxn>
                <a:cxn ang="0">
                  <a:pos x="1743" y="1139"/>
                </a:cxn>
                <a:cxn ang="0">
                  <a:pos x="1934" y="1014"/>
                </a:cxn>
                <a:cxn ang="0">
                  <a:pos x="2093" y="856"/>
                </a:cxn>
                <a:cxn ang="0">
                  <a:pos x="2218" y="665"/>
                </a:cxn>
                <a:cxn ang="0">
                  <a:pos x="2304" y="455"/>
                </a:cxn>
                <a:cxn ang="0">
                  <a:pos x="2350" y="224"/>
                </a:cxn>
                <a:cxn ang="0">
                  <a:pos x="2357" y="60"/>
                </a:cxn>
                <a:cxn ang="0">
                  <a:pos x="2337" y="119"/>
                </a:cxn>
                <a:cxn ang="0">
                  <a:pos x="2277" y="330"/>
                </a:cxn>
                <a:cxn ang="0">
                  <a:pos x="2185" y="520"/>
                </a:cxn>
                <a:cxn ang="0">
                  <a:pos x="2053" y="692"/>
                </a:cxn>
                <a:cxn ang="0">
                  <a:pos x="1895" y="830"/>
                </a:cxn>
                <a:cxn ang="0">
                  <a:pos x="1716" y="949"/>
                </a:cxn>
                <a:cxn ang="0">
                  <a:pos x="1512" y="1028"/>
                </a:cxn>
                <a:cxn ang="0">
                  <a:pos x="1294" y="1067"/>
                </a:cxn>
                <a:cxn ang="0">
                  <a:pos x="1069" y="1067"/>
                </a:cxn>
                <a:cxn ang="0">
                  <a:pos x="852" y="1028"/>
                </a:cxn>
                <a:cxn ang="0">
                  <a:pos x="647" y="949"/>
                </a:cxn>
                <a:cxn ang="0">
                  <a:pos x="469" y="830"/>
                </a:cxn>
                <a:cxn ang="0">
                  <a:pos x="310" y="685"/>
                </a:cxn>
                <a:cxn ang="0">
                  <a:pos x="178" y="514"/>
                </a:cxn>
                <a:cxn ang="0">
                  <a:pos x="86" y="323"/>
                </a:cxn>
                <a:cxn ang="0">
                  <a:pos x="27" y="112"/>
                </a:cxn>
                <a:cxn ang="0">
                  <a:pos x="7" y="53"/>
                </a:cxn>
                <a:cxn ang="0">
                  <a:pos x="7" y="231"/>
                </a:cxn>
                <a:cxn ang="0">
                  <a:pos x="60" y="461"/>
                </a:cxn>
                <a:cxn ang="0">
                  <a:pos x="145" y="672"/>
                </a:cxn>
                <a:cxn ang="0">
                  <a:pos x="271" y="856"/>
                </a:cxn>
                <a:cxn ang="0">
                  <a:pos x="436" y="1014"/>
                </a:cxn>
                <a:cxn ang="0">
                  <a:pos x="621" y="1139"/>
                </a:cxn>
                <a:cxn ang="0">
                  <a:pos x="832" y="1232"/>
                </a:cxn>
                <a:cxn ang="0">
                  <a:pos x="1063" y="1278"/>
                </a:cxn>
              </a:cxnLst>
              <a:rect l="0" t="0" r="r" b="b"/>
              <a:pathLst>
                <a:path w="2357" h="1284">
                  <a:moveTo>
                    <a:pt x="1182" y="1284"/>
                  </a:moveTo>
                  <a:lnTo>
                    <a:pt x="1301" y="1278"/>
                  </a:lnTo>
                  <a:lnTo>
                    <a:pt x="1419" y="1258"/>
                  </a:lnTo>
                  <a:lnTo>
                    <a:pt x="1532" y="1232"/>
                  </a:lnTo>
                  <a:lnTo>
                    <a:pt x="1644" y="1192"/>
                  </a:lnTo>
                  <a:lnTo>
                    <a:pt x="1743" y="1139"/>
                  </a:lnTo>
                  <a:lnTo>
                    <a:pt x="1842" y="1080"/>
                  </a:lnTo>
                  <a:lnTo>
                    <a:pt x="1934" y="1014"/>
                  </a:lnTo>
                  <a:lnTo>
                    <a:pt x="2013" y="935"/>
                  </a:lnTo>
                  <a:lnTo>
                    <a:pt x="2093" y="856"/>
                  </a:lnTo>
                  <a:lnTo>
                    <a:pt x="2159" y="764"/>
                  </a:lnTo>
                  <a:lnTo>
                    <a:pt x="2218" y="665"/>
                  </a:lnTo>
                  <a:lnTo>
                    <a:pt x="2264" y="567"/>
                  </a:lnTo>
                  <a:lnTo>
                    <a:pt x="2304" y="455"/>
                  </a:lnTo>
                  <a:lnTo>
                    <a:pt x="2337" y="343"/>
                  </a:lnTo>
                  <a:lnTo>
                    <a:pt x="2350" y="224"/>
                  </a:lnTo>
                  <a:lnTo>
                    <a:pt x="2357" y="106"/>
                  </a:lnTo>
                  <a:lnTo>
                    <a:pt x="2357" y="60"/>
                  </a:lnTo>
                  <a:lnTo>
                    <a:pt x="2357" y="7"/>
                  </a:lnTo>
                  <a:lnTo>
                    <a:pt x="2337" y="119"/>
                  </a:lnTo>
                  <a:lnTo>
                    <a:pt x="2310" y="224"/>
                  </a:lnTo>
                  <a:lnTo>
                    <a:pt x="2277" y="330"/>
                  </a:lnTo>
                  <a:lnTo>
                    <a:pt x="2231" y="428"/>
                  </a:lnTo>
                  <a:lnTo>
                    <a:pt x="2185" y="520"/>
                  </a:lnTo>
                  <a:lnTo>
                    <a:pt x="2119" y="606"/>
                  </a:lnTo>
                  <a:lnTo>
                    <a:pt x="2053" y="692"/>
                  </a:lnTo>
                  <a:lnTo>
                    <a:pt x="1980" y="764"/>
                  </a:lnTo>
                  <a:lnTo>
                    <a:pt x="1895" y="830"/>
                  </a:lnTo>
                  <a:lnTo>
                    <a:pt x="1809" y="896"/>
                  </a:lnTo>
                  <a:lnTo>
                    <a:pt x="1716" y="949"/>
                  </a:lnTo>
                  <a:lnTo>
                    <a:pt x="1617" y="995"/>
                  </a:lnTo>
                  <a:lnTo>
                    <a:pt x="1512" y="1028"/>
                  </a:lnTo>
                  <a:lnTo>
                    <a:pt x="1406" y="1054"/>
                  </a:lnTo>
                  <a:lnTo>
                    <a:pt x="1294" y="1067"/>
                  </a:lnTo>
                  <a:lnTo>
                    <a:pt x="1182" y="1074"/>
                  </a:lnTo>
                  <a:lnTo>
                    <a:pt x="1069" y="1067"/>
                  </a:lnTo>
                  <a:lnTo>
                    <a:pt x="957" y="1054"/>
                  </a:lnTo>
                  <a:lnTo>
                    <a:pt x="852" y="1028"/>
                  </a:lnTo>
                  <a:lnTo>
                    <a:pt x="746" y="995"/>
                  </a:lnTo>
                  <a:lnTo>
                    <a:pt x="647" y="949"/>
                  </a:lnTo>
                  <a:lnTo>
                    <a:pt x="555" y="896"/>
                  </a:lnTo>
                  <a:lnTo>
                    <a:pt x="469" y="830"/>
                  </a:lnTo>
                  <a:lnTo>
                    <a:pt x="383" y="764"/>
                  </a:lnTo>
                  <a:lnTo>
                    <a:pt x="310" y="685"/>
                  </a:lnTo>
                  <a:lnTo>
                    <a:pt x="238" y="606"/>
                  </a:lnTo>
                  <a:lnTo>
                    <a:pt x="178" y="514"/>
                  </a:lnTo>
                  <a:lnTo>
                    <a:pt x="126" y="422"/>
                  </a:lnTo>
                  <a:lnTo>
                    <a:pt x="86" y="323"/>
                  </a:lnTo>
                  <a:lnTo>
                    <a:pt x="46" y="218"/>
                  </a:lnTo>
                  <a:lnTo>
                    <a:pt x="27" y="112"/>
                  </a:lnTo>
                  <a:lnTo>
                    <a:pt x="7" y="0"/>
                  </a:lnTo>
                  <a:lnTo>
                    <a:pt x="7" y="53"/>
                  </a:lnTo>
                  <a:lnTo>
                    <a:pt x="0" y="112"/>
                  </a:lnTo>
                  <a:lnTo>
                    <a:pt x="7" y="231"/>
                  </a:lnTo>
                  <a:lnTo>
                    <a:pt x="27" y="349"/>
                  </a:lnTo>
                  <a:lnTo>
                    <a:pt x="60" y="461"/>
                  </a:lnTo>
                  <a:lnTo>
                    <a:pt x="99" y="567"/>
                  </a:lnTo>
                  <a:lnTo>
                    <a:pt x="145" y="672"/>
                  </a:lnTo>
                  <a:lnTo>
                    <a:pt x="205" y="764"/>
                  </a:lnTo>
                  <a:lnTo>
                    <a:pt x="271" y="856"/>
                  </a:lnTo>
                  <a:lnTo>
                    <a:pt x="350" y="942"/>
                  </a:lnTo>
                  <a:lnTo>
                    <a:pt x="436" y="1014"/>
                  </a:lnTo>
                  <a:lnTo>
                    <a:pt x="522" y="1087"/>
                  </a:lnTo>
                  <a:lnTo>
                    <a:pt x="621" y="1139"/>
                  </a:lnTo>
                  <a:lnTo>
                    <a:pt x="726" y="1192"/>
                  </a:lnTo>
                  <a:lnTo>
                    <a:pt x="832" y="1232"/>
                  </a:lnTo>
                  <a:lnTo>
                    <a:pt x="944" y="1258"/>
                  </a:lnTo>
                  <a:lnTo>
                    <a:pt x="1063" y="1278"/>
                  </a:lnTo>
                  <a:lnTo>
                    <a:pt x="1182" y="128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auto">
            <a:xfrm>
              <a:off x="4440" y="10365"/>
              <a:ext cx="1499" cy="849"/>
            </a:xfrm>
            <a:custGeom>
              <a:avLst/>
              <a:gdLst/>
              <a:ahLst/>
              <a:cxnLst>
                <a:cxn ang="0">
                  <a:pos x="832" y="843"/>
                </a:cxn>
                <a:cxn ang="0">
                  <a:pos x="977" y="816"/>
                </a:cxn>
                <a:cxn ang="0">
                  <a:pos x="1109" y="757"/>
                </a:cxn>
                <a:cxn ang="0">
                  <a:pos x="1228" y="678"/>
                </a:cxn>
                <a:cxn ang="0">
                  <a:pos x="1334" y="573"/>
                </a:cxn>
                <a:cxn ang="0">
                  <a:pos x="1413" y="454"/>
                </a:cxn>
                <a:cxn ang="0">
                  <a:pos x="1466" y="323"/>
                </a:cxn>
                <a:cxn ang="0">
                  <a:pos x="1499" y="178"/>
                </a:cxn>
                <a:cxn ang="0">
                  <a:pos x="1499" y="46"/>
                </a:cxn>
                <a:cxn ang="0">
                  <a:pos x="1479" y="66"/>
                </a:cxn>
                <a:cxn ang="0">
                  <a:pos x="1439" y="191"/>
                </a:cxn>
                <a:cxn ang="0">
                  <a:pos x="1373" y="309"/>
                </a:cxn>
                <a:cxn ang="0">
                  <a:pos x="1294" y="408"/>
                </a:cxn>
                <a:cxn ang="0">
                  <a:pos x="1195" y="494"/>
                </a:cxn>
                <a:cxn ang="0">
                  <a:pos x="1083" y="566"/>
                </a:cxn>
                <a:cxn ang="0">
                  <a:pos x="957" y="612"/>
                </a:cxn>
                <a:cxn ang="0">
                  <a:pos x="825" y="639"/>
                </a:cxn>
                <a:cxn ang="0">
                  <a:pos x="687" y="639"/>
                </a:cxn>
                <a:cxn ang="0">
                  <a:pos x="548" y="612"/>
                </a:cxn>
                <a:cxn ang="0">
                  <a:pos x="423" y="566"/>
                </a:cxn>
                <a:cxn ang="0">
                  <a:pos x="310" y="494"/>
                </a:cxn>
                <a:cxn ang="0">
                  <a:pos x="211" y="408"/>
                </a:cxn>
                <a:cxn ang="0">
                  <a:pos x="132" y="309"/>
                </a:cxn>
                <a:cxn ang="0">
                  <a:pos x="66" y="191"/>
                </a:cxn>
                <a:cxn ang="0">
                  <a:pos x="27" y="66"/>
                </a:cxn>
                <a:cxn ang="0">
                  <a:pos x="7" y="53"/>
                </a:cxn>
                <a:cxn ang="0">
                  <a:pos x="7" y="178"/>
                </a:cxn>
                <a:cxn ang="0">
                  <a:pos x="40" y="323"/>
                </a:cxn>
                <a:cxn ang="0">
                  <a:pos x="93" y="461"/>
                </a:cxn>
                <a:cxn ang="0">
                  <a:pos x="178" y="579"/>
                </a:cxn>
                <a:cxn ang="0">
                  <a:pos x="277" y="678"/>
                </a:cxn>
                <a:cxn ang="0">
                  <a:pos x="396" y="757"/>
                </a:cxn>
                <a:cxn ang="0">
                  <a:pos x="528" y="816"/>
                </a:cxn>
                <a:cxn ang="0">
                  <a:pos x="680" y="843"/>
                </a:cxn>
              </a:cxnLst>
              <a:rect l="0" t="0" r="r" b="b"/>
              <a:pathLst>
                <a:path w="1499" h="849">
                  <a:moveTo>
                    <a:pt x="753" y="849"/>
                  </a:moveTo>
                  <a:lnTo>
                    <a:pt x="832" y="843"/>
                  </a:lnTo>
                  <a:lnTo>
                    <a:pt x="905" y="836"/>
                  </a:lnTo>
                  <a:lnTo>
                    <a:pt x="977" y="816"/>
                  </a:lnTo>
                  <a:lnTo>
                    <a:pt x="1043" y="790"/>
                  </a:lnTo>
                  <a:lnTo>
                    <a:pt x="1109" y="757"/>
                  </a:lnTo>
                  <a:lnTo>
                    <a:pt x="1169" y="718"/>
                  </a:lnTo>
                  <a:lnTo>
                    <a:pt x="1228" y="678"/>
                  </a:lnTo>
                  <a:lnTo>
                    <a:pt x="1281" y="625"/>
                  </a:lnTo>
                  <a:lnTo>
                    <a:pt x="1334" y="573"/>
                  </a:lnTo>
                  <a:lnTo>
                    <a:pt x="1373" y="520"/>
                  </a:lnTo>
                  <a:lnTo>
                    <a:pt x="1413" y="454"/>
                  </a:lnTo>
                  <a:lnTo>
                    <a:pt x="1446" y="388"/>
                  </a:lnTo>
                  <a:lnTo>
                    <a:pt x="1466" y="323"/>
                  </a:lnTo>
                  <a:lnTo>
                    <a:pt x="1485" y="250"/>
                  </a:lnTo>
                  <a:lnTo>
                    <a:pt x="1499" y="178"/>
                  </a:lnTo>
                  <a:lnTo>
                    <a:pt x="1499" y="99"/>
                  </a:lnTo>
                  <a:lnTo>
                    <a:pt x="1499" y="46"/>
                  </a:lnTo>
                  <a:lnTo>
                    <a:pt x="1492" y="0"/>
                  </a:lnTo>
                  <a:lnTo>
                    <a:pt x="1479" y="66"/>
                  </a:lnTo>
                  <a:lnTo>
                    <a:pt x="1459" y="132"/>
                  </a:lnTo>
                  <a:lnTo>
                    <a:pt x="1439" y="191"/>
                  </a:lnTo>
                  <a:lnTo>
                    <a:pt x="1406" y="250"/>
                  </a:lnTo>
                  <a:lnTo>
                    <a:pt x="1373" y="309"/>
                  </a:lnTo>
                  <a:lnTo>
                    <a:pt x="1334" y="362"/>
                  </a:lnTo>
                  <a:lnTo>
                    <a:pt x="1294" y="408"/>
                  </a:lnTo>
                  <a:lnTo>
                    <a:pt x="1248" y="454"/>
                  </a:lnTo>
                  <a:lnTo>
                    <a:pt x="1195" y="494"/>
                  </a:lnTo>
                  <a:lnTo>
                    <a:pt x="1142" y="533"/>
                  </a:lnTo>
                  <a:lnTo>
                    <a:pt x="1083" y="566"/>
                  </a:lnTo>
                  <a:lnTo>
                    <a:pt x="1023" y="593"/>
                  </a:lnTo>
                  <a:lnTo>
                    <a:pt x="957" y="612"/>
                  </a:lnTo>
                  <a:lnTo>
                    <a:pt x="891" y="625"/>
                  </a:lnTo>
                  <a:lnTo>
                    <a:pt x="825" y="639"/>
                  </a:lnTo>
                  <a:lnTo>
                    <a:pt x="753" y="639"/>
                  </a:lnTo>
                  <a:lnTo>
                    <a:pt x="687" y="639"/>
                  </a:lnTo>
                  <a:lnTo>
                    <a:pt x="614" y="625"/>
                  </a:lnTo>
                  <a:lnTo>
                    <a:pt x="548" y="612"/>
                  </a:lnTo>
                  <a:lnTo>
                    <a:pt x="482" y="593"/>
                  </a:lnTo>
                  <a:lnTo>
                    <a:pt x="423" y="566"/>
                  </a:lnTo>
                  <a:lnTo>
                    <a:pt x="363" y="533"/>
                  </a:lnTo>
                  <a:lnTo>
                    <a:pt x="310" y="494"/>
                  </a:lnTo>
                  <a:lnTo>
                    <a:pt x="258" y="454"/>
                  </a:lnTo>
                  <a:lnTo>
                    <a:pt x="211" y="408"/>
                  </a:lnTo>
                  <a:lnTo>
                    <a:pt x="172" y="362"/>
                  </a:lnTo>
                  <a:lnTo>
                    <a:pt x="132" y="309"/>
                  </a:lnTo>
                  <a:lnTo>
                    <a:pt x="93" y="250"/>
                  </a:lnTo>
                  <a:lnTo>
                    <a:pt x="66" y="191"/>
                  </a:lnTo>
                  <a:lnTo>
                    <a:pt x="40" y="132"/>
                  </a:lnTo>
                  <a:lnTo>
                    <a:pt x="27" y="66"/>
                  </a:lnTo>
                  <a:lnTo>
                    <a:pt x="13" y="0"/>
                  </a:lnTo>
                  <a:lnTo>
                    <a:pt x="7" y="53"/>
                  </a:lnTo>
                  <a:lnTo>
                    <a:pt x="0" y="105"/>
                  </a:lnTo>
                  <a:lnTo>
                    <a:pt x="7" y="178"/>
                  </a:lnTo>
                  <a:lnTo>
                    <a:pt x="20" y="250"/>
                  </a:lnTo>
                  <a:lnTo>
                    <a:pt x="40" y="323"/>
                  </a:lnTo>
                  <a:lnTo>
                    <a:pt x="60" y="395"/>
                  </a:lnTo>
                  <a:lnTo>
                    <a:pt x="93" y="461"/>
                  </a:lnTo>
                  <a:lnTo>
                    <a:pt x="132" y="520"/>
                  </a:lnTo>
                  <a:lnTo>
                    <a:pt x="178" y="579"/>
                  </a:lnTo>
                  <a:lnTo>
                    <a:pt x="225" y="632"/>
                  </a:lnTo>
                  <a:lnTo>
                    <a:pt x="277" y="678"/>
                  </a:lnTo>
                  <a:lnTo>
                    <a:pt x="337" y="724"/>
                  </a:lnTo>
                  <a:lnTo>
                    <a:pt x="396" y="757"/>
                  </a:lnTo>
                  <a:lnTo>
                    <a:pt x="462" y="790"/>
                  </a:lnTo>
                  <a:lnTo>
                    <a:pt x="528" y="816"/>
                  </a:lnTo>
                  <a:lnTo>
                    <a:pt x="601" y="836"/>
                  </a:lnTo>
                  <a:lnTo>
                    <a:pt x="680" y="843"/>
                  </a:lnTo>
                  <a:lnTo>
                    <a:pt x="753" y="84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auto">
            <a:xfrm>
              <a:off x="4222" y="9291"/>
              <a:ext cx="1934" cy="1074"/>
            </a:xfrm>
            <a:custGeom>
              <a:avLst/>
              <a:gdLst/>
              <a:ahLst/>
              <a:cxnLst>
                <a:cxn ang="0">
                  <a:pos x="872" y="7"/>
                </a:cxn>
                <a:cxn ang="0">
                  <a:pos x="680" y="47"/>
                </a:cxn>
                <a:cxn ang="0">
                  <a:pos x="509" y="119"/>
                </a:cxn>
                <a:cxn ang="0">
                  <a:pos x="357" y="224"/>
                </a:cxn>
                <a:cxn ang="0">
                  <a:pos x="225" y="356"/>
                </a:cxn>
                <a:cxn ang="0">
                  <a:pos x="119" y="508"/>
                </a:cxn>
                <a:cxn ang="0">
                  <a:pos x="47" y="685"/>
                </a:cxn>
                <a:cxn ang="0">
                  <a:pos x="7" y="870"/>
                </a:cxn>
                <a:cxn ang="0">
                  <a:pos x="7" y="1021"/>
                </a:cxn>
                <a:cxn ang="0">
                  <a:pos x="20" y="982"/>
                </a:cxn>
                <a:cxn ang="0">
                  <a:pos x="73" y="810"/>
                </a:cxn>
                <a:cxn ang="0">
                  <a:pos x="152" y="659"/>
                </a:cxn>
                <a:cxn ang="0">
                  <a:pos x="258" y="521"/>
                </a:cxn>
                <a:cxn ang="0">
                  <a:pos x="390" y="409"/>
                </a:cxn>
                <a:cxn ang="0">
                  <a:pos x="535" y="317"/>
                </a:cxn>
                <a:cxn ang="0">
                  <a:pos x="700" y="251"/>
                </a:cxn>
                <a:cxn ang="0">
                  <a:pos x="878" y="218"/>
                </a:cxn>
                <a:cxn ang="0">
                  <a:pos x="1063" y="218"/>
                </a:cxn>
                <a:cxn ang="0">
                  <a:pos x="1235" y="251"/>
                </a:cxn>
                <a:cxn ang="0">
                  <a:pos x="1400" y="310"/>
                </a:cxn>
                <a:cxn ang="0">
                  <a:pos x="1552" y="402"/>
                </a:cxn>
                <a:cxn ang="0">
                  <a:pos x="1677" y="521"/>
                </a:cxn>
                <a:cxn ang="0">
                  <a:pos x="1783" y="659"/>
                </a:cxn>
                <a:cxn ang="0">
                  <a:pos x="1868" y="810"/>
                </a:cxn>
                <a:cxn ang="0">
                  <a:pos x="1915" y="982"/>
                </a:cxn>
                <a:cxn ang="0">
                  <a:pos x="1934" y="1021"/>
                </a:cxn>
                <a:cxn ang="0">
                  <a:pos x="1934" y="870"/>
                </a:cxn>
                <a:cxn ang="0">
                  <a:pos x="1895" y="679"/>
                </a:cxn>
                <a:cxn ang="0">
                  <a:pos x="1822" y="508"/>
                </a:cxn>
                <a:cxn ang="0">
                  <a:pos x="1717" y="356"/>
                </a:cxn>
                <a:cxn ang="0">
                  <a:pos x="1585" y="224"/>
                </a:cxn>
                <a:cxn ang="0">
                  <a:pos x="1426" y="119"/>
                </a:cxn>
                <a:cxn ang="0">
                  <a:pos x="1255" y="47"/>
                </a:cxn>
                <a:cxn ang="0">
                  <a:pos x="1070" y="7"/>
                </a:cxn>
              </a:cxnLst>
              <a:rect l="0" t="0" r="r" b="b"/>
              <a:pathLst>
                <a:path w="1934" h="1074">
                  <a:moveTo>
                    <a:pt x="971" y="0"/>
                  </a:moveTo>
                  <a:lnTo>
                    <a:pt x="872" y="7"/>
                  </a:lnTo>
                  <a:lnTo>
                    <a:pt x="773" y="20"/>
                  </a:lnTo>
                  <a:lnTo>
                    <a:pt x="680" y="47"/>
                  </a:lnTo>
                  <a:lnTo>
                    <a:pt x="594" y="79"/>
                  </a:lnTo>
                  <a:lnTo>
                    <a:pt x="509" y="119"/>
                  </a:lnTo>
                  <a:lnTo>
                    <a:pt x="429" y="172"/>
                  </a:lnTo>
                  <a:lnTo>
                    <a:pt x="357" y="224"/>
                  </a:lnTo>
                  <a:lnTo>
                    <a:pt x="284" y="284"/>
                  </a:lnTo>
                  <a:lnTo>
                    <a:pt x="225" y="356"/>
                  </a:lnTo>
                  <a:lnTo>
                    <a:pt x="165" y="429"/>
                  </a:lnTo>
                  <a:lnTo>
                    <a:pt x="119" y="508"/>
                  </a:lnTo>
                  <a:lnTo>
                    <a:pt x="80" y="593"/>
                  </a:lnTo>
                  <a:lnTo>
                    <a:pt x="47" y="685"/>
                  </a:lnTo>
                  <a:lnTo>
                    <a:pt x="20" y="778"/>
                  </a:lnTo>
                  <a:lnTo>
                    <a:pt x="7" y="870"/>
                  </a:lnTo>
                  <a:lnTo>
                    <a:pt x="0" y="968"/>
                  </a:lnTo>
                  <a:lnTo>
                    <a:pt x="7" y="1021"/>
                  </a:lnTo>
                  <a:lnTo>
                    <a:pt x="7" y="1074"/>
                  </a:lnTo>
                  <a:lnTo>
                    <a:pt x="20" y="982"/>
                  </a:lnTo>
                  <a:lnTo>
                    <a:pt x="47" y="896"/>
                  </a:lnTo>
                  <a:lnTo>
                    <a:pt x="73" y="810"/>
                  </a:lnTo>
                  <a:lnTo>
                    <a:pt x="113" y="731"/>
                  </a:lnTo>
                  <a:lnTo>
                    <a:pt x="152" y="659"/>
                  </a:lnTo>
                  <a:lnTo>
                    <a:pt x="205" y="587"/>
                  </a:lnTo>
                  <a:lnTo>
                    <a:pt x="258" y="521"/>
                  </a:lnTo>
                  <a:lnTo>
                    <a:pt x="324" y="461"/>
                  </a:lnTo>
                  <a:lnTo>
                    <a:pt x="390" y="409"/>
                  </a:lnTo>
                  <a:lnTo>
                    <a:pt x="462" y="356"/>
                  </a:lnTo>
                  <a:lnTo>
                    <a:pt x="535" y="317"/>
                  </a:lnTo>
                  <a:lnTo>
                    <a:pt x="614" y="277"/>
                  </a:lnTo>
                  <a:lnTo>
                    <a:pt x="700" y="251"/>
                  </a:lnTo>
                  <a:lnTo>
                    <a:pt x="786" y="231"/>
                  </a:lnTo>
                  <a:lnTo>
                    <a:pt x="878" y="218"/>
                  </a:lnTo>
                  <a:lnTo>
                    <a:pt x="971" y="211"/>
                  </a:lnTo>
                  <a:lnTo>
                    <a:pt x="1063" y="218"/>
                  </a:lnTo>
                  <a:lnTo>
                    <a:pt x="1149" y="231"/>
                  </a:lnTo>
                  <a:lnTo>
                    <a:pt x="1235" y="251"/>
                  </a:lnTo>
                  <a:lnTo>
                    <a:pt x="1321" y="277"/>
                  </a:lnTo>
                  <a:lnTo>
                    <a:pt x="1400" y="310"/>
                  </a:lnTo>
                  <a:lnTo>
                    <a:pt x="1479" y="356"/>
                  </a:lnTo>
                  <a:lnTo>
                    <a:pt x="1552" y="402"/>
                  </a:lnTo>
                  <a:lnTo>
                    <a:pt x="1618" y="461"/>
                  </a:lnTo>
                  <a:lnTo>
                    <a:pt x="1677" y="521"/>
                  </a:lnTo>
                  <a:lnTo>
                    <a:pt x="1736" y="587"/>
                  </a:lnTo>
                  <a:lnTo>
                    <a:pt x="1783" y="659"/>
                  </a:lnTo>
                  <a:lnTo>
                    <a:pt x="1829" y="731"/>
                  </a:lnTo>
                  <a:lnTo>
                    <a:pt x="1868" y="810"/>
                  </a:lnTo>
                  <a:lnTo>
                    <a:pt x="1895" y="896"/>
                  </a:lnTo>
                  <a:lnTo>
                    <a:pt x="1915" y="982"/>
                  </a:lnTo>
                  <a:lnTo>
                    <a:pt x="1928" y="1074"/>
                  </a:lnTo>
                  <a:lnTo>
                    <a:pt x="1934" y="1021"/>
                  </a:lnTo>
                  <a:lnTo>
                    <a:pt x="1934" y="968"/>
                  </a:lnTo>
                  <a:lnTo>
                    <a:pt x="1934" y="870"/>
                  </a:lnTo>
                  <a:lnTo>
                    <a:pt x="1915" y="771"/>
                  </a:lnTo>
                  <a:lnTo>
                    <a:pt x="1895" y="679"/>
                  </a:lnTo>
                  <a:lnTo>
                    <a:pt x="1862" y="593"/>
                  </a:lnTo>
                  <a:lnTo>
                    <a:pt x="1822" y="508"/>
                  </a:lnTo>
                  <a:lnTo>
                    <a:pt x="1769" y="429"/>
                  </a:lnTo>
                  <a:lnTo>
                    <a:pt x="1717" y="356"/>
                  </a:lnTo>
                  <a:lnTo>
                    <a:pt x="1651" y="284"/>
                  </a:lnTo>
                  <a:lnTo>
                    <a:pt x="1585" y="224"/>
                  </a:lnTo>
                  <a:lnTo>
                    <a:pt x="1512" y="165"/>
                  </a:lnTo>
                  <a:lnTo>
                    <a:pt x="1426" y="119"/>
                  </a:lnTo>
                  <a:lnTo>
                    <a:pt x="1347" y="79"/>
                  </a:lnTo>
                  <a:lnTo>
                    <a:pt x="1255" y="47"/>
                  </a:lnTo>
                  <a:lnTo>
                    <a:pt x="1162" y="20"/>
                  </a:lnTo>
                  <a:lnTo>
                    <a:pt x="1070" y="7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8" name="Freeform 8"/>
            <p:cNvSpPr>
              <a:spLocks noEditPoints="1"/>
            </p:cNvSpPr>
            <p:nvPr/>
          </p:nvSpPr>
          <p:spPr bwMode="auto">
            <a:xfrm>
              <a:off x="7820" y="11609"/>
              <a:ext cx="3557" cy="3537"/>
            </a:xfrm>
            <a:custGeom>
              <a:avLst/>
              <a:gdLst/>
              <a:ahLst/>
              <a:cxnLst>
                <a:cxn ang="0">
                  <a:pos x="383" y="2318"/>
                </a:cxn>
                <a:cxn ang="0">
                  <a:pos x="1102" y="3109"/>
                </a:cxn>
                <a:cxn ang="0">
                  <a:pos x="1854" y="3267"/>
                </a:cxn>
                <a:cxn ang="0">
                  <a:pos x="2693" y="2964"/>
                </a:cxn>
                <a:cxn ang="0">
                  <a:pos x="3241" y="2114"/>
                </a:cxn>
                <a:cxn ang="0">
                  <a:pos x="3260" y="2266"/>
                </a:cxn>
                <a:cxn ang="0">
                  <a:pos x="3062" y="2812"/>
                </a:cxn>
                <a:cxn ang="0">
                  <a:pos x="2679" y="3234"/>
                </a:cxn>
                <a:cxn ang="0">
                  <a:pos x="2158" y="3491"/>
                </a:cxn>
                <a:cxn ang="0">
                  <a:pos x="1551" y="3517"/>
                </a:cxn>
                <a:cxn ang="0">
                  <a:pos x="1003" y="3319"/>
                </a:cxn>
                <a:cxn ang="0">
                  <a:pos x="581" y="2937"/>
                </a:cxn>
                <a:cxn ang="0">
                  <a:pos x="330" y="2417"/>
                </a:cxn>
                <a:cxn ang="0">
                  <a:pos x="1531" y="573"/>
                </a:cxn>
                <a:cxn ang="0">
                  <a:pos x="759" y="1094"/>
                </a:cxn>
                <a:cxn ang="0">
                  <a:pos x="554" y="1910"/>
                </a:cxn>
                <a:cxn ang="0">
                  <a:pos x="950" y="1133"/>
                </a:cxn>
                <a:cxn ang="0">
                  <a:pos x="1775" y="810"/>
                </a:cxn>
                <a:cxn ang="0">
                  <a:pos x="2600" y="1127"/>
                </a:cxn>
                <a:cxn ang="0">
                  <a:pos x="3003" y="1904"/>
                </a:cxn>
                <a:cxn ang="0">
                  <a:pos x="2798" y="1087"/>
                </a:cxn>
                <a:cxn ang="0">
                  <a:pos x="2026" y="573"/>
                </a:cxn>
                <a:cxn ang="0">
                  <a:pos x="2198" y="317"/>
                </a:cxn>
                <a:cxn ang="0">
                  <a:pos x="2798" y="587"/>
                </a:cxn>
                <a:cxn ang="0">
                  <a:pos x="3247" y="1047"/>
                </a:cxn>
                <a:cxn ang="0">
                  <a:pos x="3511" y="1653"/>
                </a:cxn>
                <a:cxn ang="0">
                  <a:pos x="3531" y="1502"/>
                </a:cxn>
                <a:cxn ang="0">
                  <a:pos x="3293" y="857"/>
                </a:cxn>
                <a:cxn ang="0">
                  <a:pos x="2838" y="356"/>
                </a:cxn>
                <a:cxn ang="0">
                  <a:pos x="2217" y="60"/>
                </a:cxn>
                <a:cxn ang="0">
                  <a:pos x="1505" y="27"/>
                </a:cxn>
                <a:cxn ang="0">
                  <a:pos x="858" y="264"/>
                </a:cxn>
                <a:cxn ang="0">
                  <a:pos x="356" y="718"/>
                </a:cxn>
                <a:cxn ang="0">
                  <a:pos x="59" y="1337"/>
                </a:cxn>
                <a:cxn ang="0">
                  <a:pos x="19" y="1825"/>
                </a:cxn>
                <a:cxn ang="0">
                  <a:pos x="217" y="1192"/>
                </a:cxn>
                <a:cxn ang="0">
                  <a:pos x="627" y="692"/>
                </a:cxn>
                <a:cxn ang="0">
                  <a:pos x="1194" y="369"/>
                </a:cxn>
                <a:cxn ang="0">
                  <a:pos x="1782" y="2990"/>
                </a:cxn>
                <a:cxn ang="0">
                  <a:pos x="2455" y="2714"/>
                </a:cxn>
                <a:cxn ang="0">
                  <a:pos x="2732" y="2035"/>
                </a:cxn>
                <a:cxn ang="0">
                  <a:pos x="2521" y="2371"/>
                </a:cxn>
                <a:cxn ang="0">
                  <a:pos x="1953" y="2707"/>
                </a:cxn>
                <a:cxn ang="0">
                  <a:pos x="1287" y="2588"/>
                </a:cxn>
                <a:cxn ang="0">
                  <a:pos x="878" y="2075"/>
                </a:cxn>
                <a:cxn ang="0">
                  <a:pos x="904" y="2411"/>
                </a:cxn>
                <a:cxn ang="0">
                  <a:pos x="1412" y="2918"/>
                </a:cxn>
                <a:cxn ang="0">
                  <a:pos x="1901" y="2430"/>
                </a:cxn>
                <a:cxn ang="0">
                  <a:pos x="2138" y="2233"/>
                </a:cxn>
                <a:cxn ang="0">
                  <a:pos x="2138" y="1963"/>
                </a:cxn>
                <a:cxn ang="0">
                  <a:pos x="1716" y="2174"/>
                </a:cxn>
                <a:cxn ang="0">
                  <a:pos x="1379" y="1976"/>
                </a:cxn>
                <a:cxn ang="0">
                  <a:pos x="1465" y="2299"/>
                </a:cxn>
                <a:cxn ang="0">
                  <a:pos x="1736" y="2444"/>
                </a:cxn>
                <a:cxn ang="0">
                  <a:pos x="1392" y="1212"/>
                </a:cxn>
                <a:cxn ang="0">
                  <a:pos x="1109" y="1640"/>
                </a:cxn>
                <a:cxn ang="0">
                  <a:pos x="1194" y="1693"/>
                </a:cxn>
                <a:cxn ang="0">
                  <a:pos x="1544" y="1403"/>
                </a:cxn>
                <a:cxn ang="0">
                  <a:pos x="2013" y="1396"/>
                </a:cxn>
                <a:cxn ang="0">
                  <a:pos x="2363" y="1686"/>
                </a:cxn>
                <a:cxn ang="0">
                  <a:pos x="2448" y="1634"/>
                </a:cxn>
                <a:cxn ang="0">
                  <a:pos x="2158" y="1206"/>
                </a:cxn>
              </a:cxnLst>
              <a:rect l="0" t="0" r="r" b="b"/>
              <a:pathLst>
                <a:path w="3557" h="3537">
                  <a:moveTo>
                    <a:pt x="277" y="2042"/>
                  </a:moveTo>
                  <a:lnTo>
                    <a:pt x="283" y="1976"/>
                  </a:lnTo>
                  <a:lnTo>
                    <a:pt x="283" y="1910"/>
                  </a:lnTo>
                  <a:lnTo>
                    <a:pt x="297" y="1983"/>
                  </a:lnTo>
                  <a:lnTo>
                    <a:pt x="303" y="2048"/>
                  </a:lnTo>
                  <a:lnTo>
                    <a:pt x="323" y="2121"/>
                  </a:lnTo>
                  <a:lnTo>
                    <a:pt x="336" y="2187"/>
                  </a:lnTo>
                  <a:lnTo>
                    <a:pt x="383" y="2318"/>
                  </a:lnTo>
                  <a:lnTo>
                    <a:pt x="442" y="2444"/>
                  </a:lnTo>
                  <a:lnTo>
                    <a:pt x="508" y="2562"/>
                  </a:lnTo>
                  <a:lnTo>
                    <a:pt x="581" y="2674"/>
                  </a:lnTo>
                  <a:lnTo>
                    <a:pt x="673" y="2779"/>
                  </a:lnTo>
                  <a:lnTo>
                    <a:pt x="765" y="2878"/>
                  </a:lnTo>
                  <a:lnTo>
                    <a:pt x="871" y="2964"/>
                  </a:lnTo>
                  <a:lnTo>
                    <a:pt x="983" y="3043"/>
                  </a:lnTo>
                  <a:lnTo>
                    <a:pt x="1102" y="3109"/>
                  </a:lnTo>
                  <a:lnTo>
                    <a:pt x="1227" y="3168"/>
                  </a:lnTo>
                  <a:lnTo>
                    <a:pt x="1359" y="3214"/>
                  </a:lnTo>
                  <a:lnTo>
                    <a:pt x="1498" y="3247"/>
                  </a:lnTo>
                  <a:lnTo>
                    <a:pt x="1564" y="3253"/>
                  </a:lnTo>
                  <a:lnTo>
                    <a:pt x="1637" y="3267"/>
                  </a:lnTo>
                  <a:lnTo>
                    <a:pt x="1709" y="3267"/>
                  </a:lnTo>
                  <a:lnTo>
                    <a:pt x="1782" y="3273"/>
                  </a:lnTo>
                  <a:lnTo>
                    <a:pt x="1854" y="3267"/>
                  </a:lnTo>
                  <a:lnTo>
                    <a:pt x="1927" y="3267"/>
                  </a:lnTo>
                  <a:lnTo>
                    <a:pt x="2000" y="3253"/>
                  </a:lnTo>
                  <a:lnTo>
                    <a:pt x="2066" y="3240"/>
                  </a:lnTo>
                  <a:lnTo>
                    <a:pt x="2204" y="3207"/>
                  </a:lnTo>
                  <a:lnTo>
                    <a:pt x="2336" y="3161"/>
                  </a:lnTo>
                  <a:lnTo>
                    <a:pt x="2462" y="3109"/>
                  </a:lnTo>
                  <a:lnTo>
                    <a:pt x="2580" y="3036"/>
                  </a:lnTo>
                  <a:lnTo>
                    <a:pt x="2693" y="2964"/>
                  </a:lnTo>
                  <a:lnTo>
                    <a:pt x="2792" y="2872"/>
                  </a:lnTo>
                  <a:lnTo>
                    <a:pt x="2891" y="2779"/>
                  </a:lnTo>
                  <a:lnTo>
                    <a:pt x="2976" y="2674"/>
                  </a:lnTo>
                  <a:lnTo>
                    <a:pt x="3056" y="2562"/>
                  </a:lnTo>
                  <a:lnTo>
                    <a:pt x="3122" y="2444"/>
                  </a:lnTo>
                  <a:lnTo>
                    <a:pt x="3174" y="2312"/>
                  </a:lnTo>
                  <a:lnTo>
                    <a:pt x="3221" y="2180"/>
                  </a:lnTo>
                  <a:lnTo>
                    <a:pt x="3241" y="2114"/>
                  </a:lnTo>
                  <a:lnTo>
                    <a:pt x="3254" y="2048"/>
                  </a:lnTo>
                  <a:lnTo>
                    <a:pt x="3260" y="1976"/>
                  </a:lnTo>
                  <a:lnTo>
                    <a:pt x="3274" y="1904"/>
                  </a:lnTo>
                  <a:lnTo>
                    <a:pt x="3274" y="1969"/>
                  </a:lnTo>
                  <a:lnTo>
                    <a:pt x="3280" y="2035"/>
                  </a:lnTo>
                  <a:lnTo>
                    <a:pt x="3274" y="2114"/>
                  </a:lnTo>
                  <a:lnTo>
                    <a:pt x="3274" y="2193"/>
                  </a:lnTo>
                  <a:lnTo>
                    <a:pt x="3260" y="2266"/>
                  </a:lnTo>
                  <a:lnTo>
                    <a:pt x="3247" y="2338"/>
                  </a:lnTo>
                  <a:lnTo>
                    <a:pt x="3234" y="2411"/>
                  </a:lnTo>
                  <a:lnTo>
                    <a:pt x="3214" y="2483"/>
                  </a:lnTo>
                  <a:lnTo>
                    <a:pt x="3188" y="2549"/>
                  </a:lnTo>
                  <a:lnTo>
                    <a:pt x="3161" y="2621"/>
                  </a:lnTo>
                  <a:lnTo>
                    <a:pt x="3128" y="2687"/>
                  </a:lnTo>
                  <a:lnTo>
                    <a:pt x="3095" y="2753"/>
                  </a:lnTo>
                  <a:lnTo>
                    <a:pt x="3062" y="2812"/>
                  </a:lnTo>
                  <a:lnTo>
                    <a:pt x="3023" y="2872"/>
                  </a:lnTo>
                  <a:lnTo>
                    <a:pt x="2983" y="2931"/>
                  </a:lnTo>
                  <a:lnTo>
                    <a:pt x="2937" y="2990"/>
                  </a:lnTo>
                  <a:lnTo>
                    <a:pt x="2891" y="3043"/>
                  </a:lnTo>
                  <a:lnTo>
                    <a:pt x="2838" y="3095"/>
                  </a:lnTo>
                  <a:lnTo>
                    <a:pt x="2792" y="3148"/>
                  </a:lnTo>
                  <a:lnTo>
                    <a:pt x="2732" y="3194"/>
                  </a:lnTo>
                  <a:lnTo>
                    <a:pt x="2679" y="3234"/>
                  </a:lnTo>
                  <a:lnTo>
                    <a:pt x="2620" y="3280"/>
                  </a:lnTo>
                  <a:lnTo>
                    <a:pt x="2561" y="3319"/>
                  </a:lnTo>
                  <a:lnTo>
                    <a:pt x="2495" y="3352"/>
                  </a:lnTo>
                  <a:lnTo>
                    <a:pt x="2429" y="3385"/>
                  </a:lnTo>
                  <a:lnTo>
                    <a:pt x="2363" y="3418"/>
                  </a:lnTo>
                  <a:lnTo>
                    <a:pt x="2297" y="3444"/>
                  </a:lnTo>
                  <a:lnTo>
                    <a:pt x="2224" y="3471"/>
                  </a:lnTo>
                  <a:lnTo>
                    <a:pt x="2158" y="3491"/>
                  </a:lnTo>
                  <a:lnTo>
                    <a:pt x="2085" y="3504"/>
                  </a:lnTo>
                  <a:lnTo>
                    <a:pt x="2013" y="3517"/>
                  </a:lnTo>
                  <a:lnTo>
                    <a:pt x="1934" y="3530"/>
                  </a:lnTo>
                  <a:lnTo>
                    <a:pt x="1861" y="3537"/>
                  </a:lnTo>
                  <a:lnTo>
                    <a:pt x="1782" y="3537"/>
                  </a:lnTo>
                  <a:lnTo>
                    <a:pt x="1703" y="3537"/>
                  </a:lnTo>
                  <a:lnTo>
                    <a:pt x="1630" y="3530"/>
                  </a:lnTo>
                  <a:lnTo>
                    <a:pt x="1551" y="3517"/>
                  </a:lnTo>
                  <a:lnTo>
                    <a:pt x="1478" y="3504"/>
                  </a:lnTo>
                  <a:lnTo>
                    <a:pt x="1406" y="3491"/>
                  </a:lnTo>
                  <a:lnTo>
                    <a:pt x="1340" y="3471"/>
                  </a:lnTo>
                  <a:lnTo>
                    <a:pt x="1267" y="3444"/>
                  </a:lnTo>
                  <a:lnTo>
                    <a:pt x="1201" y="3418"/>
                  </a:lnTo>
                  <a:lnTo>
                    <a:pt x="1135" y="3392"/>
                  </a:lnTo>
                  <a:lnTo>
                    <a:pt x="1069" y="3359"/>
                  </a:lnTo>
                  <a:lnTo>
                    <a:pt x="1003" y="3319"/>
                  </a:lnTo>
                  <a:lnTo>
                    <a:pt x="944" y="3280"/>
                  </a:lnTo>
                  <a:lnTo>
                    <a:pt x="884" y="3240"/>
                  </a:lnTo>
                  <a:lnTo>
                    <a:pt x="831" y="3194"/>
                  </a:lnTo>
                  <a:lnTo>
                    <a:pt x="772" y="3148"/>
                  </a:lnTo>
                  <a:lnTo>
                    <a:pt x="719" y="3102"/>
                  </a:lnTo>
                  <a:lnTo>
                    <a:pt x="673" y="3049"/>
                  </a:lnTo>
                  <a:lnTo>
                    <a:pt x="627" y="2990"/>
                  </a:lnTo>
                  <a:lnTo>
                    <a:pt x="581" y="2937"/>
                  </a:lnTo>
                  <a:lnTo>
                    <a:pt x="541" y="2878"/>
                  </a:lnTo>
                  <a:lnTo>
                    <a:pt x="501" y="2819"/>
                  </a:lnTo>
                  <a:lnTo>
                    <a:pt x="462" y="2753"/>
                  </a:lnTo>
                  <a:lnTo>
                    <a:pt x="429" y="2694"/>
                  </a:lnTo>
                  <a:lnTo>
                    <a:pt x="396" y="2621"/>
                  </a:lnTo>
                  <a:lnTo>
                    <a:pt x="369" y="2555"/>
                  </a:lnTo>
                  <a:lnTo>
                    <a:pt x="350" y="2490"/>
                  </a:lnTo>
                  <a:lnTo>
                    <a:pt x="330" y="2417"/>
                  </a:lnTo>
                  <a:lnTo>
                    <a:pt x="310" y="2345"/>
                  </a:lnTo>
                  <a:lnTo>
                    <a:pt x="297" y="2272"/>
                  </a:lnTo>
                  <a:lnTo>
                    <a:pt x="290" y="2193"/>
                  </a:lnTo>
                  <a:lnTo>
                    <a:pt x="283" y="2121"/>
                  </a:lnTo>
                  <a:lnTo>
                    <a:pt x="277" y="2042"/>
                  </a:lnTo>
                  <a:close/>
                  <a:moveTo>
                    <a:pt x="1775" y="547"/>
                  </a:moveTo>
                  <a:lnTo>
                    <a:pt x="1650" y="554"/>
                  </a:lnTo>
                  <a:lnTo>
                    <a:pt x="1531" y="573"/>
                  </a:lnTo>
                  <a:lnTo>
                    <a:pt x="1412" y="606"/>
                  </a:lnTo>
                  <a:lnTo>
                    <a:pt x="1300" y="646"/>
                  </a:lnTo>
                  <a:lnTo>
                    <a:pt x="1188" y="698"/>
                  </a:lnTo>
                  <a:lnTo>
                    <a:pt x="1089" y="758"/>
                  </a:lnTo>
                  <a:lnTo>
                    <a:pt x="996" y="830"/>
                  </a:lnTo>
                  <a:lnTo>
                    <a:pt x="911" y="909"/>
                  </a:lnTo>
                  <a:lnTo>
                    <a:pt x="825" y="995"/>
                  </a:lnTo>
                  <a:lnTo>
                    <a:pt x="759" y="1094"/>
                  </a:lnTo>
                  <a:lnTo>
                    <a:pt x="693" y="1192"/>
                  </a:lnTo>
                  <a:lnTo>
                    <a:pt x="647" y="1298"/>
                  </a:lnTo>
                  <a:lnTo>
                    <a:pt x="600" y="1410"/>
                  </a:lnTo>
                  <a:lnTo>
                    <a:pt x="574" y="1528"/>
                  </a:lnTo>
                  <a:lnTo>
                    <a:pt x="554" y="1653"/>
                  </a:lnTo>
                  <a:lnTo>
                    <a:pt x="548" y="1778"/>
                  </a:lnTo>
                  <a:lnTo>
                    <a:pt x="548" y="1844"/>
                  </a:lnTo>
                  <a:lnTo>
                    <a:pt x="554" y="1910"/>
                  </a:lnTo>
                  <a:lnTo>
                    <a:pt x="574" y="1798"/>
                  </a:lnTo>
                  <a:lnTo>
                    <a:pt x="600" y="1686"/>
                  </a:lnTo>
                  <a:lnTo>
                    <a:pt x="640" y="1581"/>
                  </a:lnTo>
                  <a:lnTo>
                    <a:pt x="686" y="1482"/>
                  </a:lnTo>
                  <a:lnTo>
                    <a:pt x="739" y="1383"/>
                  </a:lnTo>
                  <a:lnTo>
                    <a:pt x="805" y="1291"/>
                  </a:lnTo>
                  <a:lnTo>
                    <a:pt x="878" y="1212"/>
                  </a:lnTo>
                  <a:lnTo>
                    <a:pt x="950" y="1133"/>
                  </a:lnTo>
                  <a:lnTo>
                    <a:pt x="1036" y="1061"/>
                  </a:lnTo>
                  <a:lnTo>
                    <a:pt x="1128" y="1001"/>
                  </a:lnTo>
                  <a:lnTo>
                    <a:pt x="1227" y="942"/>
                  </a:lnTo>
                  <a:lnTo>
                    <a:pt x="1326" y="896"/>
                  </a:lnTo>
                  <a:lnTo>
                    <a:pt x="1432" y="863"/>
                  </a:lnTo>
                  <a:lnTo>
                    <a:pt x="1544" y="837"/>
                  </a:lnTo>
                  <a:lnTo>
                    <a:pt x="1656" y="817"/>
                  </a:lnTo>
                  <a:lnTo>
                    <a:pt x="1775" y="810"/>
                  </a:lnTo>
                  <a:lnTo>
                    <a:pt x="1894" y="817"/>
                  </a:lnTo>
                  <a:lnTo>
                    <a:pt x="2006" y="837"/>
                  </a:lnTo>
                  <a:lnTo>
                    <a:pt x="2118" y="863"/>
                  </a:lnTo>
                  <a:lnTo>
                    <a:pt x="2224" y="896"/>
                  </a:lnTo>
                  <a:lnTo>
                    <a:pt x="2330" y="942"/>
                  </a:lnTo>
                  <a:lnTo>
                    <a:pt x="2422" y="995"/>
                  </a:lnTo>
                  <a:lnTo>
                    <a:pt x="2514" y="1061"/>
                  </a:lnTo>
                  <a:lnTo>
                    <a:pt x="2600" y="1127"/>
                  </a:lnTo>
                  <a:lnTo>
                    <a:pt x="2679" y="1206"/>
                  </a:lnTo>
                  <a:lnTo>
                    <a:pt x="2752" y="1291"/>
                  </a:lnTo>
                  <a:lnTo>
                    <a:pt x="2811" y="1377"/>
                  </a:lnTo>
                  <a:lnTo>
                    <a:pt x="2871" y="1476"/>
                  </a:lnTo>
                  <a:lnTo>
                    <a:pt x="2917" y="1574"/>
                  </a:lnTo>
                  <a:lnTo>
                    <a:pt x="2957" y="1680"/>
                  </a:lnTo>
                  <a:lnTo>
                    <a:pt x="2983" y="1792"/>
                  </a:lnTo>
                  <a:lnTo>
                    <a:pt x="3003" y="1904"/>
                  </a:lnTo>
                  <a:lnTo>
                    <a:pt x="3009" y="1838"/>
                  </a:lnTo>
                  <a:lnTo>
                    <a:pt x="3009" y="1772"/>
                  </a:lnTo>
                  <a:lnTo>
                    <a:pt x="3003" y="1647"/>
                  </a:lnTo>
                  <a:lnTo>
                    <a:pt x="2983" y="1528"/>
                  </a:lnTo>
                  <a:lnTo>
                    <a:pt x="2950" y="1410"/>
                  </a:lnTo>
                  <a:lnTo>
                    <a:pt x="2910" y="1298"/>
                  </a:lnTo>
                  <a:lnTo>
                    <a:pt x="2858" y="1186"/>
                  </a:lnTo>
                  <a:lnTo>
                    <a:pt x="2798" y="1087"/>
                  </a:lnTo>
                  <a:lnTo>
                    <a:pt x="2726" y="995"/>
                  </a:lnTo>
                  <a:lnTo>
                    <a:pt x="2646" y="903"/>
                  </a:lnTo>
                  <a:lnTo>
                    <a:pt x="2561" y="824"/>
                  </a:lnTo>
                  <a:lnTo>
                    <a:pt x="2462" y="758"/>
                  </a:lnTo>
                  <a:lnTo>
                    <a:pt x="2363" y="692"/>
                  </a:lnTo>
                  <a:lnTo>
                    <a:pt x="2257" y="646"/>
                  </a:lnTo>
                  <a:lnTo>
                    <a:pt x="2145" y="600"/>
                  </a:lnTo>
                  <a:lnTo>
                    <a:pt x="2026" y="573"/>
                  </a:lnTo>
                  <a:lnTo>
                    <a:pt x="1901" y="554"/>
                  </a:lnTo>
                  <a:lnTo>
                    <a:pt x="1775" y="547"/>
                  </a:lnTo>
                  <a:close/>
                  <a:moveTo>
                    <a:pt x="1775" y="270"/>
                  </a:moveTo>
                  <a:lnTo>
                    <a:pt x="1861" y="270"/>
                  </a:lnTo>
                  <a:lnTo>
                    <a:pt x="1947" y="277"/>
                  </a:lnTo>
                  <a:lnTo>
                    <a:pt x="2033" y="284"/>
                  </a:lnTo>
                  <a:lnTo>
                    <a:pt x="2118" y="303"/>
                  </a:lnTo>
                  <a:lnTo>
                    <a:pt x="2198" y="317"/>
                  </a:lnTo>
                  <a:lnTo>
                    <a:pt x="2283" y="343"/>
                  </a:lnTo>
                  <a:lnTo>
                    <a:pt x="2363" y="363"/>
                  </a:lnTo>
                  <a:lnTo>
                    <a:pt x="2435" y="396"/>
                  </a:lnTo>
                  <a:lnTo>
                    <a:pt x="2514" y="428"/>
                  </a:lnTo>
                  <a:lnTo>
                    <a:pt x="2587" y="461"/>
                  </a:lnTo>
                  <a:lnTo>
                    <a:pt x="2660" y="501"/>
                  </a:lnTo>
                  <a:lnTo>
                    <a:pt x="2726" y="547"/>
                  </a:lnTo>
                  <a:lnTo>
                    <a:pt x="2798" y="587"/>
                  </a:lnTo>
                  <a:lnTo>
                    <a:pt x="2864" y="639"/>
                  </a:lnTo>
                  <a:lnTo>
                    <a:pt x="2924" y="692"/>
                  </a:lnTo>
                  <a:lnTo>
                    <a:pt x="2983" y="745"/>
                  </a:lnTo>
                  <a:lnTo>
                    <a:pt x="3042" y="797"/>
                  </a:lnTo>
                  <a:lnTo>
                    <a:pt x="3102" y="857"/>
                  </a:lnTo>
                  <a:lnTo>
                    <a:pt x="3155" y="922"/>
                  </a:lnTo>
                  <a:lnTo>
                    <a:pt x="3201" y="982"/>
                  </a:lnTo>
                  <a:lnTo>
                    <a:pt x="3247" y="1047"/>
                  </a:lnTo>
                  <a:lnTo>
                    <a:pt x="3293" y="1120"/>
                  </a:lnTo>
                  <a:lnTo>
                    <a:pt x="3333" y="1192"/>
                  </a:lnTo>
                  <a:lnTo>
                    <a:pt x="3373" y="1265"/>
                  </a:lnTo>
                  <a:lnTo>
                    <a:pt x="3406" y="1337"/>
                  </a:lnTo>
                  <a:lnTo>
                    <a:pt x="3439" y="1416"/>
                  </a:lnTo>
                  <a:lnTo>
                    <a:pt x="3465" y="1489"/>
                  </a:lnTo>
                  <a:lnTo>
                    <a:pt x="3491" y="1574"/>
                  </a:lnTo>
                  <a:lnTo>
                    <a:pt x="3511" y="1653"/>
                  </a:lnTo>
                  <a:lnTo>
                    <a:pt x="3524" y="1739"/>
                  </a:lnTo>
                  <a:lnTo>
                    <a:pt x="3538" y="1818"/>
                  </a:lnTo>
                  <a:lnTo>
                    <a:pt x="3551" y="1904"/>
                  </a:lnTo>
                  <a:lnTo>
                    <a:pt x="3551" y="1838"/>
                  </a:lnTo>
                  <a:lnTo>
                    <a:pt x="3557" y="1772"/>
                  </a:lnTo>
                  <a:lnTo>
                    <a:pt x="3551" y="1680"/>
                  </a:lnTo>
                  <a:lnTo>
                    <a:pt x="3544" y="1594"/>
                  </a:lnTo>
                  <a:lnTo>
                    <a:pt x="3531" y="1502"/>
                  </a:lnTo>
                  <a:lnTo>
                    <a:pt x="3518" y="1416"/>
                  </a:lnTo>
                  <a:lnTo>
                    <a:pt x="3498" y="1331"/>
                  </a:lnTo>
                  <a:lnTo>
                    <a:pt x="3472" y="1245"/>
                  </a:lnTo>
                  <a:lnTo>
                    <a:pt x="3445" y="1166"/>
                  </a:lnTo>
                  <a:lnTo>
                    <a:pt x="3412" y="1080"/>
                  </a:lnTo>
                  <a:lnTo>
                    <a:pt x="3379" y="1001"/>
                  </a:lnTo>
                  <a:lnTo>
                    <a:pt x="3340" y="929"/>
                  </a:lnTo>
                  <a:lnTo>
                    <a:pt x="3293" y="857"/>
                  </a:lnTo>
                  <a:lnTo>
                    <a:pt x="3247" y="784"/>
                  </a:lnTo>
                  <a:lnTo>
                    <a:pt x="3201" y="712"/>
                  </a:lnTo>
                  <a:lnTo>
                    <a:pt x="3148" y="646"/>
                  </a:lnTo>
                  <a:lnTo>
                    <a:pt x="3089" y="580"/>
                  </a:lnTo>
                  <a:lnTo>
                    <a:pt x="3029" y="521"/>
                  </a:lnTo>
                  <a:lnTo>
                    <a:pt x="2970" y="461"/>
                  </a:lnTo>
                  <a:lnTo>
                    <a:pt x="2904" y="409"/>
                  </a:lnTo>
                  <a:lnTo>
                    <a:pt x="2838" y="356"/>
                  </a:lnTo>
                  <a:lnTo>
                    <a:pt x="2765" y="303"/>
                  </a:lnTo>
                  <a:lnTo>
                    <a:pt x="2693" y="257"/>
                  </a:lnTo>
                  <a:lnTo>
                    <a:pt x="2620" y="218"/>
                  </a:lnTo>
                  <a:lnTo>
                    <a:pt x="2547" y="178"/>
                  </a:lnTo>
                  <a:lnTo>
                    <a:pt x="2468" y="139"/>
                  </a:lnTo>
                  <a:lnTo>
                    <a:pt x="2382" y="112"/>
                  </a:lnTo>
                  <a:lnTo>
                    <a:pt x="2303" y="79"/>
                  </a:lnTo>
                  <a:lnTo>
                    <a:pt x="2217" y="60"/>
                  </a:lnTo>
                  <a:lnTo>
                    <a:pt x="2132" y="40"/>
                  </a:lnTo>
                  <a:lnTo>
                    <a:pt x="2046" y="20"/>
                  </a:lnTo>
                  <a:lnTo>
                    <a:pt x="1953" y="14"/>
                  </a:lnTo>
                  <a:lnTo>
                    <a:pt x="1868" y="7"/>
                  </a:lnTo>
                  <a:lnTo>
                    <a:pt x="1775" y="0"/>
                  </a:lnTo>
                  <a:lnTo>
                    <a:pt x="1683" y="7"/>
                  </a:lnTo>
                  <a:lnTo>
                    <a:pt x="1597" y="14"/>
                  </a:lnTo>
                  <a:lnTo>
                    <a:pt x="1505" y="27"/>
                  </a:lnTo>
                  <a:lnTo>
                    <a:pt x="1419" y="40"/>
                  </a:lnTo>
                  <a:lnTo>
                    <a:pt x="1333" y="60"/>
                  </a:lnTo>
                  <a:lnTo>
                    <a:pt x="1247" y="86"/>
                  </a:lnTo>
                  <a:lnTo>
                    <a:pt x="1168" y="112"/>
                  </a:lnTo>
                  <a:lnTo>
                    <a:pt x="1082" y="145"/>
                  </a:lnTo>
                  <a:lnTo>
                    <a:pt x="1003" y="178"/>
                  </a:lnTo>
                  <a:lnTo>
                    <a:pt x="930" y="218"/>
                  </a:lnTo>
                  <a:lnTo>
                    <a:pt x="858" y="264"/>
                  </a:lnTo>
                  <a:lnTo>
                    <a:pt x="785" y="310"/>
                  </a:lnTo>
                  <a:lnTo>
                    <a:pt x="713" y="356"/>
                  </a:lnTo>
                  <a:lnTo>
                    <a:pt x="647" y="409"/>
                  </a:lnTo>
                  <a:lnTo>
                    <a:pt x="581" y="468"/>
                  </a:lnTo>
                  <a:lnTo>
                    <a:pt x="521" y="527"/>
                  </a:lnTo>
                  <a:lnTo>
                    <a:pt x="462" y="587"/>
                  </a:lnTo>
                  <a:lnTo>
                    <a:pt x="409" y="652"/>
                  </a:lnTo>
                  <a:lnTo>
                    <a:pt x="356" y="718"/>
                  </a:lnTo>
                  <a:lnTo>
                    <a:pt x="303" y="791"/>
                  </a:lnTo>
                  <a:lnTo>
                    <a:pt x="257" y="857"/>
                  </a:lnTo>
                  <a:lnTo>
                    <a:pt x="217" y="936"/>
                  </a:lnTo>
                  <a:lnTo>
                    <a:pt x="178" y="1008"/>
                  </a:lnTo>
                  <a:lnTo>
                    <a:pt x="138" y="1087"/>
                  </a:lnTo>
                  <a:lnTo>
                    <a:pt x="112" y="1173"/>
                  </a:lnTo>
                  <a:lnTo>
                    <a:pt x="79" y="1252"/>
                  </a:lnTo>
                  <a:lnTo>
                    <a:pt x="59" y="1337"/>
                  </a:lnTo>
                  <a:lnTo>
                    <a:pt x="39" y="1423"/>
                  </a:lnTo>
                  <a:lnTo>
                    <a:pt x="19" y="1508"/>
                  </a:lnTo>
                  <a:lnTo>
                    <a:pt x="13" y="1601"/>
                  </a:lnTo>
                  <a:lnTo>
                    <a:pt x="6" y="1686"/>
                  </a:lnTo>
                  <a:lnTo>
                    <a:pt x="0" y="1778"/>
                  </a:lnTo>
                  <a:lnTo>
                    <a:pt x="6" y="1844"/>
                  </a:lnTo>
                  <a:lnTo>
                    <a:pt x="6" y="1910"/>
                  </a:lnTo>
                  <a:lnTo>
                    <a:pt x="19" y="1825"/>
                  </a:lnTo>
                  <a:lnTo>
                    <a:pt x="33" y="1739"/>
                  </a:lnTo>
                  <a:lnTo>
                    <a:pt x="46" y="1660"/>
                  </a:lnTo>
                  <a:lnTo>
                    <a:pt x="66" y="1574"/>
                  </a:lnTo>
                  <a:lnTo>
                    <a:pt x="92" y="1495"/>
                  </a:lnTo>
                  <a:lnTo>
                    <a:pt x="118" y="1416"/>
                  </a:lnTo>
                  <a:lnTo>
                    <a:pt x="145" y="1344"/>
                  </a:lnTo>
                  <a:lnTo>
                    <a:pt x="184" y="1271"/>
                  </a:lnTo>
                  <a:lnTo>
                    <a:pt x="217" y="1192"/>
                  </a:lnTo>
                  <a:lnTo>
                    <a:pt x="257" y="1127"/>
                  </a:lnTo>
                  <a:lnTo>
                    <a:pt x="303" y="1054"/>
                  </a:lnTo>
                  <a:lnTo>
                    <a:pt x="350" y="988"/>
                  </a:lnTo>
                  <a:lnTo>
                    <a:pt x="402" y="922"/>
                  </a:lnTo>
                  <a:lnTo>
                    <a:pt x="455" y="863"/>
                  </a:lnTo>
                  <a:lnTo>
                    <a:pt x="508" y="804"/>
                  </a:lnTo>
                  <a:lnTo>
                    <a:pt x="567" y="745"/>
                  </a:lnTo>
                  <a:lnTo>
                    <a:pt x="627" y="692"/>
                  </a:lnTo>
                  <a:lnTo>
                    <a:pt x="693" y="639"/>
                  </a:lnTo>
                  <a:lnTo>
                    <a:pt x="759" y="593"/>
                  </a:lnTo>
                  <a:lnTo>
                    <a:pt x="825" y="547"/>
                  </a:lnTo>
                  <a:lnTo>
                    <a:pt x="891" y="507"/>
                  </a:lnTo>
                  <a:lnTo>
                    <a:pt x="963" y="468"/>
                  </a:lnTo>
                  <a:lnTo>
                    <a:pt x="1036" y="428"/>
                  </a:lnTo>
                  <a:lnTo>
                    <a:pt x="1115" y="396"/>
                  </a:lnTo>
                  <a:lnTo>
                    <a:pt x="1194" y="369"/>
                  </a:lnTo>
                  <a:lnTo>
                    <a:pt x="1274" y="343"/>
                  </a:lnTo>
                  <a:lnTo>
                    <a:pt x="1353" y="323"/>
                  </a:lnTo>
                  <a:lnTo>
                    <a:pt x="1432" y="303"/>
                  </a:lnTo>
                  <a:lnTo>
                    <a:pt x="1518" y="290"/>
                  </a:lnTo>
                  <a:lnTo>
                    <a:pt x="1604" y="277"/>
                  </a:lnTo>
                  <a:lnTo>
                    <a:pt x="1689" y="270"/>
                  </a:lnTo>
                  <a:lnTo>
                    <a:pt x="1775" y="270"/>
                  </a:lnTo>
                  <a:close/>
                  <a:moveTo>
                    <a:pt x="1782" y="2990"/>
                  </a:moveTo>
                  <a:lnTo>
                    <a:pt x="1881" y="2984"/>
                  </a:lnTo>
                  <a:lnTo>
                    <a:pt x="1973" y="2970"/>
                  </a:lnTo>
                  <a:lnTo>
                    <a:pt x="2066" y="2951"/>
                  </a:lnTo>
                  <a:lnTo>
                    <a:pt x="2151" y="2918"/>
                  </a:lnTo>
                  <a:lnTo>
                    <a:pt x="2237" y="2878"/>
                  </a:lnTo>
                  <a:lnTo>
                    <a:pt x="2310" y="2825"/>
                  </a:lnTo>
                  <a:lnTo>
                    <a:pt x="2389" y="2773"/>
                  </a:lnTo>
                  <a:lnTo>
                    <a:pt x="2455" y="2714"/>
                  </a:lnTo>
                  <a:lnTo>
                    <a:pt x="2514" y="2641"/>
                  </a:lnTo>
                  <a:lnTo>
                    <a:pt x="2567" y="2569"/>
                  </a:lnTo>
                  <a:lnTo>
                    <a:pt x="2620" y="2490"/>
                  </a:lnTo>
                  <a:lnTo>
                    <a:pt x="2660" y="2411"/>
                  </a:lnTo>
                  <a:lnTo>
                    <a:pt x="2693" y="2318"/>
                  </a:lnTo>
                  <a:lnTo>
                    <a:pt x="2712" y="2233"/>
                  </a:lnTo>
                  <a:lnTo>
                    <a:pt x="2726" y="2134"/>
                  </a:lnTo>
                  <a:lnTo>
                    <a:pt x="2732" y="2035"/>
                  </a:lnTo>
                  <a:lnTo>
                    <a:pt x="2726" y="1969"/>
                  </a:lnTo>
                  <a:lnTo>
                    <a:pt x="2719" y="1904"/>
                  </a:lnTo>
                  <a:lnTo>
                    <a:pt x="2706" y="1989"/>
                  </a:lnTo>
                  <a:lnTo>
                    <a:pt x="2679" y="2075"/>
                  </a:lnTo>
                  <a:lnTo>
                    <a:pt x="2653" y="2154"/>
                  </a:lnTo>
                  <a:lnTo>
                    <a:pt x="2613" y="2226"/>
                  </a:lnTo>
                  <a:lnTo>
                    <a:pt x="2574" y="2299"/>
                  </a:lnTo>
                  <a:lnTo>
                    <a:pt x="2521" y="2371"/>
                  </a:lnTo>
                  <a:lnTo>
                    <a:pt x="2468" y="2430"/>
                  </a:lnTo>
                  <a:lnTo>
                    <a:pt x="2409" y="2490"/>
                  </a:lnTo>
                  <a:lnTo>
                    <a:pt x="2343" y="2542"/>
                  </a:lnTo>
                  <a:lnTo>
                    <a:pt x="2270" y="2588"/>
                  </a:lnTo>
                  <a:lnTo>
                    <a:pt x="2198" y="2628"/>
                  </a:lnTo>
                  <a:lnTo>
                    <a:pt x="2118" y="2661"/>
                  </a:lnTo>
                  <a:lnTo>
                    <a:pt x="2039" y="2687"/>
                  </a:lnTo>
                  <a:lnTo>
                    <a:pt x="1953" y="2707"/>
                  </a:lnTo>
                  <a:lnTo>
                    <a:pt x="1868" y="2720"/>
                  </a:lnTo>
                  <a:lnTo>
                    <a:pt x="1782" y="2727"/>
                  </a:lnTo>
                  <a:lnTo>
                    <a:pt x="1689" y="2720"/>
                  </a:lnTo>
                  <a:lnTo>
                    <a:pt x="1604" y="2714"/>
                  </a:lnTo>
                  <a:lnTo>
                    <a:pt x="1518" y="2694"/>
                  </a:lnTo>
                  <a:lnTo>
                    <a:pt x="1439" y="2661"/>
                  </a:lnTo>
                  <a:lnTo>
                    <a:pt x="1359" y="2628"/>
                  </a:lnTo>
                  <a:lnTo>
                    <a:pt x="1287" y="2588"/>
                  </a:lnTo>
                  <a:lnTo>
                    <a:pt x="1221" y="2542"/>
                  </a:lnTo>
                  <a:lnTo>
                    <a:pt x="1155" y="2490"/>
                  </a:lnTo>
                  <a:lnTo>
                    <a:pt x="1095" y="2437"/>
                  </a:lnTo>
                  <a:lnTo>
                    <a:pt x="1036" y="2371"/>
                  </a:lnTo>
                  <a:lnTo>
                    <a:pt x="990" y="2305"/>
                  </a:lnTo>
                  <a:lnTo>
                    <a:pt x="944" y="2233"/>
                  </a:lnTo>
                  <a:lnTo>
                    <a:pt x="904" y="2154"/>
                  </a:lnTo>
                  <a:lnTo>
                    <a:pt x="878" y="2075"/>
                  </a:lnTo>
                  <a:lnTo>
                    <a:pt x="851" y="1996"/>
                  </a:lnTo>
                  <a:lnTo>
                    <a:pt x="838" y="1910"/>
                  </a:lnTo>
                  <a:lnTo>
                    <a:pt x="831" y="1976"/>
                  </a:lnTo>
                  <a:lnTo>
                    <a:pt x="825" y="2042"/>
                  </a:lnTo>
                  <a:lnTo>
                    <a:pt x="831" y="2141"/>
                  </a:lnTo>
                  <a:lnTo>
                    <a:pt x="845" y="2233"/>
                  </a:lnTo>
                  <a:lnTo>
                    <a:pt x="871" y="2325"/>
                  </a:lnTo>
                  <a:lnTo>
                    <a:pt x="904" y="2411"/>
                  </a:lnTo>
                  <a:lnTo>
                    <a:pt x="944" y="2496"/>
                  </a:lnTo>
                  <a:lnTo>
                    <a:pt x="990" y="2575"/>
                  </a:lnTo>
                  <a:lnTo>
                    <a:pt x="1043" y="2648"/>
                  </a:lnTo>
                  <a:lnTo>
                    <a:pt x="1109" y="2714"/>
                  </a:lnTo>
                  <a:lnTo>
                    <a:pt x="1175" y="2773"/>
                  </a:lnTo>
                  <a:lnTo>
                    <a:pt x="1247" y="2832"/>
                  </a:lnTo>
                  <a:lnTo>
                    <a:pt x="1326" y="2878"/>
                  </a:lnTo>
                  <a:lnTo>
                    <a:pt x="1412" y="2918"/>
                  </a:lnTo>
                  <a:lnTo>
                    <a:pt x="1498" y="2951"/>
                  </a:lnTo>
                  <a:lnTo>
                    <a:pt x="1590" y="2970"/>
                  </a:lnTo>
                  <a:lnTo>
                    <a:pt x="1683" y="2984"/>
                  </a:lnTo>
                  <a:lnTo>
                    <a:pt x="1782" y="2990"/>
                  </a:lnTo>
                  <a:close/>
                  <a:moveTo>
                    <a:pt x="1782" y="2444"/>
                  </a:moveTo>
                  <a:lnTo>
                    <a:pt x="1821" y="2444"/>
                  </a:lnTo>
                  <a:lnTo>
                    <a:pt x="1861" y="2437"/>
                  </a:lnTo>
                  <a:lnTo>
                    <a:pt x="1901" y="2430"/>
                  </a:lnTo>
                  <a:lnTo>
                    <a:pt x="1940" y="2417"/>
                  </a:lnTo>
                  <a:lnTo>
                    <a:pt x="1973" y="2397"/>
                  </a:lnTo>
                  <a:lnTo>
                    <a:pt x="2006" y="2378"/>
                  </a:lnTo>
                  <a:lnTo>
                    <a:pt x="2039" y="2351"/>
                  </a:lnTo>
                  <a:lnTo>
                    <a:pt x="2066" y="2325"/>
                  </a:lnTo>
                  <a:lnTo>
                    <a:pt x="2092" y="2299"/>
                  </a:lnTo>
                  <a:lnTo>
                    <a:pt x="2118" y="2266"/>
                  </a:lnTo>
                  <a:lnTo>
                    <a:pt x="2138" y="2233"/>
                  </a:lnTo>
                  <a:lnTo>
                    <a:pt x="2151" y="2200"/>
                  </a:lnTo>
                  <a:lnTo>
                    <a:pt x="2171" y="2160"/>
                  </a:lnTo>
                  <a:lnTo>
                    <a:pt x="2178" y="2121"/>
                  </a:lnTo>
                  <a:lnTo>
                    <a:pt x="2184" y="2081"/>
                  </a:lnTo>
                  <a:lnTo>
                    <a:pt x="2184" y="2042"/>
                  </a:lnTo>
                  <a:lnTo>
                    <a:pt x="2178" y="1969"/>
                  </a:lnTo>
                  <a:lnTo>
                    <a:pt x="2165" y="1910"/>
                  </a:lnTo>
                  <a:lnTo>
                    <a:pt x="2138" y="1963"/>
                  </a:lnTo>
                  <a:lnTo>
                    <a:pt x="2105" y="2015"/>
                  </a:lnTo>
                  <a:lnTo>
                    <a:pt x="2066" y="2062"/>
                  </a:lnTo>
                  <a:lnTo>
                    <a:pt x="2019" y="2101"/>
                  </a:lnTo>
                  <a:lnTo>
                    <a:pt x="1967" y="2134"/>
                  </a:lnTo>
                  <a:lnTo>
                    <a:pt x="1907" y="2160"/>
                  </a:lnTo>
                  <a:lnTo>
                    <a:pt x="1848" y="2174"/>
                  </a:lnTo>
                  <a:lnTo>
                    <a:pt x="1782" y="2180"/>
                  </a:lnTo>
                  <a:lnTo>
                    <a:pt x="1716" y="2174"/>
                  </a:lnTo>
                  <a:lnTo>
                    <a:pt x="1650" y="2160"/>
                  </a:lnTo>
                  <a:lnTo>
                    <a:pt x="1597" y="2134"/>
                  </a:lnTo>
                  <a:lnTo>
                    <a:pt x="1544" y="2108"/>
                  </a:lnTo>
                  <a:lnTo>
                    <a:pt x="1491" y="2062"/>
                  </a:lnTo>
                  <a:lnTo>
                    <a:pt x="1452" y="2015"/>
                  </a:lnTo>
                  <a:lnTo>
                    <a:pt x="1419" y="1963"/>
                  </a:lnTo>
                  <a:lnTo>
                    <a:pt x="1399" y="1910"/>
                  </a:lnTo>
                  <a:lnTo>
                    <a:pt x="1379" y="1976"/>
                  </a:lnTo>
                  <a:lnTo>
                    <a:pt x="1373" y="2042"/>
                  </a:lnTo>
                  <a:lnTo>
                    <a:pt x="1373" y="2081"/>
                  </a:lnTo>
                  <a:lnTo>
                    <a:pt x="1379" y="2121"/>
                  </a:lnTo>
                  <a:lnTo>
                    <a:pt x="1392" y="2160"/>
                  </a:lnTo>
                  <a:lnTo>
                    <a:pt x="1406" y="2200"/>
                  </a:lnTo>
                  <a:lnTo>
                    <a:pt x="1419" y="2233"/>
                  </a:lnTo>
                  <a:lnTo>
                    <a:pt x="1439" y="2266"/>
                  </a:lnTo>
                  <a:lnTo>
                    <a:pt x="1465" y="2299"/>
                  </a:lnTo>
                  <a:lnTo>
                    <a:pt x="1491" y="2325"/>
                  </a:lnTo>
                  <a:lnTo>
                    <a:pt x="1518" y="2351"/>
                  </a:lnTo>
                  <a:lnTo>
                    <a:pt x="1551" y="2378"/>
                  </a:lnTo>
                  <a:lnTo>
                    <a:pt x="1584" y="2397"/>
                  </a:lnTo>
                  <a:lnTo>
                    <a:pt x="1623" y="2417"/>
                  </a:lnTo>
                  <a:lnTo>
                    <a:pt x="1656" y="2430"/>
                  </a:lnTo>
                  <a:lnTo>
                    <a:pt x="1696" y="2437"/>
                  </a:lnTo>
                  <a:lnTo>
                    <a:pt x="1736" y="2444"/>
                  </a:lnTo>
                  <a:lnTo>
                    <a:pt x="1782" y="2444"/>
                  </a:lnTo>
                  <a:close/>
                  <a:moveTo>
                    <a:pt x="1775" y="1094"/>
                  </a:moveTo>
                  <a:lnTo>
                    <a:pt x="1709" y="1094"/>
                  </a:lnTo>
                  <a:lnTo>
                    <a:pt x="1637" y="1107"/>
                  </a:lnTo>
                  <a:lnTo>
                    <a:pt x="1577" y="1127"/>
                  </a:lnTo>
                  <a:lnTo>
                    <a:pt x="1511" y="1146"/>
                  </a:lnTo>
                  <a:lnTo>
                    <a:pt x="1452" y="1173"/>
                  </a:lnTo>
                  <a:lnTo>
                    <a:pt x="1392" y="1212"/>
                  </a:lnTo>
                  <a:lnTo>
                    <a:pt x="1340" y="1252"/>
                  </a:lnTo>
                  <a:lnTo>
                    <a:pt x="1293" y="1291"/>
                  </a:lnTo>
                  <a:lnTo>
                    <a:pt x="1247" y="1344"/>
                  </a:lnTo>
                  <a:lnTo>
                    <a:pt x="1208" y="1396"/>
                  </a:lnTo>
                  <a:lnTo>
                    <a:pt x="1175" y="1449"/>
                  </a:lnTo>
                  <a:lnTo>
                    <a:pt x="1148" y="1508"/>
                  </a:lnTo>
                  <a:lnTo>
                    <a:pt x="1122" y="1574"/>
                  </a:lnTo>
                  <a:lnTo>
                    <a:pt x="1109" y="1640"/>
                  </a:lnTo>
                  <a:lnTo>
                    <a:pt x="1095" y="1706"/>
                  </a:lnTo>
                  <a:lnTo>
                    <a:pt x="1095" y="1778"/>
                  </a:lnTo>
                  <a:lnTo>
                    <a:pt x="1095" y="1844"/>
                  </a:lnTo>
                  <a:lnTo>
                    <a:pt x="1109" y="1910"/>
                  </a:lnTo>
                  <a:lnTo>
                    <a:pt x="1122" y="1851"/>
                  </a:lnTo>
                  <a:lnTo>
                    <a:pt x="1142" y="1798"/>
                  </a:lnTo>
                  <a:lnTo>
                    <a:pt x="1161" y="1739"/>
                  </a:lnTo>
                  <a:lnTo>
                    <a:pt x="1194" y="1693"/>
                  </a:lnTo>
                  <a:lnTo>
                    <a:pt x="1221" y="1640"/>
                  </a:lnTo>
                  <a:lnTo>
                    <a:pt x="1260" y="1594"/>
                  </a:lnTo>
                  <a:lnTo>
                    <a:pt x="1300" y="1555"/>
                  </a:lnTo>
                  <a:lnTo>
                    <a:pt x="1340" y="1515"/>
                  </a:lnTo>
                  <a:lnTo>
                    <a:pt x="1386" y="1482"/>
                  </a:lnTo>
                  <a:lnTo>
                    <a:pt x="1439" y="1449"/>
                  </a:lnTo>
                  <a:lnTo>
                    <a:pt x="1485" y="1423"/>
                  </a:lnTo>
                  <a:lnTo>
                    <a:pt x="1544" y="1403"/>
                  </a:lnTo>
                  <a:lnTo>
                    <a:pt x="1597" y="1383"/>
                  </a:lnTo>
                  <a:lnTo>
                    <a:pt x="1656" y="1370"/>
                  </a:lnTo>
                  <a:lnTo>
                    <a:pt x="1716" y="1364"/>
                  </a:lnTo>
                  <a:lnTo>
                    <a:pt x="1775" y="1357"/>
                  </a:lnTo>
                  <a:lnTo>
                    <a:pt x="1841" y="1357"/>
                  </a:lnTo>
                  <a:lnTo>
                    <a:pt x="1901" y="1370"/>
                  </a:lnTo>
                  <a:lnTo>
                    <a:pt x="1960" y="1383"/>
                  </a:lnTo>
                  <a:lnTo>
                    <a:pt x="2013" y="1396"/>
                  </a:lnTo>
                  <a:lnTo>
                    <a:pt x="2066" y="1423"/>
                  </a:lnTo>
                  <a:lnTo>
                    <a:pt x="2118" y="1449"/>
                  </a:lnTo>
                  <a:lnTo>
                    <a:pt x="2171" y="1482"/>
                  </a:lnTo>
                  <a:lnTo>
                    <a:pt x="2217" y="1515"/>
                  </a:lnTo>
                  <a:lnTo>
                    <a:pt x="2257" y="1555"/>
                  </a:lnTo>
                  <a:lnTo>
                    <a:pt x="2297" y="1594"/>
                  </a:lnTo>
                  <a:lnTo>
                    <a:pt x="2336" y="1640"/>
                  </a:lnTo>
                  <a:lnTo>
                    <a:pt x="2363" y="1686"/>
                  </a:lnTo>
                  <a:lnTo>
                    <a:pt x="2396" y="1739"/>
                  </a:lnTo>
                  <a:lnTo>
                    <a:pt x="2415" y="1792"/>
                  </a:lnTo>
                  <a:lnTo>
                    <a:pt x="2435" y="1851"/>
                  </a:lnTo>
                  <a:lnTo>
                    <a:pt x="2448" y="1904"/>
                  </a:lnTo>
                  <a:lnTo>
                    <a:pt x="2462" y="1844"/>
                  </a:lnTo>
                  <a:lnTo>
                    <a:pt x="2462" y="1772"/>
                  </a:lnTo>
                  <a:lnTo>
                    <a:pt x="2462" y="1706"/>
                  </a:lnTo>
                  <a:lnTo>
                    <a:pt x="2448" y="1634"/>
                  </a:lnTo>
                  <a:lnTo>
                    <a:pt x="2429" y="1574"/>
                  </a:lnTo>
                  <a:lnTo>
                    <a:pt x="2409" y="1508"/>
                  </a:lnTo>
                  <a:lnTo>
                    <a:pt x="2382" y="1449"/>
                  </a:lnTo>
                  <a:lnTo>
                    <a:pt x="2343" y="1390"/>
                  </a:lnTo>
                  <a:lnTo>
                    <a:pt x="2303" y="1337"/>
                  </a:lnTo>
                  <a:lnTo>
                    <a:pt x="2264" y="1291"/>
                  </a:lnTo>
                  <a:lnTo>
                    <a:pt x="2211" y="1245"/>
                  </a:lnTo>
                  <a:lnTo>
                    <a:pt x="2158" y="1206"/>
                  </a:lnTo>
                  <a:lnTo>
                    <a:pt x="2105" y="1173"/>
                  </a:lnTo>
                  <a:lnTo>
                    <a:pt x="2046" y="1146"/>
                  </a:lnTo>
                  <a:lnTo>
                    <a:pt x="1980" y="1120"/>
                  </a:lnTo>
                  <a:lnTo>
                    <a:pt x="1914" y="1107"/>
                  </a:lnTo>
                  <a:lnTo>
                    <a:pt x="1848" y="1094"/>
                  </a:lnTo>
                  <a:lnTo>
                    <a:pt x="1775" y="109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auto">
            <a:xfrm>
              <a:off x="6645" y="10813"/>
              <a:ext cx="1657" cy="994"/>
            </a:xfrm>
            <a:custGeom>
              <a:avLst/>
              <a:gdLst/>
              <a:ahLst/>
              <a:cxnLst>
                <a:cxn ang="0">
                  <a:pos x="904" y="329"/>
                </a:cxn>
                <a:cxn ang="0">
                  <a:pos x="1043" y="355"/>
                </a:cxn>
                <a:cxn ang="0">
                  <a:pos x="1181" y="401"/>
                </a:cxn>
                <a:cxn ang="0">
                  <a:pos x="1300" y="474"/>
                </a:cxn>
                <a:cxn ang="0">
                  <a:pos x="1412" y="566"/>
                </a:cxn>
                <a:cxn ang="0">
                  <a:pos x="1498" y="671"/>
                </a:cxn>
                <a:cxn ang="0">
                  <a:pos x="1577" y="790"/>
                </a:cxn>
                <a:cxn ang="0">
                  <a:pos x="1624" y="922"/>
                </a:cxn>
                <a:cxn ang="0">
                  <a:pos x="1657" y="915"/>
                </a:cxn>
                <a:cxn ang="0">
                  <a:pos x="1657" y="744"/>
                </a:cxn>
                <a:cxn ang="0">
                  <a:pos x="1624" y="586"/>
                </a:cxn>
                <a:cxn ang="0">
                  <a:pos x="1558" y="434"/>
                </a:cxn>
                <a:cxn ang="0">
                  <a:pos x="1465" y="303"/>
                </a:cxn>
                <a:cxn ang="0">
                  <a:pos x="1353" y="191"/>
                </a:cxn>
                <a:cxn ang="0">
                  <a:pos x="1221" y="105"/>
                </a:cxn>
                <a:cxn ang="0">
                  <a:pos x="1076" y="39"/>
                </a:cxn>
                <a:cxn ang="0">
                  <a:pos x="911" y="6"/>
                </a:cxn>
                <a:cxn ang="0">
                  <a:pos x="739" y="6"/>
                </a:cxn>
                <a:cxn ang="0">
                  <a:pos x="581" y="39"/>
                </a:cxn>
                <a:cxn ang="0">
                  <a:pos x="429" y="105"/>
                </a:cxn>
                <a:cxn ang="0">
                  <a:pos x="297" y="191"/>
                </a:cxn>
                <a:cxn ang="0">
                  <a:pos x="185" y="303"/>
                </a:cxn>
                <a:cxn ang="0">
                  <a:pos x="99" y="441"/>
                </a:cxn>
                <a:cxn ang="0">
                  <a:pos x="33" y="586"/>
                </a:cxn>
                <a:cxn ang="0">
                  <a:pos x="0" y="750"/>
                </a:cxn>
                <a:cxn ang="0">
                  <a:pos x="0" y="915"/>
                </a:cxn>
                <a:cxn ang="0">
                  <a:pos x="33" y="922"/>
                </a:cxn>
                <a:cxn ang="0">
                  <a:pos x="79" y="790"/>
                </a:cxn>
                <a:cxn ang="0">
                  <a:pos x="152" y="671"/>
                </a:cxn>
                <a:cxn ang="0">
                  <a:pos x="244" y="566"/>
                </a:cxn>
                <a:cxn ang="0">
                  <a:pos x="350" y="474"/>
                </a:cxn>
                <a:cxn ang="0">
                  <a:pos x="475" y="408"/>
                </a:cxn>
                <a:cxn ang="0">
                  <a:pos x="607" y="355"/>
                </a:cxn>
                <a:cxn ang="0">
                  <a:pos x="752" y="329"/>
                </a:cxn>
              </a:cxnLst>
              <a:rect l="0" t="0" r="r" b="b"/>
              <a:pathLst>
                <a:path w="1657" h="994">
                  <a:moveTo>
                    <a:pt x="825" y="329"/>
                  </a:moveTo>
                  <a:lnTo>
                    <a:pt x="904" y="329"/>
                  </a:lnTo>
                  <a:lnTo>
                    <a:pt x="977" y="342"/>
                  </a:lnTo>
                  <a:lnTo>
                    <a:pt x="1043" y="355"/>
                  </a:lnTo>
                  <a:lnTo>
                    <a:pt x="1115" y="375"/>
                  </a:lnTo>
                  <a:lnTo>
                    <a:pt x="1181" y="401"/>
                  </a:lnTo>
                  <a:lnTo>
                    <a:pt x="1241" y="434"/>
                  </a:lnTo>
                  <a:lnTo>
                    <a:pt x="1300" y="474"/>
                  </a:lnTo>
                  <a:lnTo>
                    <a:pt x="1359" y="520"/>
                  </a:lnTo>
                  <a:lnTo>
                    <a:pt x="1412" y="566"/>
                  </a:lnTo>
                  <a:lnTo>
                    <a:pt x="1458" y="612"/>
                  </a:lnTo>
                  <a:lnTo>
                    <a:pt x="1498" y="671"/>
                  </a:lnTo>
                  <a:lnTo>
                    <a:pt x="1538" y="731"/>
                  </a:lnTo>
                  <a:lnTo>
                    <a:pt x="1577" y="790"/>
                  </a:lnTo>
                  <a:lnTo>
                    <a:pt x="1604" y="856"/>
                  </a:lnTo>
                  <a:lnTo>
                    <a:pt x="1624" y="922"/>
                  </a:lnTo>
                  <a:lnTo>
                    <a:pt x="1643" y="994"/>
                  </a:lnTo>
                  <a:lnTo>
                    <a:pt x="1657" y="915"/>
                  </a:lnTo>
                  <a:lnTo>
                    <a:pt x="1657" y="829"/>
                  </a:lnTo>
                  <a:lnTo>
                    <a:pt x="1657" y="744"/>
                  </a:lnTo>
                  <a:lnTo>
                    <a:pt x="1643" y="665"/>
                  </a:lnTo>
                  <a:lnTo>
                    <a:pt x="1624" y="586"/>
                  </a:lnTo>
                  <a:lnTo>
                    <a:pt x="1591" y="507"/>
                  </a:lnTo>
                  <a:lnTo>
                    <a:pt x="1558" y="434"/>
                  </a:lnTo>
                  <a:lnTo>
                    <a:pt x="1518" y="368"/>
                  </a:lnTo>
                  <a:lnTo>
                    <a:pt x="1465" y="303"/>
                  </a:lnTo>
                  <a:lnTo>
                    <a:pt x="1412" y="243"/>
                  </a:lnTo>
                  <a:lnTo>
                    <a:pt x="1353" y="191"/>
                  </a:lnTo>
                  <a:lnTo>
                    <a:pt x="1293" y="145"/>
                  </a:lnTo>
                  <a:lnTo>
                    <a:pt x="1221" y="105"/>
                  </a:lnTo>
                  <a:lnTo>
                    <a:pt x="1148" y="65"/>
                  </a:lnTo>
                  <a:lnTo>
                    <a:pt x="1076" y="39"/>
                  </a:lnTo>
                  <a:lnTo>
                    <a:pt x="996" y="19"/>
                  </a:lnTo>
                  <a:lnTo>
                    <a:pt x="911" y="6"/>
                  </a:lnTo>
                  <a:lnTo>
                    <a:pt x="825" y="0"/>
                  </a:lnTo>
                  <a:lnTo>
                    <a:pt x="739" y="6"/>
                  </a:lnTo>
                  <a:lnTo>
                    <a:pt x="660" y="19"/>
                  </a:lnTo>
                  <a:lnTo>
                    <a:pt x="581" y="39"/>
                  </a:lnTo>
                  <a:lnTo>
                    <a:pt x="501" y="65"/>
                  </a:lnTo>
                  <a:lnTo>
                    <a:pt x="429" y="105"/>
                  </a:lnTo>
                  <a:lnTo>
                    <a:pt x="363" y="145"/>
                  </a:lnTo>
                  <a:lnTo>
                    <a:pt x="297" y="191"/>
                  </a:lnTo>
                  <a:lnTo>
                    <a:pt x="237" y="250"/>
                  </a:lnTo>
                  <a:lnTo>
                    <a:pt x="185" y="303"/>
                  </a:lnTo>
                  <a:lnTo>
                    <a:pt x="138" y="368"/>
                  </a:lnTo>
                  <a:lnTo>
                    <a:pt x="99" y="441"/>
                  </a:lnTo>
                  <a:lnTo>
                    <a:pt x="59" y="513"/>
                  </a:lnTo>
                  <a:lnTo>
                    <a:pt x="33" y="586"/>
                  </a:lnTo>
                  <a:lnTo>
                    <a:pt x="13" y="665"/>
                  </a:lnTo>
                  <a:lnTo>
                    <a:pt x="0" y="750"/>
                  </a:lnTo>
                  <a:lnTo>
                    <a:pt x="0" y="836"/>
                  </a:lnTo>
                  <a:lnTo>
                    <a:pt x="0" y="915"/>
                  </a:lnTo>
                  <a:lnTo>
                    <a:pt x="13" y="994"/>
                  </a:lnTo>
                  <a:lnTo>
                    <a:pt x="33" y="922"/>
                  </a:lnTo>
                  <a:lnTo>
                    <a:pt x="53" y="856"/>
                  </a:lnTo>
                  <a:lnTo>
                    <a:pt x="79" y="790"/>
                  </a:lnTo>
                  <a:lnTo>
                    <a:pt x="112" y="731"/>
                  </a:lnTo>
                  <a:lnTo>
                    <a:pt x="152" y="671"/>
                  </a:lnTo>
                  <a:lnTo>
                    <a:pt x="198" y="619"/>
                  </a:lnTo>
                  <a:lnTo>
                    <a:pt x="244" y="566"/>
                  </a:lnTo>
                  <a:lnTo>
                    <a:pt x="297" y="520"/>
                  </a:lnTo>
                  <a:lnTo>
                    <a:pt x="350" y="474"/>
                  </a:lnTo>
                  <a:lnTo>
                    <a:pt x="409" y="434"/>
                  </a:lnTo>
                  <a:lnTo>
                    <a:pt x="475" y="408"/>
                  </a:lnTo>
                  <a:lnTo>
                    <a:pt x="541" y="375"/>
                  </a:lnTo>
                  <a:lnTo>
                    <a:pt x="607" y="355"/>
                  </a:lnTo>
                  <a:lnTo>
                    <a:pt x="680" y="342"/>
                  </a:lnTo>
                  <a:lnTo>
                    <a:pt x="752" y="329"/>
                  </a:lnTo>
                  <a:lnTo>
                    <a:pt x="825" y="32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auto">
            <a:xfrm>
              <a:off x="6546" y="10154"/>
              <a:ext cx="2422" cy="1581"/>
            </a:xfrm>
            <a:custGeom>
              <a:avLst/>
              <a:gdLst/>
              <a:ahLst/>
              <a:cxnLst>
                <a:cxn ang="0">
                  <a:pos x="1062" y="329"/>
                </a:cxn>
                <a:cxn ang="0">
                  <a:pos x="1326" y="375"/>
                </a:cxn>
                <a:cxn ang="0">
                  <a:pos x="1577" y="474"/>
                </a:cxn>
                <a:cxn ang="0">
                  <a:pos x="1795" y="606"/>
                </a:cxn>
                <a:cxn ang="0">
                  <a:pos x="1993" y="777"/>
                </a:cxn>
                <a:cxn ang="0">
                  <a:pos x="2158" y="975"/>
                </a:cxn>
                <a:cxn ang="0">
                  <a:pos x="2284" y="1205"/>
                </a:cxn>
                <a:cxn ang="0">
                  <a:pos x="2376" y="1449"/>
                </a:cxn>
                <a:cxn ang="0">
                  <a:pos x="2409" y="1581"/>
                </a:cxn>
                <a:cxn ang="0">
                  <a:pos x="2422" y="1534"/>
                </a:cxn>
                <a:cxn ang="0">
                  <a:pos x="2416" y="1409"/>
                </a:cxn>
                <a:cxn ang="0">
                  <a:pos x="2402" y="1258"/>
                </a:cxn>
                <a:cxn ang="0">
                  <a:pos x="2376" y="1113"/>
                </a:cxn>
                <a:cxn ang="0">
                  <a:pos x="2330" y="975"/>
                </a:cxn>
                <a:cxn ang="0">
                  <a:pos x="2270" y="843"/>
                </a:cxn>
                <a:cxn ang="0">
                  <a:pos x="2204" y="718"/>
                </a:cxn>
                <a:cxn ang="0">
                  <a:pos x="2125" y="599"/>
                </a:cxn>
                <a:cxn ang="0">
                  <a:pos x="2033" y="487"/>
                </a:cxn>
                <a:cxn ang="0">
                  <a:pos x="1927" y="389"/>
                </a:cxn>
                <a:cxn ang="0">
                  <a:pos x="1815" y="296"/>
                </a:cxn>
                <a:cxn ang="0">
                  <a:pos x="1696" y="217"/>
                </a:cxn>
                <a:cxn ang="0">
                  <a:pos x="1571" y="145"/>
                </a:cxn>
                <a:cxn ang="0">
                  <a:pos x="1439" y="92"/>
                </a:cxn>
                <a:cxn ang="0">
                  <a:pos x="1300" y="46"/>
                </a:cxn>
                <a:cxn ang="0">
                  <a:pos x="1148" y="20"/>
                </a:cxn>
                <a:cxn ang="0">
                  <a:pos x="1003" y="0"/>
                </a:cxn>
                <a:cxn ang="0">
                  <a:pos x="798" y="7"/>
                </a:cxn>
                <a:cxn ang="0">
                  <a:pos x="567" y="46"/>
                </a:cxn>
                <a:cxn ang="0">
                  <a:pos x="343" y="119"/>
                </a:cxn>
                <a:cxn ang="0">
                  <a:pos x="138" y="231"/>
                </a:cxn>
                <a:cxn ang="0">
                  <a:pos x="39" y="303"/>
                </a:cxn>
                <a:cxn ang="0">
                  <a:pos x="39" y="395"/>
                </a:cxn>
                <a:cxn ang="0">
                  <a:pos x="20" y="566"/>
                </a:cxn>
                <a:cxn ang="0">
                  <a:pos x="99" y="580"/>
                </a:cxn>
                <a:cxn ang="0">
                  <a:pos x="310" y="455"/>
                </a:cxn>
                <a:cxn ang="0">
                  <a:pos x="548" y="375"/>
                </a:cxn>
                <a:cxn ang="0">
                  <a:pos x="792" y="329"/>
                </a:cxn>
              </a:cxnLst>
              <a:rect l="0" t="0" r="r" b="b"/>
              <a:pathLst>
                <a:path w="2422" h="1581">
                  <a:moveTo>
                    <a:pt x="924" y="323"/>
                  </a:moveTo>
                  <a:lnTo>
                    <a:pt x="1062" y="329"/>
                  </a:lnTo>
                  <a:lnTo>
                    <a:pt x="1194" y="349"/>
                  </a:lnTo>
                  <a:lnTo>
                    <a:pt x="1326" y="375"/>
                  </a:lnTo>
                  <a:lnTo>
                    <a:pt x="1452" y="422"/>
                  </a:lnTo>
                  <a:lnTo>
                    <a:pt x="1577" y="474"/>
                  </a:lnTo>
                  <a:lnTo>
                    <a:pt x="1690" y="534"/>
                  </a:lnTo>
                  <a:lnTo>
                    <a:pt x="1795" y="606"/>
                  </a:lnTo>
                  <a:lnTo>
                    <a:pt x="1901" y="685"/>
                  </a:lnTo>
                  <a:lnTo>
                    <a:pt x="1993" y="777"/>
                  </a:lnTo>
                  <a:lnTo>
                    <a:pt x="2079" y="869"/>
                  </a:lnTo>
                  <a:lnTo>
                    <a:pt x="2158" y="975"/>
                  </a:lnTo>
                  <a:lnTo>
                    <a:pt x="2231" y="1087"/>
                  </a:lnTo>
                  <a:lnTo>
                    <a:pt x="2284" y="1205"/>
                  </a:lnTo>
                  <a:lnTo>
                    <a:pt x="2336" y="1324"/>
                  </a:lnTo>
                  <a:lnTo>
                    <a:pt x="2376" y="1449"/>
                  </a:lnTo>
                  <a:lnTo>
                    <a:pt x="2402" y="1581"/>
                  </a:lnTo>
                  <a:lnTo>
                    <a:pt x="2409" y="1581"/>
                  </a:lnTo>
                  <a:lnTo>
                    <a:pt x="2416" y="1581"/>
                  </a:lnTo>
                  <a:lnTo>
                    <a:pt x="2422" y="1534"/>
                  </a:lnTo>
                  <a:lnTo>
                    <a:pt x="2422" y="1488"/>
                  </a:lnTo>
                  <a:lnTo>
                    <a:pt x="2416" y="1409"/>
                  </a:lnTo>
                  <a:lnTo>
                    <a:pt x="2416" y="1337"/>
                  </a:lnTo>
                  <a:lnTo>
                    <a:pt x="2402" y="1258"/>
                  </a:lnTo>
                  <a:lnTo>
                    <a:pt x="2389" y="1185"/>
                  </a:lnTo>
                  <a:lnTo>
                    <a:pt x="2376" y="1113"/>
                  </a:lnTo>
                  <a:lnTo>
                    <a:pt x="2350" y="1047"/>
                  </a:lnTo>
                  <a:lnTo>
                    <a:pt x="2330" y="975"/>
                  </a:lnTo>
                  <a:lnTo>
                    <a:pt x="2303" y="909"/>
                  </a:lnTo>
                  <a:lnTo>
                    <a:pt x="2270" y="843"/>
                  </a:lnTo>
                  <a:lnTo>
                    <a:pt x="2237" y="777"/>
                  </a:lnTo>
                  <a:lnTo>
                    <a:pt x="2204" y="718"/>
                  </a:lnTo>
                  <a:lnTo>
                    <a:pt x="2165" y="659"/>
                  </a:lnTo>
                  <a:lnTo>
                    <a:pt x="2125" y="599"/>
                  </a:lnTo>
                  <a:lnTo>
                    <a:pt x="2079" y="540"/>
                  </a:lnTo>
                  <a:lnTo>
                    <a:pt x="2033" y="487"/>
                  </a:lnTo>
                  <a:lnTo>
                    <a:pt x="1980" y="435"/>
                  </a:lnTo>
                  <a:lnTo>
                    <a:pt x="1927" y="389"/>
                  </a:lnTo>
                  <a:lnTo>
                    <a:pt x="1874" y="336"/>
                  </a:lnTo>
                  <a:lnTo>
                    <a:pt x="1815" y="296"/>
                  </a:lnTo>
                  <a:lnTo>
                    <a:pt x="1762" y="250"/>
                  </a:lnTo>
                  <a:lnTo>
                    <a:pt x="1696" y="217"/>
                  </a:lnTo>
                  <a:lnTo>
                    <a:pt x="1637" y="178"/>
                  </a:lnTo>
                  <a:lnTo>
                    <a:pt x="1571" y="145"/>
                  </a:lnTo>
                  <a:lnTo>
                    <a:pt x="1505" y="119"/>
                  </a:lnTo>
                  <a:lnTo>
                    <a:pt x="1439" y="92"/>
                  </a:lnTo>
                  <a:lnTo>
                    <a:pt x="1366" y="66"/>
                  </a:lnTo>
                  <a:lnTo>
                    <a:pt x="1300" y="46"/>
                  </a:lnTo>
                  <a:lnTo>
                    <a:pt x="1227" y="33"/>
                  </a:lnTo>
                  <a:lnTo>
                    <a:pt x="1148" y="20"/>
                  </a:lnTo>
                  <a:lnTo>
                    <a:pt x="1076" y="7"/>
                  </a:lnTo>
                  <a:lnTo>
                    <a:pt x="1003" y="0"/>
                  </a:lnTo>
                  <a:lnTo>
                    <a:pt x="924" y="0"/>
                  </a:lnTo>
                  <a:lnTo>
                    <a:pt x="798" y="7"/>
                  </a:lnTo>
                  <a:lnTo>
                    <a:pt x="680" y="20"/>
                  </a:lnTo>
                  <a:lnTo>
                    <a:pt x="567" y="46"/>
                  </a:lnTo>
                  <a:lnTo>
                    <a:pt x="449" y="79"/>
                  </a:lnTo>
                  <a:lnTo>
                    <a:pt x="343" y="119"/>
                  </a:lnTo>
                  <a:lnTo>
                    <a:pt x="237" y="171"/>
                  </a:lnTo>
                  <a:lnTo>
                    <a:pt x="138" y="231"/>
                  </a:lnTo>
                  <a:lnTo>
                    <a:pt x="39" y="296"/>
                  </a:lnTo>
                  <a:lnTo>
                    <a:pt x="39" y="303"/>
                  </a:lnTo>
                  <a:lnTo>
                    <a:pt x="39" y="310"/>
                  </a:lnTo>
                  <a:lnTo>
                    <a:pt x="39" y="395"/>
                  </a:lnTo>
                  <a:lnTo>
                    <a:pt x="33" y="481"/>
                  </a:lnTo>
                  <a:lnTo>
                    <a:pt x="20" y="566"/>
                  </a:lnTo>
                  <a:lnTo>
                    <a:pt x="0" y="652"/>
                  </a:lnTo>
                  <a:lnTo>
                    <a:pt x="99" y="580"/>
                  </a:lnTo>
                  <a:lnTo>
                    <a:pt x="204" y="514"/>
                  </a:lnTo>
                  <a:lnTo>
                    <a:pt x="310" y="455"/>
                  </a:lnTo>
                  <a:lnTo>
                    <a:pt x="429" y="408"/>
                  </a:lnTo>
                  <a:lnTo>
                    <a:pt x="548" y="375"/>
                  </a:lnTo>
                  <a:lnTo>
                    <a:pt x="666" y="349"/>
                  </a:lnTo>
                  <a:lnTo>
                    <a:pt x="792" y="329"/>
                  </a:lnTo>
                  <a:lnTo>
                    <a:pt x="924" y="32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auto">
            <a:xfrm>
              <a:off x="6981" y="11807"/>
              <a:ext cx="984" cy="652"/>
            </a:xfrm>
            <a:custGeom>
              <a:avLst/>
              <a:gdLst/>
              <a:ahLst/>
              <a:cxnLst>
                <a:cxn ang="0">
                  <a:pos x="495" y="652"/>
                </a:cxn>
                <a:cxn ang="0">
                  <a:pos x="542" y="652"/>
                </a:cxn>
                <a:cxn ang="0">
                  <a:pos x="594" y="645"/>
                </a:cxn>
                <a:cxn ang="0">
                  <a:pos x="641" y="632"/>
                </a:cxn>
                <a:cxn ang="0">
                  <a:pos x="687" y="612"/>
                </a:cxn>
                <a:cxn ang="0">
                  <a:pos x="726" y="593"/>
                </a:cxn>
                <a:cxn ang="0">
                  <a:pos x="766" y="573"/>
                </a:cxn>
                <a:cxn ang="0">
                  <a:pos x="806" y="540"/>
                </a:cxn>
                <a:cxn ang="0">
                  <a:pos x="839" y="507"/>
                </a:cxn>
                <a:cxn ang="0">
                  <a:pos x="872" y="474"/>
                </a:cxn>
                <a:cxn ang="0">
                  <a:pos x="905" y="435"/>
                </a:cxn>
                <a:cxn ang="0">
                  <a:pos x="924" y="395"/>
                </a:cxn>
                <a:cxn ang="0">
                  <a:pos x="951" y="356"/>
                </a:cxn>
                <a:cxn ang="0">
                  <a:pos x="964" y="309"/>
                </a:cxn>
                <a:cxn ang="0">
                  <a:pos x="977" y="257"/>
                </a:cxn>
                <a:cxn ang="0">
                  <a:pos x="984" y="211"/>
                </a:cxn>
                <a:cxn ang="0">
                  <a:pos x="984" y="158"/>
                </a:cxn>
                <a:cxn ang="0">
                  <a:pos x="984" y="119"/>
                </a:cxn>
                <a:cxn ang="0">
                  <a:pos x="977" y="79"/>
                </a:cxn>
                <a:cxn ang="0">
                  <a:pos x="971" y="40"/>
                </a:cxn>
                <a:cxn ang="0">
                  <a:pos x="957" y="0"/>
                </a:cxn>
                <a:cxn ang="0">
                  <a:pos x="924" y="72"/>
                </a:cxn>
                <a:cxn ang="0">
                  <a:pos x="885" y="132"/>
                </a:cxn>
                <a:cxn ang="0">
                  <a:pos x="839" y="191"/>
                </a:cxn>
                <a:cxn ang="0">
                  <a:pos x="779" y="237"/>
                </a:cxn>
                <a:cxn ang="0">
                  <a:pos x="713" y="277"/>
                </a:cxn>
                <a:cxn ang="0">
                  <a:pos x="647" y="303"/>
                </a:cxn>
                <a:cxn ang="0">
                  <a:pos x="575" y="323"/>
                </a:cxn>
                <a:cxn ang="0">
                  <a:pos x="495" y="329"/>
                </a:cxn>
                <a:cxn ang="0">
                  <a:pos x="416" y="323"/>
                </a:cxn>
                <a:cxn ang="0">
                  <a:pos x="337" y="309"/>
                </a:cxn>
                <a:cxn ang="0">
                  <a:pos x="271" y="277"/>
                </a:cxn>
                <a:cxn ang="0">
                  <a:pos x="205" y="237"/>
                </a:cxn>
                <a:cxn ang="0">
                  <a:pos x="146" y="191"/>
                </a:cxn>
                <a:cxn ang="0">
                  <a:pos x="99" y="132"/>
                </a:cxn>
                <a:cxn ang="0">
                  <a:pos x="60" y="66"/>
                </a:cxn>
                <a:cxn ang="0">
                  <a:pos x="27" y="0"/>
                </a:cxn>
                <a:cxn ang="0">
                  <a:pos x="14" y="40"/>
                </a:cxn>
                <a:cxn ang="0">
                  <a:pos x="7" y="79"/>
                </a:cxn>
                <a:cxn ang="0">
                  <a:pos x="0" y="119"/>
                </a:cxn>
                <a:cxn ang="0">
                  <a:pos x="0" y="165"/>
                </a:cxn>
                <a:cxn ang="0">
                  <a:pos x="0" y="211"/>
                </a:cxn>
                <a:cxn ang="0">
                  <a:pos x="7" y="263"/>
                </a:cxn>
                <a:cxn ang="0">
                  <a:pos x="20" y="309"/>
                </a:cxn>
                <a:cxn ang="0">
                  <a:pos x="33" y="356"/>
                </a:cxn>
                <a:cxn ang="0">
                  <a:pos x="60" y="395"/>
                </a:cxn>
                <a:cxn ang="0">
                  <a:pos x="80" y="435"/>
                </a:cxn>
                <a:cxn ang="0">
                  <a:pos x="113" y="474"/>
                </a:cxn>
                <a:cxn ang="0">
                  <a:pos x="146" y="514"/>
                </a:cxn>
                <a:cxn ang="0">
                  <a:pos x="179" y="540"/>
                </a:cxn>
                <a:cxn ang="0">
                  <a:pos x="218" y="573"/>
                </a:cxn>
                <a:cxn ang="0">
                  <a:pos x="258" y="593"/>
                </a:cxn>
                <a:cxn ang="0">
                  <a:pos x="297" y="619"/>
                </a:cxn>
                <a:cxn ang="0">
                  <a:pos x="344" y="632"/>
                </a:cxn>
                <a:cxn ang="0">
                  <a:pos x="390" y="645"/>
                </a:cxn>
                <a:cxn ang="0">
                  <a:pos x="443" y="652"/>
                </a:cxn>
                <a:cxn ang="0">
                  <a:pos x="495" y="652"/>
                </a:cxn>
              </a:cxnLst>
              <a:rect l="0" t="0" r="r" b="b"/>
              <a:pathLst>
                <a:path w="984" h="652">
                  <a:moveTo>
                    <a:pt x="495" y="652"/>
                  </a:moveTo>
                  <a:lnTo>
                    <a:pt x="542" y="652"/>
                  </a:lnTo>
                  <a:lnTo>
                    <a:pt x="594" y="645"/>
                  </a:lnTo>
                  <a:lnTo>
                    <a:pt x="641" y="632"/>
                  </a:lnTo>
                  <a:lnTo>
                    <a:pt x="687" y="612"/>
                  </a:lnTo>
                  <a:lnTo>
                    <a:pt x="726" y="593"/>
                  </a:lnTo>
                  <a:lnTo>
                    <a:pt x="766" y="573"/>
                  </a:lnTo>
                  <a:lnTo>
                    <a:pt x="806" y="540"/>
                  </a:lnTo>
                  <a:lnTo>
                    <a:pt x="839" y="507"/>
                  </a:lnTo>
                  <a:lnTo>
                    <a:pt x="872" y="474"/>
                  </a:lnTo>
                  <a:lnTo>
                    <a:pt x="905" y="435"/>
                  </a:lnTo>
                  <a:lnTo>
                    <a:pt x="924" y="395"/>
                  </a:lnTo>
                  <a:lnTo>
                    <a:pt x="951" y="356"/>
                  </a:lnTo>
                  <a:lnTo>
                    <a:pt x="964" y="309"/>
                  </a:lnTo>
                  <a:lnTo>
                    <a:pt x="977" y="257"/>
                  </a:lnTo>
                  <a:lnTo>
                    <a:pt x="984" y="211"/>
                  </a:lnTo>
                  <a:lnTo>
                    <a:pt x="984" y="158"/>
                  </a:lnTo>
                  <a:lnTo>
                    <a:pt x="984" y="119"/>
                  </a:lnTo>
                  <a:lnTo>
                    <a:pt x="977" y="79"/>
                  </a:lnTo>
                  <a:lnTo>
                    <a:pt x="971" y="40"/>
                  </a:lnTo>
                  <a:lnTo>
                    <a:pt x="957" y="0"/>
                  </a:lnTo>
                  <a:lnTo>
                    <a:pt x="924" y="72"/>
                  </a:lnTo>
                  <a:lnTo>
                    <a:pt x="885" y="132"/>
                  </a:lnTo>
                  <a:lnTo>
                    <a:pt x="839" y="191"/>
                  </a:lnTo>
                  <a:lnTo>
                    <a:pt x="779" y="237"/>
                  </a:lnTo>
                  <a:lnTo>
                    <a:pt x="713" y="277"/>
                  </a:lnTo>
                  <a:lnTo>
                    <a:pt x="647" y="303"/>
                  </a:lnTo>
                  <a:lnTo>
                    <a:pt x="575" y="323"/>
                  </a:lnTo>
                  <a:lnTo>
                    <a:pt x="495" y="329"/>
                  </a:lnTo>
                  <a:lnTo>
                    <a:pt x="416" y="323"/>
                  </a:lnTo>
                  <a:lnTo>
                    <a:pt x="337" y="309"/>
                  </a:lnTo>
                  <a:lnTo>
                    <a:pt x="271" y="277"/>
                  </a:lnTo>
                  <a:lnTo>
                    <a:pt x="205" y="237"/>
                  </a:lnTo>
                  <a:lnTo>
                    <a:pt x="146" y="191"/>
                  </a:lnTo>
                  <a:lnTo>
                    <a:pt x="99" y="132"/>
                  </a:lnTo>
                  <a:lnTo>
                    <a:pt x="60" y="66"/>
                  </a:lnTo>
                  <a:lnTo>
                    <a:pt x="27" y="0"/>
                  </a:lnTo>
                  <a:lnTo>
                    <a:pt x="14" y="40"/>
                  </a:lnTo>
                  <a:lnTo>
                    <a:pt x="7" y="79"/>
                  </a:lnTo>
                  <a:lnTo>
                    <a:pt x="0" y="119"/>
                  </a:lnTo>
                  <a:lnTo>
                    <a:pt x="0" y="165"/>
                  </a:lnTo>
                  <a:lnTo>
                    <a:pt x="0" y="211"/>
                  </a:lnTo>
                  <a:lnTo>
                    <a:pt x="7" y="263"/>
                  </a:lnTo>
                  <a:lnTo>
                    <a:pt x="20" y="309"/>
                  </a:lnTo>
                  <a:lnTo>
                    <a:pt x="33" y="356"/>
                  </a:lnTo>
                  <a:lnTo>
                    <a:pt x="60" y="395"/>
                  </a:lnTo>
                  <a:lnTo>
                    <a:pt x="80" y="435"/>
                  </a:lnTo>
                  <a:lnTo>
                    <a:pt x="113" y="474"/>
                  </a:lnTo>
                  <a:lnTo>
                    <a:pt x="146" y="514"/>
                  </a:lnTo>
                  <a:lnTo>
                    <a:pt x="179" y="540"/>
                  </a:lnTo>
                  <a:lnTo>
                    <a:pt x="218" y="573"/>
                  </a:lnTo>
                  <a:lnTo>
                    <a:pt x="258" y="593"/>
                  </a:lnTo>
                  <a:lnTo>
                    <a:pt x="297" y="619"/>
                  </a:lnTo>
                  <a:lnTo>
                    <a:pt x="344" y="632"/>
                  </a:lnTo>
                  <a:lnTo>
                    <a:pt x="390" y="645"/>
                  </a:lnTo>
                  <a:lnTo>
                    <a:pt x="443" y="652"/>
                  </a:lnTo>
                  <a:lnTo>
                    <a:pt x="495" y="65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auto">
            <a:xfrm>
              <a:off x="6486" y="9496"/>
              <a:ext cx="3142" cy="2120"/>
            </a:xfrm>
            <a:custGeom>
              <a:avLst/>
              <a:gdLst/>
              <a:ahLst/>
              <a:cxnLst>
                <a:cxn ang="0">
                  <a:pos x="1083" y="322"/>
                </a:cxn>
                <a:cxn ang="0">
                  <a:pos x="1281" y="342"/>
                </a:cxn>
                <a:cxn ang="0">
                  <a:pos x="1466" y="375"/>
                </a:cxn>
                <a:cxn ang="0">
                  <a:pos x="1651" y="428"/>
                </a:cxn>
                <a:cxn ang="0">
                  <a:pos x="1829" y="494"/>
                </a:cxn>
                <a:cxn ang="0">
                  <a:pos x="2000" y="573"/>
                </a:cxn>
                <a:cxn ang="0">
                  <a:pos x="2159" y="671"/>
                </a:cxn>
                <a:cxn ang="0">
                  <a:pos x="2311" y="777"/>
                </a:cxn>
                <a:cxn ang="0">
                  <a:pos x="2456" y="895"/>
                </a:cxn>
                <a:cxn ang="0">
                  <a:pos x="2581" y="1027"/>
                </a:cxn>
                <a:cxn ang="0">
                  <a:pos x="2700" y="1172"/>
                </a:cxn>
                <a:cxn ang="0">
                  <a:pos x="2806" y="1323"/>
                </a:cxn>
                <a:cxn ang="0">
                  <a:pos x="2905" y="1488"/>
                </a:cxn>
                <a:cxn ang="0">
                  <a:pos x="2984" y="1659"/>
                </a:cxn>
                <a:cxn ang="0">
                  <a:pos x="3043" y="1837"/>
                </a:cxn>
                <a:cxn ang="0">
                  <a:pos x="3096" y="2021"/>
                </a:cxn>
                <a:cxn ang="0">
                  <a:pos x="3129" y="2120"/>
                </a:cxn>
                <a:cxn ang="0">
                  <a:pos x="3136" y="2008"/>
                </a:cxn>
                <a:cxn ang="0">
                  <a:pos x="3116" y="1797"/>
                </a:cxn>
                <a:cxn ang="0">
                  <a:pos x="3070" y="1587"/>
                </a:cxn>
                <a:cxn ang="0">
                  <a:pos x="3004" y="1389"/>
                </a:cxn>
                <a:cxn ang="0">
                  <a:pos x="2918" y="1198"/>
                </a:cxn>
                <a:cxn ang="0">
                  <a:pos x="2819" y="1014"/>
                </a:cxn>
                <a:cxn ang="0">
                  <a:pos x="2700" y="849"/>
                </a:cxn>
                <a:cxn ang="0">
                  <a:pos x="2568" y="691"/>
                </a:cxn>
                <a:cxn ang="0">
                  <a:pos x="2423" y="546"/>
                </a:cxn>
                <a:cxn ang="0">
                  <a:pos x="2264" y="414"/>
                </a:cxn>
                <a:cxn ang="0">
                  <a:pos x="2093" y="303"/>
                </a:cxn>
                <a:cxn ang="0">
                  <a:pos x="1908" y="204"/>
                </a:cxn>
                <a:cxn ang="0">
                  <a:pos x="1717" y="125"/>
                </a:cxn>
                <a:cxn ang="0">
                  <a:pos x="1518" y="65"/>
                </a:cxn>
                <a:cxn ang="0">
                  <a:pos x="1307" y="19"/>
                </a:cxn>
                <a:cxn ang="0">
                  <a:pos x="1096" y="0"/>
                </a:cxn>
                <a:cxn ang="0">
                  <a:pos x="852" y="0"/>
                </a:cxn>
                <a:cxn ang="0">
                  <a:pos x="594" y="33"/>
                </a:cxn>
                <a:cxn ang="0">
                  <a:pos x="344" y="92"/>
                </a:cxn>
                <a:cxn ang="0">
                  <a:pos x="113" y="184"/>
                </a:cxn>
                <a:cxn ang="0">
                  <a:pos x="27" y="309"/>
                </a:cxn>
                <a:cxn ang="0">
                  <a:pos x="66" y="447"/>
                </a:cxn>
                <a:cxn ang="0">
                  <a:pos x="185" y="480"/>
                </a:cxn>
                <a:cxn ang="0">
                  <a:pos x="403" y="401"/>
                </a:cxn>
                <a:cxn ang="0">
                  <a:pos x="627" y="349"/>
                </a:cxn>
                <a:cxn ang="0">
                  <a:pos x="865" y="322"/>
                </a:cxn>
              </a:cxnLst>
              <a:rect l="0" t="0" r="r" b="b"/>
              <a:pathLst>
                <a:path w="3142" h="2120">
                  <a:moveTo>
                    <a:pt x="984" y="322"/>
                  </a:moveTo>
                  <a:lnTo>
                    <a:pt x="1083" y="322"/>
                  </a:lnTo>
                  <a:lnTo>
                    <a:pt x="1182" y="329"/>
                  </a:lnTo>
                  <a:lnTo>
                    <a:pt x="1281" y="342"/>
                  </a:lnTo>
                  <a:lnTo>
                    <a:pt x="1373" y="355"/>
                  </a:lnTo>
                  <a:lnTo>
                    <a:pt x="1466" y="375"/>
                  </a:lnTo>
                  <a:lnTo>
                    <a:pt x="1565" y="401"/>
                  </a:lnTo>
                  <a:lnTo>
                    <a:pt x="1651" y="428"/>
                  </a:lnTo>
                  <a:lnTo>
                    <a:pt x="1743" y="454"/>
                  </a:lnTo>
                  <a:lnTo>
                    <a:pt x="1829" y="494"/>
                  </a:lnTo>
                  <a:lnTo>
                    <a:pt x="1915" y="533"/>
                  </a:lnTo>
                  <a:lnTo>
                    <a:pt x="2000" y="573"/>
                  </a:lnTo>
                  <a:lnTo>
                    <a:pt x="2080" y="619"/>
                  </a:lnTo>
                  <a:lnTo>
                    <a:pt x="2159" y="671"/>
                  </a:lnTo>
                  <a:lnTo>
                    <a:pt x="2238" y="724"/>
                  </a:lnTo>
                  <a:lnTo>
                    <a:pt x="2311" y="777"/>
                  </a:lnTo>
                  <a:lnTo>
                    <a:pt x="2383" y="836"/>
                  </a:lnTo>
                  <a:lnTo>
                    <a:pt x="2456" y="895"/>
                  </a:lnTo>
                  <a:lnTo>
                    <a:pt x="2522" y="961"/>
                  </a:lnTo>
                  <a:lnTo>
                    <a:pt x="2581" y="1027"/>
                  </a:lnTo>
                  <a:lnTo>
                    <a:pt x="2647" y="1099"/>
                  </a:lnTo>
                  <a:lnTo>
                    <a:pt x="2700" y="1172"/>
                  </a:lnTo>
                  <a:lnTo>
                    <a:pt x="2759" y="1251"/>
                  </a:lnTo>
                  <a:lnTo>
                    <a:pt x="2806" y="1323"/>
                  </a:lnTo>
                  <a:lnTo>
                    <a:pt x="2858" y="1402"/>
                  </a:lnTo>
                  <a:lnTo>
                    <a:pt x="2905" y="1488"/>
                  </a:lnTo>
                  <a:lnTo>
                    <a:pt x="2944" y="1573"/>
                  </a:lnTo>
                  <a:lnTo>
                    <a:pt x="2984" y="1659"/>
                  </a:lnTo>
                  <a:lnTo>
                    <a:pt x="3017" y="1745"/>
                  </a:lnTo>
                  <a:lnTo>
                    <a:pt x="3043" y="1837"/>
                  </a:lnTo>
                  <a:lnTo>
                    <a:pt x="3070" y="1929"/>
                  </a:lnTo>
                  <a:lnTo>
                    <a:pt x="3096" y="2021"/>
                  </a:lnTo>
                  <a:lnTo>
                    <a:pt x="3109" y="2113"/>
                  </a:lnTo>
                  <a:lnTo>
                    <a:pt x="3129" y="2120"/>
                  </a:lnTo>
                  <a:lnTo>
                    <a:pt x="3142" y="2120"/>
                  </a:lnTo>
                  <a:lnTo>
                    <a:pt x="3136" y="2008"/>
                  </a:lnTo>
                  <a:lnTo>
                    <a:pt x="3129" y="1903"/>
                  </a:lnTo>
                  <a:lnTo>
                    <a:pt x="3116" y="1797"/>
                  </a:lnTo>
                  <a:lnTo>
                    <a:pt x="3096" y="1692"/>
                  </a:lnTo>
                  <a:lnTo>
                    <a:pt x="3070" y="1587"/>
                  </a:lnTo>
                  <a:lnTo>
                    <a:pt x="3037" y="1488"/>
                  </a:lnTo>
                  <a:lnTo>
                    <a:pt x="3004" y="1389"/>
                  </a:lnTo>
                  <a:lnTo>
                    <a:pt x="2964" y="1290"/>
                  </a:lnTo>
                  <a:lnTo>
                    <a:pt x="2918" y="1198"/>
                  </a:lnTo>
                  <a:lnTo>
                    <a:pt x="2872" y="1106"/>
                  </a:lnTo>
                  <a:lnTo>
                    <a:pt x="2819" y="1014"/>
                  </a:lnTo>
                  <a:lnTo>
                    <a:pt x="2766" y="928"/>
                  </a:lnTo>
                  <a:lnTo>
                    <a:pt x="2700" y="849"/>
                  </a:lnTo>
                  <a:lnTo>
                    <a:pt x="2641" y="770"/>
                  </a:lnTo>
                  <a:lnTo>
                    <a:pt x="2568" y="691"/>
                  </a:lnTo>
                  <a:lnTo>
                    <a:pt x="2502" y="619"/>
                  </a:lnTo>
                  <a:lnTo>
                    <a:pt x="2423" y="546"/>
                  </a:lnTo>
                  <a:lnTo>
                    <a:pt x="2344" y="480"/>
                  </a:lnTo>
                  <a:lnTo>
                    <a:pt x="2264" y="414"/>
                  </a:lnTo>
                  <a:lnTo>
                    <a:pt x="2179" y="355"/>
                  </a:lnTo>
                  <a:lnTo>
                    <a:pt x="2093" y="303"/>
                  </a:lnTo>
                  <a:lnTo>
                    <a:pt x="2000" y="250"/>
                  </a:lnTo>
                  <a:lnTo>
                    <a:pt x="1908" y="204"/>
                  </a:lnTo>
                  <a:lnTo>
                    <a:pt x="1816" y="164"/>
                  </a:lnTo>
                  <a:lnTo>
                    <a:pt x="1717" y="125"/>
                  </a:lnTo>
                  <a:lnTo>
                    <a:pt x="1617" y="92"/>
                  </a:lnTo>
                  <a:lnTo>
                    <a:pt x="1518" y="65"/>
                  </a:lnTo>
                  <a:lnTo>
                    <a:pt x="1413" y="39"/>
                  </a:lnTo>
                  <a:lnTo>
                    <a:pt x="1307" y="19"/>
                  </a:lnTo>
                  <a:lnTo>
                    <a:pt x="1202" y="6"/>
                  </a:lnTo>
                  <a:lnTo>
                    <a:pt x="1096" y="0"/>
                  </a:lnTo>
                  <a:lnTo>
                    <a:pt x="984" y="0"/>
                  </a:lnTo>
                  <a:lnTo>
                    <a:pt x="852" y="0"/>
                  </a:lnTo>
                  <a:lnTo>
                    <a:pt x="720" y="13"/>
                  </a:lnTo>
                  <a:lnTo>
                    <a:pt x="594" y="33"/>
                  </a:lnTo>
                  <a:lnTo>
                    <a:pt x="469" y="59"/>
                  </a:lnTo>
                  <a:lnTo>
                    <a:pt x="344" y="92"/>
                  </a:lnTo>
                  <a:lnTo>
                    <a:pt x="225" y="138"/>
                  </a:lnTo>
                  <a:lnTo>
                    <a:pt x="113" y="184"/>
                  </a:lnTo>
                  <a:lnTo>
                    <a:pt x="0" y="237"/>
                  </a:lnTo>
                  <a:lnTo>
                    <a:pt x="27" y="309"/>
                  </a:lnTo>
                  <a:lnTo>
                    <a:pt x="47" y="375"/>
                  </a:lnTo>
                  <a:lnTo>
                    <a:pt x="66" y="447"/>
                  </a:lnTo>
                  <a:lnTo>
                    <a:pt x="80" y="526"/>
                  </a:lnTo>
                  <a:lnTo>
                    <a:pt x="185" y="480"/>
                  </a:lnTo>
                  <a:lnTo>
                    <a:pt x="291" y="441"/>
                  </a:lnTo>
                  <a:lnTo>
                    <a:pt x="403" y="401"/>
                  </a:lnTo>
                  <a:lnTo>
                    <a:pt x="515" y="375"/>
                  </a:lnTo>
                  <a:lnTo>
                    <a:pt x="627" y="349"/>
                  </a:lnTo>
                  <a:lnTo>
                    <a:pt x="746" y="335"/>
                  </a:lnTo>
                  <a:lnTo>
                    <a:pt x="865" y="322"/>
                  </a:lnTo>
                  <a:lnTo>
                    <a:pt x="984" y="32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3" name="Freeform 13"/>
            <p:cNvSpPr>
              <a:spLocks/>
            </p:cNvSpPr>
            <p:nvPr/>
          </p:nvSpPr>
          <p:spPr bwMode="auto">
            <a:xfrm>
              <a:off x="5655" y="11800"/>
              <a:ext cx="2171" cy="1983"/>
            </a:xfrm>
            <a:custGeom>
              <a:avLst/>
              <a:gdLst/>
              <a:ahLst/>
              <a:cxnLst>
                <a:cxn ang="0">
                  <a:pos x="2171" y="1785"/>
                </a:cxn>
                <a:cxn ang="0">
                  <a:pos x="2171" y="1673"/>
                </a:cxn>
                <a:cxn ang="0">
                  <a:pos x="2085" y="1640"/>
                </a:cxn>
                <a:cxn ang="0">
                  <a:pos x="1907" y="1660"/>
                </a:cxn>
                <a:cxn ang="0">
                  <a:pos x="1736" y="1660"/>
                </a:cxn>
                <a:cxn ang="0">
                  <a:pos x="1557" y="1640"/>
                </a:cxn>
                <a:cxn ang="0">
                  <a:pos x="1392" y="1607"/>
                </a:cxn>
                <a:cxn ang="0">
                  <a:pos x="1227" y="1561"/>
                </a:cxn>
                <a:cxn ang="0">
                  <a:pos x="1069" y="1502"/>
                </a:cxn>
                <a:cxn ang="0">
                  <a:pos x="924" y="1423"/>
                </a:cxn>
                <a:cxn ang="0">
                  <a:pos x="779" y="1337"/>
                </a:cxn>
                <a:cxn ang="0">
                  <a:pos x="647" y="1232"/>
                </a:cxn>
                <a:cxn ang="0">
                  <a:pos x="528" y="1120"/>
                </a:cxn>
                <a:cxn ang="0">
                  <a:pos x="416" y="1001"/>
                </a:cxn>
                <a:cxn ang="0">
                  <a:pos x="317" y="870"/>
                </a:cxn>
                <a:cxn ang="0">
                  <a:pos x="231" y="725"/>
                </a:cxn>
                <a:cxn ang="0">
                  <a:pos x="152" y="580"/>
                </a:cxn>
                <a:cxn ang="0">
                  <a:pos x="92" y="422"/>
                </a:cxn>
                <a:cxn ang="0">
                  <a:pos x="46" y="257"/>
                </a:cxn>
                <a:cxn ang="0">
                  <a:pos x="13" y="86"/>
                </a:cxn>
                <a:cxn ang="0">
                  <a:pos x="0" y="86"/>
                </a:cxn>
                <a:cxn ang="0">
                  <a:pos x="0" y="264"/>
                </a:cxn>
                <a:cxn ang="0">
                  <a:pos x="20" y="448"/>
                </a:cxn>
                <a:cxn ang="0">
                  <a:pos x="53" y="626"/>
                </a:cxn>
                <a:cxn ang="0">
                  <a:pos x="112" y="797"/>
                </a:cxn>
                <a:cxn ang="0">
                  <a:pos x="178" y="955"/>
                </a:cxn>
                <a:cxn ang="0">
                  <a:pos x="264" y="1113"/>
                </a:cxn>
                <a:cxn ang="0">
                  <a:pos x="363" y="1258"/>
                </a:cxn>
                <a:cxn ang="0">
                  <a:pos x="475" y="1390"/>
                </a:cxn>
                <a:cxn ang="0">
                  <a:pos x="594" y="1515"/>
                </a:cxn>
                <a:cxn ang="0">
                  <a:pos x="732" y="1627"/>
                </a:cxn>
                <a:cxn ang="0">
                  <a:pos x="878" y="1726"/>
                </a:cxn>
                <a:cxn ang="0">
                  <a:pos x="1029" y="1805"/>
                </a:cxn>
                <a:cxn ang="0">
                  <a:pos x="1194" y="1877"/>
                </a:cxn>
                <a:cxn ang="0">
                  <a:pos x="1366" y="1930"/>
                </a:cxn>
                <a:cxn ang="0">
                  <a:pos x="1544" y="1963"/>
                </a:cxn>
                <a:cxn ang="0">
                  <a:pos x="1729" y="1983"/>
                </a:cxn>
                <a:cxn ang="0">
                  <a:pos x="1914" y="1983"/>
                </a:cxn>
                <a:cxn ang="0">
                  <a:pos x="2085" y="1963"/>
                </a:cxn>
                <a:cxn ang="0">
                  <a:pos x="2171" y="1904"/>
                </a:cxn>
              </a:cxnLst>
              <a:rect l="0" t="0" r="r" b="b"/>
              <a:pathLst>
                <a:path w="2171" h="1983">
                  <a:moveTo>
                    <a:pt x="2165" y="1851"/>
                  </a:moveTo>
                  <a:lnTo>
                    <a:pt x="2171" y="1785"/>
                  </a:lnTo>
                  <a:lnTo>
                    <a:pt x="2171" y="1719"/>
                  </a:lnTo>
                  <a:lnTo>
                    <a:pt x="2171" y="1673"/>
                  </a:lnTo>
                  <a:lnTo>
                    <a:pt x="2171" y="1627"/>
                  </a:lnTo>
                  <a:lnTo>
                    <a:pt x="2085" y="1640"/>
                  </a:lnTo>
                  <a:lnTo>
                    <a:pt x="2000" y="1653"/>
                  </a:lnTo>
                  <a:lnTo>
                    <a:pt x="1907" y="1660"/>
                  </a:lnTo>
                  <a:lnTo>
                    <a:pt x="1821" y="1660"/>
                  </a:lnTo>
                  <a:lnTo>
                    <a:pt x="1736" y="1660"/>
                  </a:lnTo>
                  <a:lnTo>
                    <a:pt x="1643" y="1653"/>
                  </a:lnTo>
                  <a:lnTo>
                    <a:pt x="1557" y="1640"/>
                  </a:lnTo>
                  <a:lnTo>
                    <a:pt x="1472" y="1627"/>
                  </a:lnTo>
                  <a:lnTo>
                    <a:pt x="1392" y="1607"/>
                  </a:lnTo>
                  <a:lnTo>
                    <a:pt x="1307" y="1587"/>
                  </a:lnTo>
                  <a:lnTo>
                    <a:pt x="1227" y="1561"/>
                  </a:lnTo>
                  <a:lnTo>
                    <a:pt x="1148" y="1535"/>
                  </a:lnTo>
                  <a:lnTo>
                    <a:pt x="1069" y="1502"/>
                  </a:lnTo>
                  <a:lnTo>
                    <a:pt x="996" y="1462"/>
                  </a:lnTo>
                  <a:lnTo>
                    <a:pt x="924" y="1423"/>
                  </a:lnTo>
                  <a:lnTo>
                    <a:pt x="851" y="1383"/>
                  </a:lnTo>
                  <a:lnTo>
                    <a:pt x="779" y="1337"/>
                  </a:lnTo>
                  <a:lnTo>
                    <a:pt x="713" y="1285"/>
                  </a:lnTo>
                  <a:lnTo>
                    <a:pt x="647" y="1232"/>
                  </a:lnTo>
                  <a:lnTo>
                    <a:pt x="587" y="1179"/>
                  </a:lnTo>
                  <a:lnTo>
                    <a:pt x="528" y="1120"/>
                  </a:lnTo>
                  <a:lnTo>
                    <a:pt x="468" y="1061"/>
                  </a:lnTo>
                  <a:lnTo>
                    <a:pt x="416" y="1001"/>
                  </a:lnTo>
                  <a:lnTo>
                    <a:pt x="363" y="936"/>
                  </a:lnTo>
                  <a:lnTo>
                    <a:pt x="317" y="870"/>
                  </a:lnTo>
                  <a:lnTo>
                    <a:pt x="270" y="797"/>
                  </a:lnTo>
                  <a:lnTo>
                    <a:pt x="231" y="725"/>
                  </a:lnTo>
                  <a:lnTo>
                    <a:pt x="191" y="652"/>
                  </a:lnTo>
                  <a:lnTo>
                    <a:pt x="152" y="580"/>
                  </a:lnTo>
                  <a:lnTo>
                    <a:pt x="119" y="501"/>
                  </a:lnTo>
                  <a:lnTo>
                    <a:pt x="92" y="422"/>
                  </a:lnTo>
                  <a:lnTo>
                    <a:pt x="66" y="343"/>
                  </a:lnTo>
                  <a:lnTo>
                    <a:pt x="46" y="257"/>
                  </a:lnTo>
                  <a:lnTo>
                    <a:pt x="26" y="172"/>
                  </a:lnTo>
                  <a:lnTo>
                    <a:pt x="13" y="86"/>
                  </a:lnTo>
                  <a:lnTo>
                    <a:pt x="6" y="0"/>
                  </a:lnTo>
                  <a:lnTo>
                    <a:pt x="0" y="86"/>
                  </a:lnTo>
                  <a:lnTo>
                    <a:pt x="0" y="172"/>
                  </a:lnTo>
                  <a:lnTo>
                    <a:pt x="0" y="264"/>
                  </a:lnTo>
                  <a:lnTo>
                    <a:pt x="6" y="356"/>
                  </a:lnTo>
                  <a:lnTo>
                    <a:pt x="20" y="448"/>
                  </a:lnTo>
                  <a:lnTo>
                    <a:pt x="33" y="540"/>
                  </a:lnTo>
                  <a:lnTo>
                    <a:pt x="53" y="626"/>
                  </a:lnTo>
                  <a:lnTo>
                    <a:pt x="79" y="712"/>
                  </a:lnTo>
                  <a:lnTo>
                    <a:pt x="112" y="797"/>
                  </a:lnTo>
                  <a:lnTo>
                    <a:pt x="145" y="876"/>
                  </a:lnTo>
                  <a:lnTo>
                    <a:pt x="178" y="955"/>
                  </a:lnTo>
                  <a:lnTo>
                    <a:pt x="218" y="1034"/>
                  </a:lnTo>
                  <a:lnTo>
                    <a:pt x="264" y="1113"/>
                  </a:lnTo>
                  <a:lnTo>
                    <a:pt x="310" y="1186"/>
                  </a:lnTo>
                  <a:lnTo>
                    <a:pt x="363" y="1258"/>
                  </a:lnTo>
                  <a:lnTo>
                    <a:pt x="416" y="1324"/>
                  </a:lnTo>
                  <a:lnTo>
                    <a:pt x="475" y="1390"/>
                  </a:lnTo>
                  <a:lnTo>
                    <a:pt x="534" y="1456"/>
                  </a:lnTo>
                  <a:lnTo>
                    <a:pt x="594" y="1515"/>
                  </a:lnTo>
                  <a:lnTo>
                    <a:pt x="666" y="1574"/>
                  </a:lnTo>
                  <a:lnTo>
                    <a:pt x="732" y="1627"/>
                  </a:lnTo>
                  <a:lnTo>
                    <a:pt x="805" y="1673"/>
                  </a:lnTo>
                  <a:lnTo>
                    <a:pt x="878" y="1726"/>
                  </a:lnTo>
                  <a:lnTo>
                    <a:pt x="957" y="1765"/>
                  </a:lnTo>
                  <a:lnTo>
                    <a:pt x="1029" y="1805"/>
                  </a:lnTo>
                  <a:lnTo>
                    <a:pt x="1115" y="1844"/>
                  </a:lnTo>
                  <a:lnTo>
                    <a:pt x="1194" y="1877"/>
                  </a:lnTo>
                  <a:lnTo>
                    <a:pt x="1280" y="1904"/>
                  </a:lnTo>
                  <a:lnTo>
                    <a:pt x="1366" y="1930"/>
                  </a:lnTo>
                  <a:lnTo>
                    <a:pt x="1452" y="1950"/>
                  </a:lnTo>
                  <a:lnTo>
                    <a:pt x="1544" y="1963"/>
                  </a:lnTo>
                  <a:lnTo>
                    <a:pt x="1637" y="1976"/>
                  </a:lnTo>
                  <a:lnTo>
                    <a:pt x="1729" y="1983"/>
                  </a:lnTo>
                  <a:lnTo>
                    <a:pt x="1821" y="1983"/>
                  </a:lnTo>
                  <a:lnTo>
                    <a:pt x="1914" y="1983"/>
                  </a:lnTo>
                  <a:lnTo>
                    <a:pt x="2000" y="1976"/>
                  </a:lnTo>
                  <a:lnTo>
                    <a:pt x="2085" y="1963"/>
                  </a:lnTo>
                  <a:lnTo>
                    <a:pt x="2171" y="1950"/>
                  </a:lnTo>
                  <a:lnTo>
                    <a:pt x="2171" y="1904"/>
                  </a:lnTo>
                  <a:lnTo>
                    <a:pt x="2165" y="185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4" name="Freeform 14"/>
            <p:cNvSpPr>
              <a:spLocks/>
            </p:cNvSpPr>
            <p:nvPr/>
          </p:nvSpPr>
          <p:spPr bwMode="auto">
            <a:xfrm>
              <a:off x="6315" y="11807"/>
              <a:ext cx="1650" cy="1317"/>
            </a:xfrm>
            <a:custGeom>
              <a:avLst/>
              <a:gdLst/>
              <a:ahLst/>
              <a:cxnLst>
                <a:cxn ang="0">
                  <a:pos x="1161" y="1317"/>
                </a:cxn>
                <a:cxn ang="0">
                  <a:pos x="1260" y="1310"/>
                </a:cxn>
                <a:cxn ang="0">
                  <a:pos x="1353" y="1297"/>
                </a:cxn>
                <a:cxn ang="0">
                  <a:pos x="1445" y="1278"/>
                </a:cxn>
                <a:cxn ang="0">
                  <a:pos x="1538" y="1251"/>
                </a:cxn>
                <a:cxn ang="0">
                  <a:pos x="1557" y="1152"/>
                </a:cxn>
                <a:cxn ang="0">
                  <a:pos x="1584" y="1060"/>
                </a:cxn>
                <a:cxn ang="0">
                  <a:pos x="1617" y="968"/>
                </a:cxn>
                <a:cxn ang="0">
                  <a:pos x="1650" y="882"/>
                </a:cxn>
                <a:cxn ang="0">
                  <a:pos x="1597" y="909"/>
                </a:cxn>
                <a:cxn ang="0">
                  <a:pos x="1538" y="929"/>
                </a:cxn>
                <a:cxn ang="0">
                  <a:pos x="1478" y="948"/>
                </a:cxn>
                <a:cxn ang="0">
                  <a:pos x="1412" y="961"/>
                </a:cxn>
                <a:cxn ang="0">
                  <a:pos x="1353" y="975"/>
                </a:cxn>
                <a:cxn ang="0">
                  <a:pos x="1287" y="988"/>
                </a:cxn>
                <a:cxn ang="0">
                  <a:pos x="1227" y="988"/>
                </a:cxn>
                <a:cxn ang="0">
                  <a:pos x="1161" y="994"/>
                </a:cxn>
                <a:cxn ang="0">
                  <a:pos x="1049" y="988"/>
                </a:cxn>
                <a:cxn ang="0">
                  <a:pos x="944" y="975"/>
                </a:cxn>
                <a:cxn ang="0">
                  <a:pos x="845" y="948"/>
                </a:cxn>
                <a:cxn ang="0">
                  <a:pos x="746" y="915"/>
                </a:cxn>
                <a:cxn ang="0">
                  <a:pos x="653" y="876"/>
                </a:cxn>
                <a:cxn ang="0">
                  <a:pos x="561" y="823"/>
                </a:cxn>
                <a:cxn ang="0">
                  <a:pos x="475" y="770"/>
                </a:cxn>
                <a:cxn ang="0">
                  <a:pos x="396" y="705"/>
                </a:cxn>
                <a:cxn ang="0">
                  <a:pos x="323" y="639"/>
                </a:cxn>
                <a:cxn ang="0">
                  <a:pos x="257" y="560"/>
                </a:cxn>
                <a:cxn ang="0">
                  <a:pos x="198" y="481"/>
                </a:cxn>
                <a:cxn ang="0">
                  <a:pos x="145" y="389"/>
                </a:cxn>
                <a:cxn ang="0">
                  <a:pos x="99" y="296"/>
                </a:cxn>
                <a:cxn ang="0">
                  <a:pos x="59" y="204"/>
                </a:cxn>
                <a:cxn ang="0">
                  <a:pos x="33" y="105"/>
                </a:cxn>
                <a:cxn ang="0">
                  <a:pos x="13" y="0"/>
                </a:cxn>
                <a:cxn ang="0">
                  <a:pos x="6" y="79"/>
                </a:cxn>
                <a:cxn ang="0">
                  <a:pos x="0" y="165"/>
                </a:cxn>
                <a:cxn ang="0">
                  <a:pos x="6" y="283"/>
                </a:cxn>
                <a:cxn ang="0">
                  <a:pos x="26" y="395"/>
                </a:cxn>
                <a:cxn ang="0">
                  <a:pos x="53" y="507"/>
                </a:cxn>
                <a:cxn ang="0">
                  <a:pos x="92" y="612"/>
                </a:cxn>
                <a:cxn ang="0">
                  <a:pos x="138" y="711"/>
                </a:cxn>
                <a:cxn ang="0">
                  <a:pos x="198" y="810"/>
                </a:cxn>
                <a:cxn ang="0">
                  <a:pos x="264" y="896"/>
                </a:cxn>
                <a:cxn ang="0">
                  <a:pos x="343" y="981"/>
                </a:cxn>
                <a:cxn ang="0">
                  <a:pos x="422" y="1054"/>
                </a:cxn>
                <a:cxn ang="0">
                  <a:pos x="515" y="1119"/>
                </a:cxn>
                <a:cxn ang="0">
                  <a:pos x="607" y="1179"/>
                </a:cxn>
                <a:cxn ang="0">
                  <a:pos x="713" y="1225"/>
                </a:cxn>
                <a:cxn ang="0">
                  <a:pos x="818" y="1264"/>
                </a:cxn>
                <a:cxn ang="0">
                  <a:pos x="924" y="1291"/>
                </a:cxn>
                <a:cxn ang="0">
                  <a:pos x="1043" y="1310"/>
                </a:cxn>
                <a:cxn ang="0">
                  <a:pos x="1161" y="1317"/>
                </a:cxn>
              </a:cxnLst>
              <a:rect l="0" t="0" r="r" b="b"/>
              <a:pathLst>
                <a:path w="1650" h="1317">
                  <a:moveTo>
                    <a:pt x="1161" y="1317"/>
                  </a:moveTo>
                  <a:lnTo>
                    <a:pt x="1260" y="1310"/>
                  </a:lnTo>
                  <a:lnTo>
                    <a:pt x="1353" y="1297"/>
                  </a:lnTo>
                  <a:lnTo>
                    <a:pt x="1445" y="1278"/>
                  </a:lnTo>
                  <a:lnTo>
                    <a:pt x="1538" y="1251"/>
                  </a:lnTo>
                  <a:lnTo>
                    <a:pt x="1557" y="1152"/>
                  </a:lnTo>
                  <a:lnTo>
                    <a:pt x="1584" y="1060"/>
                  </a:lnTo>
                  <a:lnTo>
                    <a:pt x="1617" y="968"/>
                  </a:lnTo>
                  <a:lnTo>
                    <a:pt x="1650" y="882"/>
                  </a:lnTo>
                  <a:lnTo>
                    <a:pt x="1597" y="909"/>
                  </a:lnTo>
                  <a:lnTo>
                    <a:pt x="1538" y="929"/>
                  </a:lnTo>
                  <a:lnTo>
                    <a:pt x="1478" y="948"/>
                  </a:lnTo>
                  <a:lnTo>
                    <a:pt x="1412" y="961"/>
                  </a:lnTo>
                  <a:lnTo>
                    <a:pt x="1353" y="975"/>
                  </a:lnTo>
                  <a:lnTo>
                    <a:pt x="1287" y="988"/>
                  </a:lnTo>
                  <a:lnTo>
                    <a:pt x="1227" y="988"/>
                  </a:lnTo>
                  <a:lnTo>
                    <a:pt x="1161" y="994"/>
                  </a:lnTo>
                  <a:lnTo>
                    <a:pt x="1049" y="988"/>
                  </a:lnTo>
                  <a:lnTo>
                    <a:pt x="944" y="975"/>
                  </a:lnTo>
                  <a:lnTo>
                    <a:pt x="845" y="948"/>
                  </a:lnTo>
                  <a:lnTo>
                    <a:pt x="746" y="915"/>
                  </a:lnTo>
                  <a:lnTo>
                    <a:pt x="653" y="876"/>
                  </a:lnTo>
                  <a:lnTo>
                    <a:pt x="561" y="823"/>
                  </a:lnTo>
                  <a:lnTo>
                    <a:pt x="475" y="770"/>
                  </a:lnTo>
                  <a:lnTo>
                    <a:pt x="396" y="705"/>
                  </a:lnTo>
                  <a:lnTo>
                    <a:pt x="323" y="639"/>
                  </a:lnTo>
                  <a:lnTo>
                    <a:pt x="257" y="560"/>
                  </a:lnTo>
                  <a:lnTo>
                    <a:pt x="198" y="481"/>
                  </a:lnTo>
                  <a:lnTo>
                    <a:pt x="145" y="389"/>
                  </a:lnTo>
                  <a:lnTo>
                    <a:pt x="99" y="296"/>
                  </a:lnTo>
                  <a:lnTo>
                    <a:pt x="59" y="204"/>
                  </a:lnTo>
                  <a:lnTo>
                    <a:pt x="33" y="105"/>
                  </a:lnTo>
                  <a:lnTo>
                    <a:pt x="13" y="0"/>
                  </a:lnTo>
                  <a:lnTo>
                    <a:pt x="6" y="79"/>
                  </a:lnTo>
                  <a:lnTo>
                    <a:pt x="0" y="165"/>
                  </a:lnTo>
                  <a:lnTo>
                    <a:pt x="6" y="283"/>
                  </a:lnTo>
                  <a:lnTo>
                    <a:pt x="26" y="395"/>
                  </a:lnTo>
                  <a:lnTo>
                    <a:pt x="53" y="507"/>
                  </a:lnTo>
                  <a:lnTo>
                    <a:pt x="92" y="612"/>
                  </a:lnTo>
                  <a:lnTo>
                    <a:pt x="138" y="711"/>
                  </a:lnTo>
                  <a:lnTo>
                    <a:pt x="198" y="810"/>
                  </a:lnTo>
                  <a:lnTo>
                    <a:pt x="264" y="896"/>
                  </a:lnTo>
                  <a:lnTo>
                    <a:pt x="343" y="981"/>
                  </a:lnTo>
                  <a:lnTo>
                    <a:pt x="422" y="1054"/>
                  </a:lnTo>
                  <a:lnTo>
                    <a:pt x="515" y="1119"/>
                  </a:lnTo>
                  <a:lnTo>
                    <a:pt x="607" y="1179"/>
                  </a:lnTo>
                  <a:lnTo>
                    <a:pt x="713" y="1225"/>
                  </a:lnTo>
                  <a:lnTo>
                    <a:pt x="818" y="1264"/>
                  </a:lnTo>
                  <a:lnTo>
                    <a:pt x="924" y="1291"/>
                  </a:lnTo>
                  <a:lnTo>
                    <a:pt x="1043" y="1310"/>
                  </a:lnTo>
                  <a:lnTo>
                    <a:pt x="1161" y="1317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auto">
            <a:xfrm>
              <a:off x="9325" y="9687"/>
              <a:ext cx="1161" cy="770"/>
            </a:xfrm>
            <a:custGeom>
              <a:avLst/>
              <a:gdLst/>
              <a:ahLst/>
              <a:cxnLst>
                <a:cxn ang="0">
                  <a:pos x="534" y="388"/>
                </a:cxn>
                <a:cxn ang="0">
                  <a:pos x="442" y="375"/>
                </a:cxn>
                <a:cxn ang="0">
                  <a:pos x="356" y="342"/>
                </a:cxn>
                <a:cxn ang="0">
                  <a:pos x="277" y="303"/>
                </a:cxn>
                <a:cxn ang="0">
                  <a:pos x="178" y="223"/>
                </a:cxn>
                <a:cxn ang="0">
                  <a:pos x="92" y="118"/>
                </a:cxn>
                <a:cxn ang="0">
                  <a:pos x="52" y="46"/>
                </a:cxn>
                <a:cxn ang="0">
                  <a:pos x="19" y="46"/>
                </a:cxn>
                <a:cxn ang="0">
                  <a:pos x="0" y="144"/>
                </a:cxn>
                <a:cxn ang="0">
                  <a:pos x="0" y="250"/>
                </a:cxn>
                <a:cxn ang="0">
                  <a:pos x="26" y="368"/>
                </a:cxn>
                <a:cxn ang="0">
                  <a:pos x="72" y="467"/>
                </a:cxn>
                <a:cxn ang="0">
                  <a:pos x="132" y="559"/>
                </a:cxn>
                <a:cxn ang="0">
                  <a:pos x="211" y="638"/>
                </a:cxn>
                <a:cxn ang="0">
                  <a:pos x="303" y="704"/>
                </a:cxn>
                <a:cxn ang="0">
                  <a:pos x="409" y="744"/>
                </a:cxn>
                <a:cxn ang="0">
                  <a:pos x="521" y="770"/>
                </a:cxn>
                <a:cxn ang="0">
                  <a:pos x="640" y="770"/>
                </a:cxn>
                <a:cxn ang="0">
                  <a:pos x="759" y="744"/>
                </a:cxn>
                <a:cxn ang="0">
                  <a:pos x="858" y="704"/>
                </a:cxn>
                <a:cxn ang="0">
                  <a:pos x="950" y="638"/>
                </a:cxn>
                <a:cxn ang="0">
                  <a:pos x="1029" y="559"/>
                </a:cxn>
                <a:cxn ang="0">
                  <a:pos x="1095" y="467"/>
                </a:cxn>
                <a:cxn ang="0">
                  <a:pos x="1135" y="362"/>
                </a:cxn>
                <a:cxn ang="0">
                  <a:pos x="1161" y="250"/>
                </a:cxn>
                <a:cxn ang="0">
                  <a:pos x="1161" y="138"/>
                </a:cxn>
                <a:cxn ang="0">
                  <a:pos x="1141" y="46"/>
                </a:cxn>
                <a:cxn ang="0">
                  <a:pos x="1108" y="39"/>
                </a:cxn>
                <a:cxn ang="0">
                  <a:pos x="1069" y="118"/>
                </a:cxn>
                <a:cxn ang="0">
                  <a:pos x="990" y="223"/>
                </a:cxn>
                <a:cxn ang="0">
                  <a:pos x="884" y="303"/>
                </a:cxn>
                <a:cxn ang="0">
                  <a:pos x="805" y="342"/>
                </a:cxn>
                <a:cxn ang="0">
                  <a:pos x="719" y="375"/>
                </a:cxn>
                <a:cxn ang="0">
                  <a:pos x="627" y="388"/>
                </a:cxn>
              </a:cxnLst>
              <a:rect l="0" t="0" r="r" b="b"/>
              <a:pathLst>
                <a:path w="1161" h="770">
                  <a:moveTo>
                    <a:pt x="580" y="388"/>
                  </a:moveTo>
                  <a:lnTo>
                    <a:pt x="534" y="388"/>
                  </a:lnTo>
                  <a:lnTo>
                    <a:pt x="488" y="382"/>
                  </a:lnTo>
                  <a:lnTo>
                    <a:pt x="442" y="375"/>
                  </a:lnTo>
                  <a:lnTo>
                    <a:pt x="402" y="362"/>
                  </a:lnTo>
                  <a:lnTo>
                    <a:pt x="356" y="342"/>
                  </a:lnTo>
                  <a:lnTo>
                    <a:pt x="316" y="329"/>
                  </a:lnTo>
                  <a:lnTo>
                    <a:pt x="277" y="303"/>
                  </a:lnTo>
                  <a:lnTo>
                    <a:pt x="244" y="283"/>
                  </a:lnTo>
                  <a:lnTo>
                    <a:pt x="178" y="223"/>
                  </a:lnTo>
                  <a:lnTo>
                    <a:pt x="118" y="158"/>
                  </a:lnTo>
                  <a:lnTo>
                    <a:pt x="92" y="118"/>
                  </a:lnTo>
                  <a:lnTo>
                    <a:pt x="72" y="85"/>
                  </a:lnTo>
                  <a:lnTo>
                    <a:pt x="52" y="46"/>
                  </a:lnTo>
                  <a:lnTo>
                    <a:pt x="33" y="0"/>
                  </a:lnTo>
                  <a:lnTo>
                    <a:pt x="19" y="46"/>
                  </a:lnTo>
                  <a:lnTo>
                    <a:pt x="6" y="92"/>
                  </a:lnTo>
                  <a:lnTo>
                    <a:pt x="0" y="144"/>
                  </a:lnTo>
                  <a:lnTo>
                    <a:pt x="0" y="191"/>
                  </a:lnTo>
                  <a:lnTo>
                    <a:pt x="0" y="250"/>
                  </a:lnTo>
                  <a:lnTo>
                    <a:pt x="13" y="309"/>
                  </a:lnTo>
                  <a:lnTo>
                    <a:pt x="26" y="368"/>
                  </a:lnTo>
                  <a:lnTo>
                    <a:pt x="46" y="421"/>
                  </a:lnTo>
                  <a:lnTo>
                    <a:pt x="72" y="467"/>
                  </a:lnTo>
                  <a:lnTo>
                    <a:pt x="99" y="520"/>
                  </a:lnTo>
                  <a:lnTo>
                    <a:pt x="132" y="559"/>
                  </a:lnTo>
                  <a:lnTo>
                    <a:pt x="171" y="605"/>
                  </a:lnTo>
                  <a:lnTo>
                    <a:pt x="211" y="638"/>
                  </a:lnTo>
                  <a:lnTo>
                    <a:pt x="257" y="671"/>
                  </a:lnTo>
                  <a:lnTo>
                    <a:pt x="303" y="704"/>
                  </a:lnTo>
                  <a:lnTo>
                    <a:pt x="356" y="724"/>
                  </a:lnTo>
                  <a:lnTo>
                    <a:pt x="409" y="744"/>
                  </a:lnTo>
                  <a:lnTo>
                    <a:pt x="468" y="763"/>
                  </a:lnTo>
                  <a:lnTo>
                    <a:pt x="521" y="770"/>
                  </a:lnTo>
                  <a:lnTo>
                    <a:pt x="580" y="770"/>
                  </a:lnTo>
                  <a:lnTo>
                    <a:pt x="640" y="770"/>
                  </a:lnTo>
                  <a:lnTo>
                    <a:pt x="699" y="757"/>
                  </a:lnTo>
                  <a:lnTo>
                    <a:pt x="759" y="744"/>
                  </a:lnTo>
                  <a:lnTo>
                    <a:pt x="811" y="724"/>
                  </a:lnTo>
                  <a:lnTo>
                    <a:pt x="858" y="704"/>
                  </a:lnTo>
                  <a:lnTo>
                    <a:pt x="910" y="671"/>
                  </a:lnTo>
                  <a:lnTo>
                    <a:pt x="950" y="638"/>
                  </a:lnTo>
                  <a:lnTo>
                    <a:pt x="996" y="599"/>
                  </a:lnTo>
                  <a:lnTo>
                    <a:pt x="1029" y="559"/>
                  </a:lnTo>
                  <a:lnTo>
                    <a:pt x="1062" y="513"/>
                  </a:lnTo>
                  <a:lnTo>
                    <a:pt x="1095" y="467"/>
                  </a:lnTo>
                  <a:lnTo>
                    <a:pt x="1115" y="414"/>
                  </a:lnTo>
                  <a:lnTo>
                    <a:pt x="1135" y="362"/>
                  </a:lnTo>
                  <a:lnTo>
                    <a:pt x="1155" y="309"/>
                  </a:lnTo>
                  <a:lnTo>
                    <a:pt x="1161" y="250"/>
                  </a:lnTo>
                  <a:lnTo>
                    <a:pt x="1161" y="191"/>
                  </a:lnTo>
                  <a:lnTo>
                    <a:pt x="1161" y="138"/>
                  </a:lnTo>
                  <a:lnTo>
                    <a:pt x="1155" y="92"/>
                  </a:lnTo>
                  <a:lnTo>
                    <a:pt x="1141" y="46"/>
                  </a:lnTo>
                  <a:lnTo>
                    <a:pt x="1128" y="0"/>
                  </a:lnTo>
                  <a:lnTo>
                    <a:pt x="1108" y="39"/>
                  </a:lnTo>
                  <a:lnTo>
                    <a:pt x="1089" y="79"/>
                  </a:lnTo>
                  <a:lnTo>
                    <a:pt x="1069" y="118"/>
                  </a:lnTo>
                  <a:lnTo>
                    <a:pt x="1042" y="158"/>
                  </a:lnTo>
                  <a:lnTo>
                    <a:pt x="990" y="223"/>
                  </a:lnTo>
                  <a:lnTo>
                    <a:pt x="917" y="276"/>
                  </a:lnTo>
                  <a:lnTo>
                    <a:pt x="884" y="303"/>
                  </a:lnTo>
                  <a:lnTo>
                    <a:pt x="844" y="322"/>
                  </a:lnTo>
                  <a:lnTo>
                    <a:pt x="805" y="342"/>
                  </a:lnTo>
                  <a:lnTo>
                    <a:pt x="765" y="362"/>
                  </a:lnTo>
                  <a:lnTo>
                    <a:pt x="719" y="375"/>
                  </a:lnTo>
                  <a:lnTo>
                    <a:pt x="673" y="382"/>
                  </a:lnTo>
                  <a:lnTo>
                    <a:pt x="627" y="388"/>
                  </a:lnTo>
                  <a:lnTo>
                    <a:pt x="580" y="388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auto">
            <a:xfrm>
              <a:off x="9443" y="9687"/>
              <a:ext cx="1822" cy="1547"/>
            </a:xfrm>
            <a:custGeom>
              <a:avLst/>
              <a:gdLst/>
              <a:ahLst/>
              <a:cxnLst>
                <a:cxn ang="0">
                  <a:pos x="1822" y="191"/>
                </a:cxn>
                <a:cxn ang="0">
                  <a:pos x="1822" y="92"/>
                </a:cxn>
                <a:cxn ang="0">
                  <a:pos x="1809" y="0"/>
                </a:cxn>
                <a:cxn ang="0">
                  <a:pos x="1789" y="112"/>
                </a:cxn>
                <a:cxn ang="0">
                  <a:pos x="1756" y="223"/>
                </a:cxn>
                <a:cxn ang="0">
                  <a:pos x="1717" y="329"/>
                </a:cxn>
                <a:cxn ang="0">
                  <a:pos x="1670" y="434"/>
                </a:cxn>
                <a:cxn ang="0">
                  <a:pos x="1611" y="533"/>
                </a:cxn>
                <a:cxn ang="0">
                  <a:pos x="1545" y="625"/>
                </a:cxn>
                <a:cxn ang="0">
                  <a:pos x="1479" y="711"/>
                </a:cxn>
                <a:cxn ang="0">
                  <a:pos x="1400" y="790"/>
                </a:cxn>
                <a:cxn ang="0">
                  <a:pos x="1314" y="869"/>
                </a:cxn>
                <a:cxn ang="0">
                  <a:pos x="1221" y="935"/>
                </a:cxn>
                <a:cxn ang="0">
                  <a:pos x="1122" y="994"/>
                </a:cxn>
                <a:cxn ang="0">
                  <a:pos x="1023" y="1047"/>
                </a:cxn>
                <a:cxn ang="0">
                  <a:pos x="918" y="1086"/>
                </a:cxn>
                <a:cxn ang="0">
                  <a:pos x="806" y="1119"/>
                </a:cxn>
                <a:cxn ang="0">
                  <a:pos x="693" y="1145"/>
                </a:cxn>
                <a:cxn ang="0">
                  <a:pos x="575" y="1159"/>
                </a:cxn>
                <a:cxn ang="0">
                  <a:pos x="522" y="1165"/>
                </a:cxn>
                <a:cxn ang="0">
                  <a:pos x="462" y="1165"/>
                </a:cxn>
                <a:cxn ang="0">
                  <a:pos x="410" y="1165"/>
                </a:cxn>
                <a:cxn ang="0">
                  <a:pos x="357" y="1159"/>
                </a:cxn>
                <a:cxn ang="0">
                  <a:pos x="264" y="1152"/>
                </a:cxn>
                <a:cxn ang="0">
                  <a:pos x="172" y="1132"/>
                </a:cxn>
                <a:cxn ang="0">
                  <a:pos x="86" y="1112"/>
                </a:cxn>
                <a:cxn ang="0">
                  <a:pos x="0" y="1086"/>
                </a:cxn>
                <a:cxn ang="0">
                  <a:pos x="40" y="1185"/>
                </a:cxn>
                <a:cxn ang="0">
                  <a:pos x="80" y="1290"/>
                </a:cxn>
                <a:cxn ang="0">
                  <a:pos x="113" y="1402"/>
                </a:cxn>
                <a:cxn ang="0">
                  <a:pos x="139" y="1508"/>
                </a:cxn>
                <a:cxn ang="0">
                  <a:pos x="218" y="1527"/>
                </a:cxn>
                <a:cxn ang="0">
                  <a:pos x="297" y="1541"/>
                </a:cxn>
                <a:cxn ang="0">
                  <a:pos x="383" y="1547"/>
                </a:cxn>
                <a:cxn ang="0">
                  <a:pos x="469" y="1547"/>
                </a:cxn>
                <a:cxn ang="0">
                  <a:pos x="535" y="1547"/>
                </a:cxn>
                <a:cxn ang="0">
                  <a:pos x="608" y="1541"/>
                </a:cxn>
                <a:cxn ang="0">
                  <a:pos x="674" y="1534"/>
                </a:cxn>
                <a:cxn ang="0">
                  <a:pos x="740" y="1521"/>
                </a:cxn>
                <a:cxn ang="0">
                  <a:pos x="806" y="1508"/>
                </a:cxn>
                <a:cxn ang="0">
                  <a:pos x="872" y="1488"/>
                </a:cxn>
                <a:cxn ang="0">
                  <a:pos x="931" y="1468"/>
                </a:cxn>
                <a:cxn ang="0">
                  <a:pos x="997" y="1442"/>
                </a:cxn>
                <a:cxn ang="0">
                  <a:pos x="1116" y="1382"/>
                </a:cxn>
                <a:cxn ang="0">
                  <a:pos x="1228" y="1317"/>
                </a:cxn>
                <a:cxn ang="0">
                  <a:pos x="1334" y="1238"/>
                </a:cxn>
                <a:cxn ang="0">
                  <a:pos x="1426" y="1152"/>
                </a:cxn>
                <a:cxn ang="0">
                  <a:pos x="1518" y="1053"/>
                </a:cxn>
                <a:cxn ang="0">
                  <a:pos x="1591" y="948"/>
                </a:cxn>
                <a:cxn ang="0">
                  <a:pos x="1664" y="836"/>
                </a:cxn>
                <a:cxn ang="0">
                  <a:pos x="1717" y="717"/>
                </a:cxn>
                <a:cxn ang="0">
                  <a:pos x="1743" y="658"/>
                </a:cxn>
                <a:cxn ang="0">
                  <a:pos x="1763" y="592"/>
                </a:cxn>
                <a:cxn ang="0">
                  <a:pos x="1783" y="526"/>
                </a:cxn>
                <a:cxn ang="0">
                  <a:pos x="1796" y="461"/>
                </a:cxn>
                <a:cxn ang="0">
                  <a:pos x="1809" y="395"/>
                </a:cxn>
                <a:cxn ang="0">
                  <a:pos x="1816" y="329"/>
                </a:cxn>
                <a:cxn ang="0">
                  <a:pos x="1822" y="256"/>
                </a:cxn>
                <a:cxn ang="0">
                  <a:pos x="1822" y="191"/>
                </a:cxn>
              </a:cxnLst>
              <a:rect l="0" t="0" r="r" b="b"/>
              <a:pathLst>
                <a:path w="1822" h="1547">
                  <a:moveTo>
                    <a:pt x="1822" y="191"/>
                  </a:moveTo>
                  <a:lnTo>
                    <a:pt x="1822" y="92"/>
                  </a:lnTo>
                  <a:lnTo>
                    <a:pt x="1809" y="0"/>
                  </a:lnTo>
                  <a:lnTo>
                    <a:pt x="1789" y="112"/>
                  </a:lnTo>
                  <a:lnTo>
                    <a:pt x="1756" y="223"/>
                  </a:lnTo>
                  <a:lnTo>
                    <a:pt x="1717" y="329"/>
                  </a:lnTo>
                  <a:lnTo>
                    <a:pt x="1670" y="434"/>
                  </a:lnTo>
                  <a:lnTo>
                    <a:pt x="1611" y="533"/>
                  </a:lnTo>
                  <a:lnTo>
                    <a:pt x="1545" y="625"/>
                  </a:lnTo>
                  <a:lnTo>
                    <a:pt x="1479" y="711"/>
                  </a:lnTo>
                  <a:lnTo>
                    <a:pt x="1400" y="790"/>
                  </a:lnTo>
                  <a:lnTo>
                    <a:pt x="1314" y="869"/>
                  </a:lnTo>
                  <a:lnTo>
                    <a:pt x="1221" y="935"/>
                  </a:lnTo>
                  <a:lnTo>
                    <a:pt x="1122" y="994"/>
                  </a:lnTo>
                  <a:lnTo>
                    <a:pt x="1023" y="1047"/>
                  </a:lnTo>
                  <a:lnTo>
                    <a:pt x="918" y="1086"/>
                  </a:lnTo>
                  <a:lnTo>
                    <a:pt x="806" y="1119"/>
                  </a:lnTo>
                  <a:lnTo>
                    <a:pt x="693" y="1145"/>
                  </a:lnTo>
                  <a:lnTo>
                    <a:pt x="575" y="1159"/>
                  </a:lnTo>
                  <a:lnTo>
                    <a:pt x="522" y="1165"/>
                  </a:lnTo>
                  <a:lnTo>
                    <a:pt x="462" y="1165"/>
                  </a:lnTo>
                  <a:lnTo>
                    <a:pt x="410" y="1165"/>
                  </a:lnTo>
                  <a:lnTo>
                    <a:pt x="357" y="1159"/>
                  </a:lnTo>
                  <a:lnTo>
                    <a:pt x="264" y="1152"/>
                  </a:lnTo>
                  <a:lnTo>
                    <a:pt x="172" y="1132"/>
                  </a:lnTo>
                  <a:lnTo>
                    <a:pt x="86" y="1112"/>
                  </a:lnTo>
                  <a:lnTo>
                    <a:pt x="0" y="1086"/>
                  </a:lnTo>
                  <a:lnTo>
                    <a:pt x="40" y="1185"/>
                  </a:lnTo>
                  <a:lnTo>
                    <a:pt x="80" y="1290"/>
                  </a:lnTo>
                  <a:lnTo>
                    <a:pt x="113" y="1402"/>
                  </a:lnTo>
                  <a:lnTo>
                    <a:pt x="139" y="1508"/>
                  </a:lnTo>
                  <a:lnTo>
                    <a:pt x="218" y="1527"/>
                  </a:lnTo>
                  <a:lnTo>
                    <a:pt x="297" y="1541"/>
                  </a:lnTo>
                  <a:lnTo>
                    <a:pt x="383" y="1547"/>
                  </a:lnTo>
                  <a:lnTo>
                    <a:pt x="469" y="1547"/>
                  </a:lnTo>
                  <a:lnTo>
                    <a:pt x="535" y="1547"/>
                  </a:lnTo>
                  <a:lnTo>
                    <a:pt x="608" y="1541"/>
                  </a:lnTo>
                  <a:lnTo>
                    <a:pt x="674" y="1534"/>
                  </a:lnTo>
                  <a:lnTo>
                    <a:pt x="740" y="1521"/>
                  </a:lnTo>
                  <a:lnTo>
                    <a:pt x="806" y="1508"/>
                  </a:lnTo>
                  <a:lnTo>
                    <a:pt x="872" y="1488"/>
                  </a:lnTo>
                  <a:lnTo>
                    <a:pt x="931" y="1468"/>
                  </a:lnTo>
                  <a:lnTo>
                    <a:pt x="997" y="1442"/>
                  </a:lnTo>
                  <a:lnTo>
                    <a:pt x="1116" y="1382"/>
                  </a:lnTo>
                  <a:lnTo>
                    <a:pt x="1228" y="1317"/>
                  </a:lnTo>
                  <a:lnTo>
                    <a:pt x="1334" y="1238"/>
                  </a:lnTo>
                  <a:lnTo>
                    <a:pt x="1426" y="1152"/>
                  </a:lnTo>
                  <a:lnTo>
                    <a:pt x="1518" y="1053"/>
                  </a:lnTo>
                  <a:lnTo>
                    <a:pt x="1591" y="948"/>
                  </a:lnTo>
                  <a:lnTo>
                    <a:pt x="1664" y="836"/>
                  </a:lnTo>
                  <a:lnTo>
                    <a:pt x="1717" y="717"/>
                  </a:lnTo>
                  <a:lnTo>
                    <a:pt x="1743" y="658"/>
                  </a:lnTo>
                  <a:lnTo>
                    <a:pt x="1763" y="592"/>
                  </a:lnTo>
                  <a:lnTo>
                    <a:pt x="1783" y="526"/>
                  </a:lnTo>
                  <a:lnTo>
                    <a:pt x="1796" y="461"/>
                  </a:lnTo>
                  <a:lnTo>
                    <a:pt x="1809" y="395"/>
                  </a:lnTo>
                  <a:lnTo>
                    <a:pt x="1816" y="329"/>
                  </a:lnTo>
                  <a:lnTo>
                    <a:pt x="1822" y="256"/>
                  </a:lnTo>
                  <a:lnTo>
                    <a:pt x="1822" y="19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auto">
            <a:xfrm>
              <a:off x="8929" y="8521"/>
              <a:ext cx="1953" cy="1166"/>
            </a:xfrm>
            <a:custGeom>
              <a:avLst/>
              <a:gdLst/>
              <a:ahLst/>
              <a:cxnLst>
                <a:cxn ang="0">
                  <a:pos x="1947" y="1067"/>
                </a:cxn>
                <a:cxn ang="0">
                  <a:pos x="1953" y="882"/>
                </a:cxn>
                <a:cxn ang="0">
                  <a:pos x="1914" y="698"/>
                </a:cxn>
                <a:cxn ang="0">
                  <a:pos x="1848" y="533"/>
                </a:cxn>
                <a:cxn ang="0">
                  <a:pos x="1755" y="389"/>
                </a:cxn>
                <a:cxn ang="0">
                  <a:pos x="1643" y="257"/>
                </a:cxn>
                <a:cxn ang="0">
                  <a:pos x="1504" y="151"/>
                </a:cxn>
                <a:cxn ang="0">
                  <a:pos x="1346" y="72"/>
                </a:cxn>
                <a:cxn ang="0">
                  <a:pos x="1174" y="20"/>
                </a:cxn>
                <a:cxn ang="0">
                  <a:pos x="1029" y="0"/>
                </a:cxn>
                <a:cxn ang="0">
                  <a:pos x="924" y="0"/>
                </a:cxn>
                <a:cxn ang="0">
                  <a:pos x="778" y="20"/>
                </a:cxn>
                <a:cxn ang="0">
                  <a:pos x="607" y="72"/>
                </a:cxn>
                <a:cxn ang="0">
                  <a:pos x="448" y="151"/>
                </a:cxn>
                <a:cxn ang="0">
                  <a:pos x="310" y="263"/>
                </a:cxn>
                <a:cxn ang="0">
                  <a:pos x="191" y="389"/>
                </a:cxn>
                <a:cxn ang="0">
                  <a:pos x="99" y="540"/>
                </a:cxn>
                <a:cxn ang="0">
                  <a:pos x="39" y="705"/>
                </a:cxn>
                <a:cxn ang="0">
                  <a:pos x="6" y="882"/>
                </a:cxn>
                <a:cxn ang="0">
                  <a:pos x="6" y="1073"/>
                </a:cxn>
                <a:cxn ang="0">
                  <a:pos x="39" y="1087"/>
                </a:cxn>
                <a:cxn ang="0">
                  <a:pos x="99" y="929"/>
                </a:cxn>
                <a:cxn ang="0">
                  <a:pos x="184" y="790"/>
                </a:cxn>
                <a:cxn ang="0">
                  <a:pos x="290" y="665"/>
                </a:cxn>
                <a:cxn ang="0">
                  <a:pos x="415" y="560"/>
                </a:cxn>
                <a:cxn ang="0">
                  <a:pos x="561" y="474"/>
                </a:cxn>
                <a:cxn ang="0">
                  <a:pos x="719" y="415"/>
                </a:cxn>
                <a:cxn ang="0">
                  <a:pos x="891" y="389"/>
                </a:cxn>
                <a:cxn ang="0">
                  <a:pos x="1062" y="389"/>
                </a:cxn>
                <a:cxn ang="0">
                  <a:pos x="1234" y="415"/>
                </a:cxn>
                <a:cxn ang="0">
                  <a:pos x="1392" y="474"/>
                </a:cxn>
                <a:cxn ang="0">
                  <a:pos x="1531" y="553"/>
                </a:cxn>
                <a:cxn ang="0">
                  <a:pos x="1663" y="659"/>
                </a:cxn>
                <a:cxn ang="0">
                  <a:pos x="1768" y="784"/>
                </a:cxn>
                <a:cxn ang="0">
                  <a:pos x="1854" y="929"/>
                </a:cxn>
                <a:cxn ang="0">
                  <a:pos x="1914" y="1080"/>
                </a:cxn>
              </a:cxnLst>
              <a:rect l="0" t="0" r="r" b="b"/>
              <a:pathLst>
                <a:path w="1953" h="1166">
                  <a:moveTo>
                    <a:pt x="1933" y="1166"/>
                  </a:moveTo>
                  <a:lnTo>
                    <a:pt x="1947" y="1067"/>
                  </a:lnTo>
                  <a:lnTo>
                    <a:pt x="1953" y="975"/>
                  </a:lnTo>
                  <a:lnTo>
                    <a:pt x="1953" y="882"/>
                  </a:lnTo>
                  <a:lnTo>
                    <a:pt x="1940" y="790"/>
                  </a:lnTo>
                  <a:lnTo>
                    <a:pt x="1914" y="698"/>
                  </a:lnTo>
                  <a:lnTo>
                    <a:pt x="1887" y="619"/>
                  </a:lnTo>
                  <a:lnTo>
                    <a:pt x="1848" y="533"/>
                  </a:lnTo>
                  <a:lnTo>
                    <a:pt x="1808" y="461"/>
                  </a:lnTo>
                  <a:lnTo>
                    <a:pt x="1755" y="389"/>
                  </a:lnTo>
                  <a:lnTo>
                    <a:pt x="1702" y="323"/>
                  </a:lnTo>
                  <a:lnTo>
                    <a:pt x="1643" y="257"/>
                  </a:lnTo>
                  <a:lnTo>
                    <a:pt x="1570" y="204"/>
                  </a:lnTo>
                  <a:lnTo>
                    <a:pt x="1504" y="151"/>
                  </a:lnTo>
                  <a:lnTo>
                    <a:pt x="1425" y="105"/>
                  </a:lnTo>
                  <a:lnTo>
                    <a:pt x="1346" y="72"/>
                  </a:lnTo>
                  <a:lnTo>
                    <a:pt x="1260" y="40"/>
                  </a:lnTo>
                  <a:lnTo>
                    <a:pt x="1174" y="20"/>
                  </a:lnTo>
                  <a:lnTo>
                    <a:pt x="1082" y="7"/>
                  </a:lnTo>
                  <a:lnTo>
                    <a:pt x="1029" y="0"/>
                  </a:lnTo>
                  <a:lnTo>
                    <a:pt x="976" y="0"/>
                  </a:lnTo>
                  <a:lnTo>
                    <a:pt x="924" y="0"/>
                  </a:lnTo>
                  <a:lnTo>
                    <a:pt x="864" y="7"/>
                  </a:lnTo>
                  <a:lnTo>
                    <a:pt x="778" y="20"/>
                  </a:lnTo>
                  <a:lnTo>
                    <a:pt x="686" y="40"/>
                  </a:lnTo>
                  <a:lnTo>
                    <a:pt x="607" y="72"/>
                  </a:lnTo>
                  <a:lnTo>
                    <a:pt x="528" y="112"/>
                  </a:lnTo>
                  <a:lnTo>
                    <a:pt x="448" y="151"/>
                  </a:lnTo>
                  <a:lnTo>
                    <a:pt x="376" y="204"/>
                  </a:lnTo>
                  <a:lnTo>
                    <a:pt x="310" y="263"/>
                  </a:lnTo>
                  <a:lnTo>
                    <a:pt x="250" y="323"/>
                  </a:lnTo>
                  <a:lnTo>
                    <a:pt x="191" y="389"/>
                  </a:lnTo>
                  <a:lnTo>
                    <a:pt x="145" y="461"/>
                  </a:lnTo>
                  <a:lnTo>
                    <a:pt x="99" y="540"/>
                  </a:lnTo>
                  <a:lnTo>
                    <a:pt x="66" y="619"/>
                  </a:lnTo>
                  <a:lnTo>
                    <a:pt x="39" y="705"/>
                  </a:lnTo>
                  <a:lnTo>
                    <a:pt x="13" y="790"/>
                  </a:lnTo>
                  <a:lnTo>
                    <a:pt x="6" y="882"/>
                  </a:lnTo>
                  <a:lnTo>
                    <a:pt x="0" y="975"/>
                  </a:lnTo>
                  <a:lnTo>
                    <a:pt x="6" y="1073"/>
                  </a:lnTo>
                  <a:lnTo>
                    <a:pt x="19" y="1166"/>
                  </a:lnTo>
                  <a:lnTo>
                    <a:pt x="39" y="1087"/>
                  </a:lnTo>
                  <a:lnTo>
                    <a:pt x="66" y="1008"/>
                  </a:lnTo>
                  <a:lnTo>
                    <a:pt x="99" y="929"/>
                  </a:lnTo>
                  <a:lnTo>
                    <a:pt x="138" y="856"/>
                  </a:lnTo>
                  <a:lnTo>
                    <a:pt x="184" y="790"/>
                  </a:lnTo>
                  <a:lnTo>
                    <a:pt x="237" y="724"/>
                  </a:lnTo>
                  <a:lnTo>
                    <a:pt x="290" y="665"/>
                  </a:lnTo>
                  <a:lnTo>
                    <a:pt x="356" y="606"/>
                  </a:lnTo>
                  <a:lnTo>
                    <a:pt x="415" y="560"/>
                  </a:lnTo>
                  <a:lnTo>
                    <a:pt x="488" y="514"/>
                  </a:lnTo>
                  <a:lnTo>
                    <a:pt x="561" y="474"/>
                  </a:lnTo>
                  <a:lnTo>
                    <a:pt x="640" y="441"/>
                  </a:lnTo>
                  <a:lnTo>
                    <a:pt x="719" y="415"/>
                  </a:lnTo>
                  <a:lnTo>
                    <a:pt x="805" y="395"/>
                  </a:lnTo>
                  <a:lnTo>
                    <a:pt x="891" y="389"/>
                  </a:lnTo>
                  <a:lnTo>
                    <a:pt x="976" y="382"/>
                  </a:lnTo>
                  <a:lnTo>
                    <a:pt x="1062" y="389"/>
                  </a:lnTo>
                  <a:lnTo>
                    <a:pt x="1148" y="395"/>
                  </a:lnTo>
                  <a:lnTo>
                    <a:pt x="1234" y="415"/>
                  </a:lnTo>
                  <a:lnTo>
                    <a:pt x="1313" y="441"/>
                  </a:lnTo>
                  <a:lnTo>
                    <a:pt x="1392" y="474"/>
                  </a:lnTo>
                  <a:lnTo>
                    <a:pt x="1465" y="514"/>
                  </a:lnTo>
                  <a:lnTo>
                    <a:pt x="1531" y="553"/>
                  </a:lnTo>
                  <a:lnTo>
                    <a:pt x="1597" y="606"/>
                  </a:lnTo>
                  <a:lnTo>
                    <a:pt x="1663" y="659"/>
                  </a:lnTo>
                  <a:lnTo>
                    <a:pt x="1716" y="718"/>
                  </a:lnTo>
                  <a:lnTo>
                    <a:pt x="1768" y="784"/>
                  </a:lnTo>
                  <a:lnTo>
                    <a:pt x="1815" y="856"/>
                  </a:lnTo>
                  <a:lnTo>
                    <a:pt x="1854" y="929"/>
                  </a:lnTo>
                  <a:lnTo>
                    <a:pt x="1887" y="1001"/>
                  </a:lnTo>
                  <a:lnTo>
                    <a:pt x="1914" y="1080"/>
                  </a:lnTo>
                  <a:lnTo>
                    <a:pt x="1933" y="1166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auto">
            <a:xfrm>
              <a:off x="7371" y="6967"/>
              <a:ext cx="5069" cy="2713"/>
            </a:xfrm>
            <a:custGeom>
              <a:avLst/>
              <a:gdLst/>
              <a:ahLst/>
              <a:cxnLst>
                <a:cxn ang="0">
                  <a:pos x="2270" y="13"/>
                </a:cxn>
                <a:cxn ang="0">
                  <a:pos x="1894" y="79"/>
                </a:cxn>
                <a:cxn ang="0">
                  <a:pos x="1544" y="197"/>
                </a:cxn>
                <a:cxn ang="0">
                  <a:pos x="1214" y="369"/>
                </a:cxn>
                <a:cxn ang="0">
                  <a:pos x="917" y="579"/>
                </a:cxn>
                <a:cxn ang="0">
                  <a:pos x="653" y="830"/>
                </a:cxn>
                <a:cxn ang="0">
                  <a:pos x="429" y="1119"/>
                </a:cxn>
                <a:cxn ang="0">
                  <a:pos x="244" y="1435"/>
                </a:cxn>
                <a:cxn ang="0">
                  <a:pos x="112" y="1778"/>
                </a:cxn>
                <a:cxn ang="0">
                  <a:pos x="26" y="2147"/>
                </a:cxn>
                <a:cxn ang="0">
                  <a:pos x="0" y="2529"/>
                </a:cxn>
                <a:cxn ang="0">
                  <a:pos x="53" y="2417"/>
                </a:cxn>
                <a:cxn ang="0">
                  <a:pos x="138" y="2087"/>
                </a:cxn>
                <a:cxn ang="0">
                  <a:pos x="270" y="1778"/>
                </a:cxn>
                <a:cxn ang="0">
                  <a:pos x="435" y="1495"/>
                </a:cxn>
                <a:cxn ang="0">
                  <a:pos x="640" y="1231"/>
                </a:cxn>
                <a:cxn ang="0">
                  <a:pos x="878" y="1001"/>
                </a:cxn>
                <a:cxn ang="0">
                  <a:pos x="1135" y="803"/>
                </a:cxn>
                <a:cxn ang="0">
                  <a:pos x="1426" y="639"/>
                </a:cxn>
                <a:cxn ang="0">
                  <a:pos x="1736" y="507"/>
                </a:cxn>
                <a:cxn ang="0">
                  <a:pos x="2066" y="421"/>
                </a:cxn>
                <a:cxn ang="0">
                  <a:pos x="2416" y="382"/>
                </a:cxn>
                <a:cxn ang="0">
                  <a:pos x="2779" y="395"/>
                </a:cxn>
                <a:cxn ang="0">
                  <a:pos x="3135" y="454"/>
                </a:cxn>
                <a:cxn ang="0">
                  <a:pos x="3478" y="560"/>
                </a:cxn>
                <a:cxn ang="0">
                  <a:pos x="3795" y="711"/>
                </a:cxn>
                <a:cxn ang="0">
                  <a:pos x="4086" y="909"/>
                </a:cxn>
                <a:cxn ang="0">
                  <a:pos x="4343" y="1139"/>
                </a:cxn>
                <a:cxn ang="0">
                  <a:pos x="4567" y="1403"/>
                </a:cxn>
                <a:cxn ang="0">
                  <a:pos x="4759" y="1692"/>
                </a:cxn>
                <a:cxn ang="0">
                  <a:pos x="4911" y="2015"/>
                </a:cxn>
                <a:cxn ang="0">
                  <a:pos x="5010" y="2357"/>
                </a:cxn>
                <a:cxn ang="0">
                  <a:pos x="5062" y="2713"/>
                </a:cxn>
                <a:cxn ang="0">
                  <a:pos x="5069" y="2390"/>
                </a:cxn>
                <a:cxn ang="0">
                  <a:pos x="5016" y="2015"/>
                </a:cxn>
                <a:cxn ang="0">
                  <a:pos x="4917" y="1653"/>
                </a:cxn>
                <a:cxn ang="0">
                  <a:pos x="4765" y="1317"/>
                </a:cxn>
                <a:cxn ang="0">
                  <a:pos x="4567" y="1007"/>
                </a:cxn>
                <a:cxn ang="0">
                  <a:pos x="4323" y="737"/>
                </a:cxn>
                <a:cxn ang="0">
                  <a:pos x="4046" y="500"/>
                </a:cxn>
                <a:cxn ang="0">
                  <a:pos x="3742" y="303"/>
                </a:cxn>
                <a:cxn ang="0">
                  <a:pos x="3399" y="151"/>
                </a:cxn>
                <a:cxn ang="0">
                  <a:pos x="3043" y="46"/>
                </a:cxn>
                <a:cxn ang="0">
                  <a:pos x="2660" y="0"/>
                </a:cxn>
              </a:cxnLst>
              <a:rect l="0" t="0" r="r" b="b"/>
              <a:pathLst>
                <a:path w="5069" h="2713">
                  <a:moveTo>
                    <a:pt x="2528" y="0"/>
                  </a:moveTo>
                  <a:lnTo>
                    <a:pt x="2402" y="0"/>
                  </a:lnTo>
                  <a:lnTo>
                    <a:pt x="2270" y="13"/>
                  </a:lnTo>
                  <a:lnTo>
                    <a:pt x="2145" y="26"/>
                  </a:lnTo>
                  <a:lnTo>
                    <a:pt x="2020" y="46"/>
                  </a:lnTo>
                  <a:lnTo>
                    <a:pt x="1894" y="79"/>
                  </a:lnTo>
                  <a:lnTo>
                    <a:pt x="1775" y="112"/>
                  </a:lnTo>
                  <a:lnTo>
                    <a:pt x="1657" y="151"/>
                  </a:lnTo>
                  <a:lnTo>
                    <a:pt x="1544" y="197"/>
                  </a:lnTo>
                  <a:lnTo>
                    <a:pt x="1432" y="250"/>
                  </a:lnTo>
                  <a:lnTo>
                    <a:pt x="1320" y="303"/>
                  </a:lnTo>
                  <a:lnTo>
                    <a:pt x="1214" y="369"/>
                  </a:lnTo>
                  <a:lnTo>
                    <a:pt x="1115" y="435"/>
                  </a:lnTo>
                  <a:lnTo>
                    <a:pt x="1016" y="500"/>
                  </a:lnTo>
                  <a:lnTo>
                    <a:pt x="917" y="579"/>
                  </a:lnTo>
                  <a:lnTo>
                    <a:pt x="825" y="658"/>
                  </a:lnTo>
                  <a:lnTo>
                    <a:pt x="739" y="744"/>
                  </a:lnTo>
                  <a:lnTo>
                    <a:pt x="653" y="830"/>
                  </a:lnTo>
                  <a:lnTo>
                    <a:pt x="574" y="922"/>
                  </a:lnTo>
                  <a:lnTo>
                    <a:pt x="501" y="1021"/>
                  </a:lnTo>
                  <a:lnTo>
                    <a:pt x="429" y="1119"/>
                  </a:lnTo>
                  <a:lnTo>
                    <a:pt x="363" y="1218"/>
                  </a:lnTo>
                  <a:lnTo>
                    <a:pt x="303" y="1324"/>
                  </a:lnTo>
                  <a:lnTo>
                    <a:pt x="244" y="1435"/>
                  </a:lnTo>
                  <a:lnTo>
                    <a:pt x="198" y="1547"/>
                  </a:lnTo>
                  <a:lnTo>
                    <a:pt x="152" y="1659"/>
                  </a:lnTo>
                  <a:lnTo>
                    <a:pt x="112" y="1778"/>
                  </a:lnTo>
                  <a:lnTo>
                    <a:pt x="79" y="1896"/>
                  </a:lnTo>
                  <a:lnTo>
                    <a:pt x="46" y="2022"/>
                  </a:lnTo>
                  <a:lnTo>
                    <a:pt x="26" y="2147"/>
                  </a:lnTo>
                  <a:lnTo>
                    <a:pt x="13" y="2272"/>
                  </a:lnTo>
                  <a:lnTo>
                    <a:pt x="0" y="2403"/>
                  </a:lnTo>
                  <a:lnTo>
                    <a:pt x="0" y="2529"/>
                  </a:lnTo>
                  <a:lnTo>
                    <a:pt x="13" y="2529"/>
                  </a:lnTo>
                  <a:lnTo>
                    <a:pt x="26" y="2529"/>
                  </a:lnTo>
                  <a:lnTo>
                    <a:pt x="53" y="2417"/>
                  </a:lnTo>
                  <a:lnTo>
                    <a:pt x="72" y="2305"/>
                  </a:lnTo>
                  <a:lnTo>
                    <a:pt x="105" y="2199"/>
                  </a:lnTo>
                  <a:lnTo>
                    <a:pt x="138" y="2087"/>
                  </a:lnTo>
                  <a:lnTo>
                    <a:pt x="178" y="1982"/>
                  </a:lnTo>
                  <a:lnTo>
                    <a:pt x="218" y="1883"/>
                  </a:lnTo>
                  <a:lnTo>
                    <a:pt x="270" y="1778"/>
                  </a:lnTo>
                  <a:lnTo>
                    <a:pt x="323" y="1679"/>
                  </a:lnTo>
                  <a:lnTo>
                    <a:pt x="376" y="1587"/>
                  </a:lnTo>
                  <a:lnTo>
                    <a:pt x="435" y="1495"/>
                  </a:lnTo>
                  <a:lnTo>
                    <a:pt x="501" y="1403"/>
                  </a:lnTo>
                  <a:lnTo>
                    <a:pt x="567" y="1317"/>
                  </a:lnTo>
                  <a:lnTo>
                    <a:pt x="640" y="1231"/>
                  </a:lnTo>
                  <a:lnTo>
                    <a:pt x="713" y="1152"/>
                  </a:lnTo>
                  <a:lnTo>
                    <a:pt x="792" y="1073"/>
                  </a:lnTo>
                  <a:lnTo>
                    <a:pt x="878" y="1001"/>
                  </a:lnTo>
                  <a:lnTo>
                    <a:pt x="957" y="928"/>
                  </a:lnTo>
                  <a:lnTo>
                    <a:pt x="1049" y="863"/>
                  </a:lnTo>
                  <a:lnTo>
                    <a:pt x="1135" y="803"/>
                  </a:lnTo>
                  <a:lnTo>
                    <a:pt x="1234" y="744"/>
                  </a:lnTo>
                  <a:lnTo>
                    <a:pt x="1327" y="685"/>
                  </a:lnTo>
                  <a:lnTo>
                    <a:pt x="1426" y="639"/>
                  </a:lnTo>
                  <a:lnTo>
                    <a:pt x="1525" y="586"/>
                  </a:lnTo>
                  <a:lnTo>
                    <a:pt x="1630" y="546"/>
                  </a:lnTo>
                  <a:lnTo>
                    <a:pt x="1736" y="507"/>
                  </a:lnTo>
                  <a:lnTo>
                    <a:pt x="1848" y="474"/>
                  </a:lnTo>
                  <a:lnTo>
                    <a:pt x="1954" y="448"/>
                  </a:lnTo>
                  <a:lnTo>
                    <a:pt x="2066" y="421"/>
                  </a:lnTo>
                  <a:lnTo>
                    <a:pt x="2178" y="408"/>
                  </a:lnTo>
                  <a:lnTo>
                    <a:pt x="2297" y="388"/>
                  </a:lnTo>
                  <a:lnTo>
                    <a:pt x="2416" y="382"/>
                  </a:lnTo>
                  <a:lnTo>
                    <a:pt x="2528" y="382"/>
                  </a:lnTo>
                  <a:lnTo>
                    <a:pt x="2653" y="382"/>
                  </a:lnTo>
                  <a:lnTo>
                    <a:pt x="2779" y="395"/>
                  </a:lnTo>
                  <a:lnTo>
                    <a:pt x="2897" y="408"/>
                  </a:lnTo>
                  <a:lnTo>
                    <a:pt x="3016" y="428"/>
                  </a:lnTo>
                  <a:lnTo>
                    <a:pt x="3135" y="454"/>
                  </a:lnTo>
                  <a:lnTo>
                    <a:pt x="3254" y="481"/>
                  </a:lnTo>
                  <a:lnTo>
                    <a:pt x="3366" y="520"/>
                  </a:lnTo>
                  <a:lnTo>
                    <a:pt x="3478" y="560"/>
                  </a:lnTo>
                  <a:lnTo>
                    <a:pt x="3584" y="606"/>
                  </a:lnTo>
                  <a:lnTo>
                    <a:pt x="3690" y="658"/>
                  </a:lnTo>
                  <a:lnTo>
                    <a:pt x="3795" y="711"/>
                  </a:lnTo>
                  <a:lnTo>
                    <a:pt x="3894" y="770"/>
                  </a:lnTo>
                  <a:lnTo>
                    <a:pt x="3987" y="836"/>
                  </a:lnTo>
                  <a:lnTo>
                    <a:pt x="4086" y="909"/>
                  </a:lnTo>
                  <a:lnTo>
                    <a:pt x="4171" y="981"/>
                  </a:lnTo>
                  <a:lnTo>
                    <a:pt x="4257" y="1060"/>
                  </a:lnTo>
                  <a:lnTo>
                    <a:pt x="4343" y="1139"/>
                  </a:lnTo>
                  <a:lnTo>
                    <a:pt x="4422" y="1225"/>
                  </a:lnTo>
                  <a:lnTo>
                    <a:pt x="4501" y="1310"/>
                  </a:lnTo>
                  <a:lnTo>
                    <a:pt x="4567" y="1403"/>
                  </a:lnTo>
                  <a:lnTo>
                    <a:pt x="4640" y="1495"/>
                  </a:lnTo>
                  <a:lnTo>
                    <a:pt x="4699" y="1594"/>
                  </a:lnTo>
                  <a:lnTo>
                    <a:pt x="4759" y="1692"/>
                  </a:lnTo>
                  <a:lnTo>
                    <a:pt x="4812" y="1798"/>
                  </a:lnTo>
                  <a:lnTo>
                    <a:pt x="4864" y="1903"/>
                  </a:lnTo>
                  <a:lnTo>
                    <a:pt x="4911" y="2015"/>
                  </a:lnTo>
                  <a:lnTo>
                    <a:pt x="4950" y="2127"/>
                  </a:lnTo>
                  <a:lnTo>
                    <a:pt x="4983" y="2239"/>
                  </a:lnTo>
                  <a:lnTo>
                    <a:pt x="5010" y="2357"/>
                  </a:lnTo>
                  <a:lnTo>
                    <a:pt x="5036" y="2476"/>
                  </a:lnTo>
                  <a:lnTo>
                    <a:pt x="5049" y="2594"/>
                  </a:lnTo>
                  <a:lnTo>
                    <a:pt x="5062" y="2713"/>
                  </a:lnTo>
                  <a:lnTo>
                    <a:pt x="5069" y="2621"/>
                  </a:lnTo>
                  <a:lnTo>
                    <a:pt x="5069" y="2522"/>
                  </a:lnTo>
                  <a:lnTo>
                    <a:pt x="5069" y="2390"/>
                  </a:lnTo>
                  <a:lnTo>
                    <a:pt x="5056" y="2265"/>
                  </a:lnTo>
                  <a:lnTo>
                    <a:pt x="5043" y="2140"/>
                  </a:lnTo>
                  <a:lnTo>
                    <a:pt x="5016" y="2015"/>
                  </a:lnTo>
                  <a:lnTo>
                    <a:pt x="4990" y="1890"/>
                  </a:lnTo>
                  <a:lnTo>
                    <a:pt x="4957" y="1771"/>
                  </a:lnTo>
                  <a:lnTo>
                    <a:pt x="4917" y="1653"/>
                  </a:lnTo>
                  <a:lnTo>
                    <a:pt x="4871" y="1541"/>
                  </a:lnTo>
                  <a:lnTo>
                    <a:pt x="4818" y="1429"/>
                  </a:lnTo>
                  <a:lnTo>
                    <a:pt x="4765" y="1317"/>
                  </a:lnTo>
                  <a:lnTo>
                    <a:pt x="4699" y="1212"/>
                  </a:lnTo>
                  <a:lnTo>
                    <a:pt x="4633" y="1113"/>
                  </a:lnTo>
                  <a:lnTo>
                    <a:pt x="4567" y="1007"/>
                  </a:lnTo>
                  <a:lnTo>
                    <a:pt x="4488" y="915"/>
                  </a:lnTo>
                  <a:lnTo>
                    <a:pt x="4409" y="823"/>
                  </a:lnTo>
                  <a:lnTo>
                    <a:pt x="4323" y="737"/>
                  </a:lnTo>
                  <a:lnTo>
                    <a:pt x="4237" y="652"/>
                  </a:lnTo>
                  <a:lnTo>
                    <a:pt x="4145" y="573"/>
                  </a:lnTo>
                  <a:lnTo>
                    <a:pt x="4046" y="500"/>
                  </a:lnTo>
                  <a:lnTo>
                    <a:pt x="3947" y="428"/>
                  </a:lnTo>
                  <a:lnTo>
                    <a:pt x="3848" y="362"/>
                  </a:lnTo>
                  <a:lnTo>
                    <a:pt x="3742" y="303"/>
                  </a:lnTo>
                  <a:lnTo>
                    <a:pt x="3630" y="244"/>
                  </a:lnTo>
                  <a:lnTo>
                    <a:pt x="3518" y="191"/>
                  </a:lnTo>
                  <a:lnTo>
                    <a:pt x="3399" y="151"/>
                  </a:lnTo>
                  <a:lnTo>
                    <a:pt x="3287" y="112"/>
                  </a:lnTo>
                  <a:lnTo>
                    <a:pt x="3161" y="72"/>
                  </a:lnTo>
                  <a:lnTo>
                    <a:pt x="3043" y="46"/>
                  </a:lnTo>
                  <a:lnTo>
                    <a:pt x="2917" y="26"/>
                  </a:lnTo>
                  <a:lnTo>
                    <a:pt x="2792" y="7"/>
                  </a:lnTo>
                  <a:lnTo>
                    <a:pt x="2660" y="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9" name="Freeform 19"/>
            <p:cNvSpPr>
              <a:spLocks/>
            </p:cNvSpPr>
            <p:nvPr/>
          </p:nvSpPr>
          <p:spPr bwMode="auto">
            <a:xfrm>
              <a:off x="8150" y="7744"/>
              <a:ext cx="3511" cy="1943"/>
            </a:xfrm>
            <a:custGeom>
              <a:avLst/>
              <a:gdLst/>
              <a:ahLst/>
              <a:cxnLst>
                <a:cxn ang="0">
                  <a:pos x="3505" y="1580"/>
                </a:cxn>
                <a:cxn ang="0">
                  <a:pos x="3465" y="1337"/>
                </a:cxn>
                <a:cxn ang="0">
                  <a:pos x="3392" y="1106"/>
                </a:cxn>
                <a:cxn ang="0">
                  <a:pos x="3287" y="896"/>
                </a:cxn>
                <a:cxn ang="0">
                  <a:pos x="3155" y="698"/>
                </a:cxn>
                <a:cxn ang="0">
                  <a:pos x="3003" y="514"/>
                </a:cxn>
                <a:cxn ang="0">
                  <a:pos x="2825" y="362"/>
                </a:cxn>
                <a:cxn ang="0">
                  <a:pos x="2627" y="230"/>
                </a:cxn>
                <a:cxn ang="0">
                  <a:pos x="2415" y="125"/>
                </a:cxn>
                <a:cxn ang="0">
                  <a:pos x="2184" y="53"/>
                </a:cxn>
                <a:cxn ang="0">
                  <a:pos x="1940" y="7"/>
                </a:cxn>
                <a:cxn ang="0">
                  <a:pos x="1656" y="0"/>
                </a:cxn>
                <a:cxn ang="0">
                  <a:pos x="1399" y="33"/>
                </a:cxn>
                <a:cxn ang="0">
                  <a:pos x="1168" y="99"/>
                </a:cxn>
                <a:cxn ang="0">
                  <a:pos x="950" y="198"/>
                </a:cxn>
                <a:cxn ang="0">
                  <a:pos x="746" y="316"/>
                </a:cxn>
                <a:cxn ang="0">
                  <a:pos x="561" y="468"/>
                </a:cxn>
                <a:cxn ang="0">
                  <a:pos x="396" y="639"/>
                </a:cxn>
                <a:cxn ang="0">
                  <a:pos x="257" y="830"/>
                </a:cxn>
                <a:cxn ang="0">
                  <a:pos x="152" y="1040"/>
                </a:cxn>
                <a:cxn ang="0">
                  <a:pos x="66" y="1264"/>
                </a:cxn>
                <a:cxn ang="0">
                  <a:pos x="13" y="1508"/>
                </a:cxn>
                <a:cxn ang="0">
                  <a:pos x="0" y="1752"/>
                </a:cxn>
                <a:cxn ang="0">
                  <a:pos x="13" y="1864"/>
                </a:cxn>
                <a:cxn ang="0">
                  <a:pos x="53" y="1712"/>
                </a:cxn>
                <a:cxn ang="0">
                  <a:pos x="125" y="1488"/>
                </a:cxn>
                <a:cxn ang="0">
                  <a:pos x="224" y="1284"/>
                </a:cxn>
                <a:cxn ang="0">
                  <a:pos x="350" y="1087"/>
                </a:cxn>
                <a:cxn ang="0">
                  <a:pos x="607" y="810"/>
                </a:cxn>
                <a:cxn ang="0">
                  <a:pos x="792" y="672"/>
                </a:cxn>
                <a:cxn ang="0">
                  <a:pos x="990" y="560"/>
                </a:cxn>
                <a:cxn ang="0">
                  <a:pos x="1208" y="468"/>
                </a:cxn>
                <a:cxn ang="0">
                  <a:pos x="1432" y="408"/>
                </a:cxn>
                <a:cxn ang="0">
                  <a:pos x="1670" y="382"/>
                </a:cxn>
                <a:cxn ang="0">
                  <a:pos x="1920" y="388"/>
                </a:cxn>
                <a:cxn ang="0">
                  <a:pos x="2165" y="428"/>
                </a:cxn>
                <a:cxn ang="0">
                  <a:pos x="2396" y="500"/>
                </a:cxn>
                <a:cxn ang="0">
                  <a:pos x="2613" y="599"/>
                </a:cxn>
                <a:cxn ang="0">
                  <a:pos x="2811" y="731"/>
                </a:cxn>
                <a:cxn ang="0">
                  <a:pos x="2990" y="882"/>
                </a:cxn>
                <a:cxn ang="0">
                  <a:pos x="3142" y="1060"/>
                </a:cxn>
                <a:cxn ang="0">
                  <a:pos x="3280" y="1258"/>
                </a:cxn>
                <a:cxn ang="0">
                  <a:pos x="3386" y="1468"/>
                </a:cxn>
                <a:cxn ang="0">
                  <a:pos x="3458" y="1699"/>
                </a:cxn>
                <a:cxn ang="0">
                  <a:pos x="3505" y="1943"/>
                </a:cxn>
              </a:cxnLst>
              <a:rect l="0" t="0" r="r" b="b"/>
              <a:pathLst>
                <a:path w="3511" h="1943">
                  <a:moveTo>
                    <a:pt x="3511" y="1745"/>
                  </a:moveTo>
                  <a:lnTo>
                    <a:pt x="3511" y="1666"/>
                  </a:lnTo>
                  <a:lnTo>
                    <a:pt x="3505" y="1580"/>
                  </a:lnTo>
                  <a:lnTo>
                    <a:pt x="3498" y="1501"/>
                  </a:lnTo>
                  <a:lnTo>
                    <a:pt x="3478" y="1416"/>
                  </a:lnTo>
                  <a:lnTo>
                    <a:pt x="3465" y="1337"/>
                  </a:lnTo>
                  <a:lnTo>
                    <a:pt x="3445" y="1258"/>
                  </a:lnTo>
                  <a:lnTo>
                    <a:pt x="3419" y="1185"/>
                  </a:lnTo>
                  <a:lnTo>
                    <a:pt x="3392" y="1106"/>
                  </a:lnTo>
                  <a:lnTo>
                    <a:pt x="3359" y="1034"/>
                  </a:lnTo>
                  <a:lnTo>
                    <a:pt x="3326" y="961"/>
                  </a:lnTo>
                  <a:lnTo>
                    <a:pt x="3287" y="896"/>
                  </a:lnTo>
                  <a:lnTo>
                    <a:pt x="3247" y="823"/>
                  </a:lnTo>
                  <a:lnTo>
                    <a:pt x="3201" y="757"/>
                  </a:lnTo>
                  <a:lnTo>
                    <a:pt x="3155" y="698"/>
                  </a:lnTo>
                  <a:lnTo>
                    <a:pt x="3109" y="632"/>
                  </a:lnTo>
                  <a:lnTo>
                    <a:pt x="3056" y="573"/>
                  </a:lnTo>
                  <a:lnTo>
                    <a:pt x="3003" y="514"/>
                  </a:lnTo>
                  <a:lnTo>
                    <a:pt x="2944" y="461"/>
                  </a:lnTo>
                  <a:lnTo>
                    <a:pt x="2884" y="408"/>
                  </a:lnTo>
                  <a:lnTo>
                    <a:pt x="2825" y="362"/>
                  </a:lnTo>
                  <a:lnTo>
                    <a:pt x="2759" y="316"/>
                  </a:lnTo>
                  <a:lnTo>
                    <a:pt x="2699" y="270"/>
                  </a:lnTo>
                  <a:lnTo>
                    <a:pt x="2627" y="230"/>
                  </a:lnTo>
                  <a:lnTo>
                    <a:pt x="2561" y="191"/>
                  </a:lnTo>
                  <a:lnTo>
                    <a:pt x="2488" y="158"/>
                  </a:lnTo>
                  <a:lnTo>
                    <a:pt x="2415" y="125"/>
                  </a:lnTo>
                  <a:lnTo>
                    <a:pt x="2336" y="99"/>
                  </a:lnTo>
                  <a:lnTo>
                    <a:pt x="2264" y="72"/>
                  </a:lnTo>
                  <a:lnTo>
                    <a:pt x="2184" y="53"/>
                  </a:lnTo>
                  <a:lnTo>
                    <a:pt x="2105" y="33"/>
                  </a:lnTo>
                  <a:lnTo>
                    <a:pt x="2026" y="20"/>
                  </a:lnTo>
                  <a:lnTo>
                    <a:pt x="1940" y="7"/>
                  </a:lnTo>
                  <a:lnTo>
                    <a:pt x="1848" y="0"/>
                  </a:lnTo>
                  <a:lnTo>
                    <a:pt x="1755" y="0"/>
                  </a:lnTo>
                  <a:lnTo>
                    <a:pt x="1656" y="0"/>
                  </a:lnTo>
                  <a:lnTo>
                    <a:pt x="1564" y="7"/>
                  </a:lnTo>
                  <a:lnTo>
                    <a:pt x="1478" y="20"/>
                  </a:lnTo>
                  <a:lnTo>
                    <a:pt x="1399" y="33"/>
                  </a:lnTo>
                  <a:lnTo>
                    <a:pt x="1320" y="53"/>
                  </a:lnTo>
                  <a:lnTo>
                    <a:pt x="1241" y="72"/>
                  </a:lnTo>
                  <a:lnTo>
                    <a:pt x="1168" y="99"/>
                  </a:lnTo>
                  <a:lnTo>
                    <a:pt x="1089" y="125"/>
                  </a:lnTo>
                  <a:lnTo>
                    <a:pt x="1016" y="158"/>
                  </a:lnTo>
                  <a:lnTo>
                    <a:pt x="950" y="198"/>
                  </a:lnTo>
                  <a:lnTo>
                    <a:pt x="878" y="230"/>
                  </a:lnTo>
                  <a:lnTo>
                    <a:pt x="812" y="277"/>
                  </a:lnTo>
                  <a:lnTo>
                    <a:pt x="746" y="316"/>
                  </a:lnTo>
                  <a:lnTo>
                    <a:pt x="680" y="362"/>
                  </a:lnTo>
                  <a:lnTo>
                    <a:pt x="620" y="415"/>
                  </a:lnTo>
                  <a:lnTo>
                    <a:pt x="561" y="468"/>
                  </a:lnTo>
                  <a:lnTo>
                    <a:pt x="501" y="520"/>
                  </a:lnTo>
                  <a:lnTo>
                    <a:pt x="449" y="579"/>
                  </a:lnTo>
                  <a:lnTo>
                    <a:pt x="396" y="639"/>
                  </a:lnTo>
                  <a:lnTo>
                    <a:pt x="350" y="698"/>
                  </a:lnTo>
                  <a:lnTo>
                    <a:pt x="303" y="764"/>
                  </a:lnTo>
                  <a:lnTo>
                    <a:pt x="257" y="830"/>
                  </a:lnTo>
                  <a:lnTo>
                    <a:pt x="218" y="896"/>
                  </a:lnTo>
                  <a:lnTo>
                    <a:pt x="185" y="968"/>
                  </a:lnTo>
                  <a:lnTo>
                    <a:pt x="152" y="1040"/>
                  </a:lnTo>
                  <a:lnTo>
                    <a:pt x="119" y="1113"/>
                  </a:lnTo>
                  <a:lnTo>
                    <a:pt x="92" y="1192"/>
                  </a:lnTo>
                  <a:lnTo>
                    <a:pt x="66" y="1264"/>
                  </a:lnTo>
                  <a:lnTo>
                    <a:pt x="46" y="1343"/>
                  </a:lnTo>
                  <a:lnTo>
                    <a:pt x="26" y="1422"/>
                  </a:lnTo>
                  <a:lnTo>
                    <a:pt x="13" y="1508"/>
                  </a:lnTo>
                  <a:lnTo>
                    <a:pt x="6" y="1587"/>
                  </a:lnTo>
                  <a:lnTo>
                    <a:pt x="0" y="1673"/>
                  </a:lnTo>
                  <a:lnTo>
                    <a:pt x="0" y="1752"/>
                  </a:lnTo>
                  <a:lnTo>
                    <a:pt x="0" y="1811"/>
                  </a:lnTo>
                  <a:lnTo>
                    <a:pt x="6" y="1864"/>
                  </a:lnTo>
                  <a:lnTo>
                    <a:pt x="13" y="1864"/>
                  </a:lnTo>
                  <a:lnTo>
                    <a:pt x="20" y="1870"/>
                  </a:lnTo>
                  <a:lnTo>
                    <a:pt x="33" y="1791"/>
                  </a:lnTo>
                  <a:lnTo>
                    <a:pt x="53" y="1712"/>
                  </a:lnTo>
                  <a:lnTo>
                    <a:pt x="72" y="1640"/>
                  </a:lnTo>
                  <a:lnTo>
                    <a:pt x="99" y="1561"/>
                  </a:lnTo>
                  <a:lnTo>
                    <a:pt x="125" y="1488"/>
                  </a:lnTo>
                  <a:lnTo>
                    <a:pt x="152" y="1416"/>
                  </a:lnTo>
                  <a:lnTo>
                    <a:pt x="185" y="1350"/>
                  </a:lnTo>
                  <a:lnTo>
                    <a:pt x="224" y="1284"/>
                  </a:lnTo>
                  <a:lnTo>
                    <a:pt x="264" y="1218"/>
                  </a:lnTo>
                  <a:lnTo>
                    <a:pt x="303" y="1152"/>
                  </a:lnTo>
                  <a:lnTo>
                    <a:pt x="350" y="1087"/>
                  </a:lnTo>
                  <a:lnTo>
                    <a:pt x="396" y="1027"/>
                  </a:lnTo>
                  <a:lnTo>
                    <a:pt x="495" y="915"/>
                  </a:lnTo>
                  <a:lnTo>
                    <a:pt x="607" y="810"/>
                  </a:lnTo>
                  <a:lnTo>
                    <a:pt x="666" y="764"/>
                  </a:lnTo>
                  <a:lnTo>
                    <a:pt x="726" y="718"/>
                  </a:lnTo>
                  <a:lnTo>
                    <a:pt x="792" y="672"/>
                  </a:lnTo>
                  <a:lnTo>
                    <a:pt x="851" y="632"/>
                  </a:lnTo>
                  <a:lnTo>
                    <a:pt x="924" y="593"/>
                  </a:lnTo>
                  <a:lnTo>
                    <a:pt x="990" y="560"/>
                  </a:lnTo>
                  <a:lnTo>
                    <a:pt x="1062" y="527"/>
                  </a:lnTo>
                  <a:lnTo>
                    <a:pt x="1128" y="494"/>
                  </a:lnTo>
                  <a:lnTo>
                    <a:pt x="1208" y="468"/>
                  </a:lnTo>
                  <a:lnTo>
                    <a:pt x="1280" y="448"/>
                  </a:lnTo>
                  <a:lnTo>
                    <a:pt x="1353" y="428"/>
                  </a:lnTo>
                  <a:lnTo>
                    <a:pt x="1432" y="408"/>
                  </a:lnTo>
                  <a:lnTo>
                    <a:pt x="1511" y="395"/>
                  </a:lnTo>
                  <a:lnTo>
                    <a:pt x="1590" y="388"/>
                  </a:lnTo>
                  <a:lnTo>
                    <a:pt x="1670" y="382"/>
                  </a:lnTo>
                  <a:lnTo>
                    <a:pt x="1755" y="382"/>
                  </a:lnTo>
                  <a:lnTo>
                    <a:pt x="1835" y="382"/>
                  </a:lnTo>
                  <a:lnTo>
                    <a:pt x="1920" y="388"/>
                  </a:lnTo>
                  <a:lnTo>
                    <a:pt x="2006" y="395"/>
                  </a:lnTo>
                  <a:lnTo>
                    <a:pt x="2085" y="415"/>
                  </a:lnTo>
                  <a:lnTo>
                    <a:pt x="2165" y="428"/>
                  </a:lnTo>
                  <a:lnTo>
                    <a:pt x="2244" y="448"/>
                  </a:lnTo>
                  <a:lnTo>
                    <a:pt x="2316" y="474"/>
                  </a:lnTo>
                  <a:lnTo>
                    <a:pt x="2396" y="500"/>
                  </a:lnTo>
                  <a:lnTo>
                    <a:pt x="2468" y="533"/>
                  </a:lnTo>
                  <a:lnTo>
                    <a:pt x="2541" y="566"/>
                  </a:lnTo>
                  <a:lnTo>
                    <a:pt x="2613" y="599"/>
                  </a:lnTo>
                  <a:lnTo>
                    <a:pt x="2679" y="645"/>
                  </a:lnTo>
                  <a:lnTo>
                    <a:pt x="2745" y="685"/>
                  </a:lnTo>
                  <a:lnTo>
                    <a:pt x="2811" y="731"/>
                  </a:lnTo>
                  <a:lnTo>
                    <a:pt x="2871" y="777"/>
                  </a:lnTo>
                  <a:lnTo>
                    <a:pt x="2930" y="830"/>
                  </a:lnTo>
                  <a:lnTo>
                    <a:pt x="2990" y="882"/>
                  </a:lnTo>
                  <a:lnTo>
                    <a:pt x="3043" y="942"/>
                  </a:lnTo>
                  <a:lnTo>
                    <a:pt x="3095" y="1001"/>
                  </a:lnTo>
                  <a:lnTo>
                    <a:pt x="3142" y="1060"/>
                  </a:lnTo>
                  <a:lnTo>
                    <a:pt x="3194" y="1126"/>
                  </a:lnTo>
                  <a:lnTo>
                    <a:pt x="3234" y="1192"/>
                  </a:lnTo>
                  <a:lnTo>
                    <a:pt x="3280" y="1258"/>
                  </a:lnTo>
                  <a:lnTo>
                    <a:pt x="3313" y="1324"/>
                  </a:lnTo>
                  <a:lnTo>
                    <a:pt x="3353" y="1396"/>
                  </a:lnTo>
                  <a:lnTo>
                    <a:pt x="3386" y="1468"/>
                  </a:lnTo>
                  <a:lnTo>
                    <a:pt x="3412" y="1547"/>
                  </a:lnTo>
                  <a:lnTo>
                    <a:pt x="3439" y="1620"/>
                  </a:lnTo>
                  <a:lnTo>
                    <a:pt x="3458" y="1699"/>
                  </a:lnTo>
                  <a:lnTo>
                    <a:pt x="3478" y="1778"/>
                  </a:lnTo>
                  <a:lnTo>
                    <a:pt x="3491" y="1857"/>
                  </a:lnTo>
                  <a:lnTo>
                    <a:pt x="3505" y="1943"/>
                  </a:lnTo>
                  <a:lnTo>
                    <a:pt x="3511" y="1844"/>
                  </a:lnTo>
                  <a:lnTo>
                    <a:pt x="3511" y="1745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0" name="Freeform 20"/>
            <p:cNvSpPr>
              <a:spLocks/>
            </p:cNvSpPr>
            <p:nvPr/>
          </p:nvSpPr>
          <p:spPr bwMode="auto">
            <a:xfrm>
              <a:off x="9820" y="9680"/>
              <a:ext cx="2231" cy="2226"/>
            </a:xfrm>
            <a:custGeom>
              <a:avLst/>
              <a:gdLst/>
              <a:ahLst/>
              <a:cxnLst>
                <a:cxn ang="0">
                  <a:pos x="184" y="1949"/>
                </a:cxn>
                <a:cxn ang="0">
                  <a:pos x="46" y="1949"/>
                </a:cxn>
                <a:cxn ang="0">
                  <a:pos x="0" y="1949"/>
                </a:cxn>
                <a:cxn ang="0">
                  <a:pos x="204" y="1982"/>
                </a:cxn>
                <a:cxn ang="0">
                  <a:pos x="402" y="2048"/>
                </a:cxn>
                <a:cxn ang="0">
                  <a:pos x="580" y="2127"/>
                </a:cxn>
                <a:cxn ang="0">
                  <a:pos x="759" y="2226"/>
                </a:cxn>
                <a:cxn ang="0">
                  <a:pos x="917" y="2167"/>
                </a:cxn>
                <a:cxn ang="0">
                  <a:pos x="1208" y="2015"/>
                </a:cxn>
                <a:cxn ang="0">
                  <a:pos x="1478" y="1824"/>
                </a:cxn>
                <a:cxn ang="0">
                  <a:pos x="1709" y="1587"/>
                </a:cxn>
                <a:cxn ang="0">
                  <a:pos x="1907" y="1324"/>
                </a:cxn>
                <a:cxn ang="0">
                  <a:pos x="2059" y="1027"/>
                </a:cxn>
                <a:cxn ang="0">
                  <a:pos x="2145" y="790"/>
                </a:cxn>
                <a:cxn ang="0">
                  <a:pos x="2184" y="626"/>
                </a:cxn>
                <a:cxn ang="0">
                  <a:pos x="2211" y="454"/>
                </a:cxn>
                <a:cxn ang="0">
                  <a:pos x="2224" y="283"/>
                </a:cxn>
                <a:cxn ang="0">
                  <a:pos x="2224" y="99"/>
                </a:cxn>
                <a:cxn ang="0">
                  <a:pos x="2204" y="99"/>
                </a:cxn>
                <a:cxn ang="0">
                  <a:pos x="2171" y="283"/>
                </a:cxn>
                <a:cxn ang="0">
                  <a:pos x="2125" y="468"/>
                </a:cxn>
                <a:cxn ang="0">
                  <a:pos x="2059" y="639"/>
                </a:cxn>
                <a:cxn ang="0">
                  <a:pos x="1980" y="810"/>
                </a:cxn>
                <a:cxn ang="0">
                  <a:pos x="1887" y="968"/>
                </a:cxn>
                <a:cxn ang="0">
                  <a:pos x="1782" y="1119"/>
                </a:cxn>
                <a:cxn ang="0">
                  <a:pos x="1663" y="1258"/>
                </a:cxn>
                <a:cxn ang="0">
                  <a:pos x="1531" y="1383"/>
                </a:cxn>
                <a:cxn ang="0">
                  <a:pos x="1392" y="1501"/>
                </a:cxn>
                <a:cxn ang="0">
                  <a:pos x="1247" y="1607"/>
                </a:cxn>
                <a:cxn ang="0">
                  <a:pos x="1082" y="1706"/>
                </a:cxn>
                <a:cxn ang="0">
                  <a:pos x="917" y="1785"/>
                </a:cxn>
                <a:cxn ang="0">
                  <a:pos x="745" y="1850"/>
                </a:cxn>
                <a:cxn ang="0">
                  <a:pos x="561" y="1897"/>
                </a:cxn>
                <a:cxn ang="0">
                  <a:pos x="376" y="1929"/>
                </a:cxn>
              </a:cxnLst>
              <a:rect l="0" t="0" r="r" b="b"/>
              <a:pathLst>
                <a:path w="2231" h="2226">
                  <a:moveTo>
                    <a:pt x="277" y="1943"/>
                  </a:moveTo>
                  <a:lnTo>
                    <a:pt x="184" y="1949"/>
                  </a:lnTo>
                  <a:lnTo>
                    <a:pt x="92" y="1949"/>
                  </a:lnTo>
                  <a:lnTo>
                    <a:pt x="46" y="1949"/>
                  </a:lnTo>
                  <a:lnTo>
                    <a:pt x="0" y="1949"/>
                  </a:lnTo>
                  <a:lnTo>
                    <a:pt x="105" y="1962"/>
                  </a:lnTo>
                  <a:lnTo>
                    <a:pt x="204" y="1982"/>
                  </a:lnTo>
                  <a:lnTo>
                    <a:pt x="303" y="2015"/>
                  </a:lnTo>
                  <a:lnTo>
                    <a:pt x="402" y="2048"/>
                  </a:lnTo>
                  <a:lnTo>
                    <a:pt x="495" y="2081"/>
                  </a:lnTo>
                  <a:lnTo>
                    <a:pt x="580" y="2127"/>
                  </a:lnTo>
                  <a:lnTo>
                    <a:pt x="673" y="2173"/>
                  </a:lnTo>
                  <a:lnTo>
                    <a:pt x="759" y="2226"/>
                  </a:lnTo>
                  <a:lnTo>
                    <a:pt x="917" y="2167"/>
                  </a:lnTo>
                  <a:lnTo>
                    <a:pt x="1062" y="2094"/>
                  </a:lnTo>
                  <a:lnTo>
                    <a:pt x="1208" y="2015"/>
                  </a:lnTo>
                  <a:lnTo>
                    <a:pt x="1346" y="1923"/>
                  </a:lnTo>
                  <a:lnTo>
                    <a:pt x="1478" y="1824"/>
                  </a:lnTo>
                  <a:lnTo>
                    <a:pt x="1597" y="1712"/>
                  </a:lnTo>
                  <a:lnTo>
                    <a:pt x="1709" y="1587"/>
                  </a:lnTo>
                  <a:lnTo>
                    <a:pt x="1815" y="1462"/>
                  </a:lnTo>
                  <a:lnTo>
                    <a:pt x="1907" y="1324"/>
                  </a:lnTo>
                  <a:lnTo>
                    <a:pt x="1986" y="1179"/>
                  </a:lnTo>
                  <a:lnTo>
                    <a:pt x="2059" y="1027"/>
                  </a:lnTo>
                  <a:lnTo>
                    <a:pt x="2118" y="869"/>
                  </a:lnTo>
                  <a:lnTo>
                    <a:pt x="2145" y="790"/>
                  </a:lnTo>
                  <a:lnTo>
                    <a:pt x="2165" y="711"/>
                  </a:lnTo>
                  <a:lnTo>
                    <a:pt x="2184" y="626"/>
                  </a:lnTo>
                  <a:lnTo>
                    <a:pt x="2198" y="540"/>
                  </a:lnTo>
                  <a:lnTo>
                    <a:pt x="2211" y="454"/>
                  </a:lnTo>
                  <a:lnTo>
                    <a:pt x="2224" y="369"/>
                  </a:lnTo>
                  <a:lnTo>
                    <a:pt x="2224" y="283"/>
                  </a:lnTo>
                  <a:lnTo>
                    <a:pt x="2231" y="198"/>
                  </a:lnTo>
                  <a:lnTo>
                    <a:pt x="2224" y="99"/>
                  </a:lnTo>
                  <a:lnTo>
                    <a:pt x="2217" y="0"/>
                  </a:lnTo>
                  <a:lnTo>
                    <a:pt x="2204" y="99"/>
                  </a:lnTo>
                  <a:lnTo>
                    <a:pt x="2191" y="191"/>
                  </a:lnTo>
                  <a:lnTo>
                    <a:pt x="2171" y="283"/>
                  </a:lnTo>
                  <a:lnTo>
                    <a:pt x="2151" y="375"/>
                  </a:lnTo>
                  <a:lnTo>
                    <a:pt x="2125" y="468"/>
                  </a:lnTo>
                  <a:lnTo>
                    <a:pt x="2092" y="553"/>
                  </a:lnTo>
                  <a:lnTo>
                    <a:pt x="2059" y="639"/>
                  </a:lnTo>
                  <a:lnTo>
                    <a:pt x="2019" y="724"/>
                  </a:lnTo>
                  <a:lnTo>
                    <a:pt x="1980" y="810"/>
                  </a:lnTo>
                  <a:lnTo>
                    <a:pt x="1934" y="889"/>
                  </a:lnTo>
                  <a:lnTo>
                    <a:pt x="1887" y="968"/>
                  </a:lnTo>
                  <a:lnTo>
                    <a:pt x="1835" y="1040"/>
                  </a:lnTo>
                  <a:lnTo>
                    <a:pt x="1782" y="1119"/>
                  </a:lnTo>
                  <a:lnTo>
                    <a:pt x="1722" y="1185"/>
                  </a:lnTo>
                  <a:lnTo>
                    <a:pt x="1663" y="1258"/>
                  </a:lnTo>
                  <a:lnTo>
                    <a:pt x="1597" y="1324"/>
                  </a:lnTo>
                  <a:lnTo>
                    <a:pt x="1531" y="1383"/>
                  </a:lnTo>
                  <a:lnTo>
                    <a:pt x="1465" y="1449"/>
                  </a:lnTo>
                  <a:lnTo>
                    <a:pt x="1392" y="1501"/>
                  </a:lnTo>
                  <a:lnTo>
                    <a:pt x="1320" y="1561"/>
                  </a:lnTo>
                  <a:lnTo>
                    <a:pt x="1247" y="1607"/>
                  </a:lnTo>
                  <a:lnTo>
                    <a:pt x="1168" y="1659"/>
                  </a:lnTo>
                  <a:lnTo>
                    <a:pt x="1082" y="1706"/>
                  </a:lnTo>
                  <a:lnTo>
                    <a:pt x="1003" y="1745"/>
                  </a:lnTo>
                  <a:lnTo>
                    <a:pt x="917" y="1785"/>
                  </a:lnTo>
                  <a:lnTo>
                    <a:pt x="831" y="1817"/>
                  </a:lnTo>
                  <a:lnTo>
                    <a:pt x="745" y="1850"/>
                  </a:lnTo>
                  <a:lnTo>
                    <a:pt x="653" y="1877"/>
                  </a:lnTo>
                  <a:lnTo>
                    <a:pt x="561" y="1897"/>
                  </a:lnTo>
                  <a:lnTo>
                    <a:pt x="468" y="1916"/>
                  </a:lnTo>
                  <a:lnTo>
                    <a:pt x="376" y="1929"/>
                  </a:lnTo>
                  <a:lnTo>
                    <a:pt x="277" y="194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0" name="Gerade Verbindung 9"/>
          <p:cNvCxnSpPr/>
          <p:nvPr/>
        </p:nvCxnSpPr>
        <p:spPr>
          <a:xfrm>
            <a:off x="179512" y="6143952"/>
            <a:ext cx="8784976" cy="6146"/>
          </a:xfrm>
          <a:prstGeom prst="line">
            <a:avLst/>
          </a:prstGeom>
          <a:ln w="22225">
            <a:solidFill>
              <a:srgbClr val="254A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01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9" name="Kép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5" t="29333"/>
          <a:stretch>
            <a:fillRect/>
          </a:stretch>
        </p:blipFill>
        <p:spPr>
          <a:xfrm>
            <a:off x="251520" y="908720"/>
            <a:ext cx="8712967" cy="288032"/>
          </a:xfrm>
          <a:prstGeom prst="rect">
            <a:avLst/>
          </a:prstGeom>
        </p:spPr>
      </p:pic>
      <p:sp>
        <p:nvSpPr>
          <p:cNvPr id="31" name="Google Shape;100;p14"/>
          <p:cNvSpPr txBox="1"/>
          <p:nvPr/>
        </p:nvSpPr>
        <p:spPr>
          <a:xfrm>
            <a:off x="1087566" y="1466330"/>
            <a:ext cx="696886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Mise</a:t>
            </a:r>
            <a:endParaRPr lang="en-US" sz="1800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0931" y="2401120"/>
            <a:ext cx="7974468" cy="1625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cs-CZ" sz="2700" i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„Posilování podnikatelského ducha </a:t>
            </a:r>
            <a:r>
              <a:rPr lang="cs-CZ" sz="2700" i="1" dirty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cs-CZ" sz="2700" i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sociálních </a:t>
            </a:r>
            <a:r>
              <a:rPr lang="cs-CZ" sz="2700" i="1" dirty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inovací na středních školách“ </a:t>
            </a:r>
            <a:endParaRPr lang="en-US" sz="2700" i="1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8">
            <a:extLst>
              <a:ext uri="{FF2B5EF4-FFF2-40B4-BE49-F238E27FC236}">
                <a16:creationId xmlns="" xmlns:a16="http://schemas.microsoft.com/office/drawing/2014/main" id="{28B8F833-8DA3-4D8D-ACEC-24F03BAC90C8}"/>
              </a:ext>
            </a:extLst>
          </p:cNvPr>
          <p:cNvSpPr/>
          <p:nvPr/>
        </p:nvSpPr>
        <p:spPr>
          <a:xfrm>
            <a:off x="611560" y="459738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pic>
        <p:nvPicPr>
          <p:cNvPr id="34" name="Obrázek 33" descr="C:\Users\petra\AppData\Local\Microsoft\Windows\INetCache\Content.Outlook\N9SFK3NJ\standard logo -image-InnoSchool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7236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29"/>
          <p:cNvSpPr txBox="1"/>
          <p:nvPr/>
        </p:nvSpPr>
        <p:spPr>
          <a:xfrm>
            <a:off x="107504" y="6165304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06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5652120" y="3140968"/>
            <a:ext cx="3312368" cy="3024336"/>
            <a:chOff x="3800" y="6967"/>
            <a:chExt cx="8640" cy="8179"/>
          </a:xfrm>
        </p:grpSpPr>
        <p:sp>
          <p:nvSpPr>
            <p:cNvPr id="5122" name="Freeform 2"/>
            <p:cNvSpPr>
              <a:spLocks/>
            </p:cNvSpPr>
            <p:nvPr/>
          </p:nvSpPr>
          <p:spPr bwMode="auto">
            <a:xfrm>
              <a:off x="4869" y="10365"/>
              <a:ext cx="641" cy="421"/>
            </a:xfrm>
            <a:custGeom>
              <a:avLst/>
              <a:gdLst/>
              <a:ahLst/>
              <a:cxnLst>
                <a:cxn ang="0">
                  <a:pos x="324" y="421"/>
                </a:cxn>
                <a:cxn ang="0">
                  <a:pos x="390" y="415"/>
                </a:cxn>
                <a:cxn ang="0">
                  <a:pos x="449" y="395"/>
                </a:cxn>
                <a:cxn ang="0">
                  <a:pos x="502" y="369"/>
                </a:cxn>
                <a:cxn ang="0">
                  <a:pos x="548" y="329"/>
                </a:cxn>
                <a:cxn ang="0">
                  <a:pos x="588" y="276"/>
                </a:cxn>
                <a:cxn ang="0">
                  <a:pos x="621" y="224"/>
                </a:cxn>
                <a:cxn ang="0">
                  <a:pos x="634" y="164"/>
                </a:cxn>
                <a:cxn ang="0">
                  <a:pos x="641" y="99"/>
                </a:cxn>
                <a:cxn ang="0">
                  <a:pos x="641" y="46"/>
                </a:cxn>
                <a:cxn ang="0">
                  <a:pos x="627" y="0"/>
                </a:cxn>
                <a:cxn ang="0">
                  <a:pos x="608" y="39"/>
                </a:cxn>
                <a:cxn ang="0">
                  <a:pos x="581" y="85"/>
                </a:cxn>
                <a:cxn ang="0">
                  <a:pos x="548" y="118"/>
                </a:cxn>
                <a:cxn ang="0">
                  <a:pos x="509" y="151"/>
                </a:cxn>
                <a:cxn ang="0">
                  <a:pos x="469" y="178"/>
                </a:cxn>
                <a:cxn ang="0">
                  <a:pos x="423" y="197"/>
                </a:cxn>
                <a:cxn ang="0">
                  <a:pos x="377" y="211"/>
                </a:cxn>
                <a:cxn ang="0">
                  <a:pos x="324" y="211"/>
                </a:cxn>
                <a:cxn ang="0">
                  <a:pos x="271" y="211"/>
                </a:cxn>
                <a:cxn ang="0">
                  <a:pos x="225" y="197"/>
                </a:cxn>
                <a:cxn ang="0">
                  <a:pos x="178" y="178"/>
                </a:cxn>
                <a:cxn ang="0">
                  <a:pos x="139" y="151"/>
                </a:cxn>
                <a:cxn ang="0">
                  <a:pos x="99" y="118"/>
                </a:cxn>
                <a:cxn ang="0">
                  <a:pos x="66" y="85"/>
                </a:cxn>
                <a:cxn ang="0">
                  <a:pos x="40" y="39"/>
                </a:cxn>
                <a:cxn ang="0">
                  <a:pos x="20" y="0"/>
                </a:cxn>
                <a:cxn ang="0">
                  <a:pos x="7" y="46"/>
                </a:cxn>
                <a:cxn ang="0">
                  <a:pos x="0" y="105"/>
                </a:cxn>
                <a:cxn ang="0">
                  <a:pos x="7" y="164"/>
                </a:cxn>
                <a:cxn ang="0">
                  <a:pos x="27" y="224"/>
                </a:cxn>
                <a:cxn ang="0">
                  <a:pos x="60" y="283"/>
                </a:cxn>
                <a:cxn ang="0">
                  <a:pos x="99" y="329"/>
                </a:cxn>
                <a:cxn ang="0">
                  <a:pos x="145" y="369"/>
                </a:cxn>
                <a:cxn ang="0">
                  <a:pos x="198" y="395"/>
                </a:cxn>
                <a:cxn ang="0">
                  <a:pos x="258" y="415"/>
                </a:cxn>
                <a:cxn ang="0">
                  <a:pos x="324" y="421"/>
                </a:cxn>
              </a:cxnLst>
              <a:rect l="0" t="0" r="r" b="b"/>
              <a:pathLst>
                <a:path w="641" h="421">
                  <a:moveTo>
                    <a:pt x="324" y="421"/>
                  </a:moveTo>
                  <a:lnTo>
                    <a:pt x="390" y="415"/>
                  </a:lnTo>
                  <a:lnTo>
                    <a:pt x="449" y="395"/>
                  </a:lnTo>
                  <a:lnTo>
                    <a:pt x="502" y="369"/>
                  </a:lnTo>
                  <a:lnTo>
                    <a:pt x="548" y="329"/>
                  </a:lnTo>
                  <a:lnTo>
                    <a:pt x="588" y="276"/>
                  </a:lnTo>
                  <a:lnTo>
                    <a:pt x="621" y="224"/>
                  </a:lnTo>
                  <a:lnTo>
                    <a:pt x="634" y="164"/>
                  </a:lnTo>
                  <a:lnTo>
                    <a:pt x="641" y="99"/>
                  </a:lnTo>
                  <a:lnTo>
                    <a:pt x="641" y="46"/>
                  </a:lnTo>
                  <a:lnTo>
                    <a:pt x="627" y="0"/>
                  </a:lnTo>
                  <a:lnTo>
                    <a:pt x="608" y="39"/>
                  </a:lnTo>
                  <a:lnTo>
                    <a:pt x="581" y="85"/>
                  </a:lnTo>
                  <a:lnTo>
                    <a:pt x="548" y="118"/>
                  </a:lnTo>
                  <a:lnTo>
                    <a:pt x="509" y="151"/>
                  </a:lnTo>
                  <a:lnTo>
                    <a:pt x="469" y="178"/>
                  </a:lnTo>
                  <a:lnTo>
                    <a:pt x="423" y="197"/>
                  </a:lnTo>
                  <a:lnTo>
                    <a:pt x="377" y="211"/>
                  </a:lnTo>
                  <a:lnTo>
                    <a:pt x="324" y="211"/>
                  </a:lnTo>
                  <a:lnTo>
                    <a:pt x="271" y="211"/>
                  </a:lnTo>
                  <a:lnTo>
                    <a:pt x="225" y="197"/>
                  </a:lnTo>
                  <a:lnTo>
                    <a:pt x="178" y="178"/>
                  </a:lnTo>
                  <a:lnTo>
                    <a:pt x="139" y="151"/>
                  </a:lnTo>
                  <a:lnTo>
                    <a:pt x="99" y="118"/>
                  </a:lnTo>
                  <a:lnTo>
                    <a:pt x="66" y="85"/>
                  </a:lnTo>
                  <a:lnTo>
                    <a:pt x="40" y="39"/>
                  </a:lnTo>
                  <a:lnTo>
                    <a:pt x="20" y="0"/>
                  </a:lnTo>
                  <a:lnTo>
                    <a:pt x="7" y="46"/>
                  </a:lnTo>
                  <a:lnTo>
                    <a:pt x="0" y="105"/>
                  </a:lnTo>
                  <a:lnTo>
                    <a:pt x="7" y="164"/>
                  </a:lnTo>
                  <a:lnTo>
                    <a:pt x="27" y="224"/>
                  </a:lnTo>
                  <a:lnTo>
                    <a:pt x="60" y="283"/>
                  </a:lnTo>
                  <a:lnTo>
                    <a:pt x="99" y="329"/>
                  </a:lnTo>
                  <a:lnTo>
                    <a:pt x="145" y="369"/>
                  </a:lnTo>
                  <a:lnTo>
                    <a:pt x="198" y="395"/>
                  </a:lnTo>
                  <a:lnTo>
                    <a:pt x="258" y="415"/>
                  </a:lnTo>
                  <a:lnTo>
                    <a:pt x="324" y="42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3" name="Freeform 3"/>
            <p:cNvSpPr>
              <a:spLocks/>
            </p:cNvSpPr>
            <p:nvPr/>
          </p:nvSpPr>
          <p:spPr bwMode="auto">
            <a:xfrm>
              <a:off x="3800" y="8863"/>
              <a:ext cx="2785" cy="1502"/>
            </a:xfrm>
            <a:custGeom>
              <a:avLst/>
              <a:gdLst/>
              <a:ahLst/>
              <a:cxnLst>
                <a:cxn ang="0">
                  <a:pos x="1525" y="218"/>
                </a:cxn>
                <a:cxn ang="0">
                  <a:pos x="1789" y="270"/>
                </a:cxn>
                <a:cxn ang="0">
                  <a:pos x="2026" y="363"/>
                </a:cxn>
                <a:cxn ang="0">
                  <a:pos x="2244" y="501"/>
                </a:cxn>
                <a:cxn ang="0">
                  <a:pos x="2429" y="679"/>
                </a:cxn>
                <a:cxn ang="0">
                  <a:pos x="2581" y="883"/>
                </a:cxn>
                <a:cxn ang="0">
                  <a:pos x="2700" y="1113"/>
                </a:cxn>
                <a:cxn ang="0">
                  <a:pos x="2766" y="1370"/>
                </a:cxn>
                <a:cxn ang="0">
                  <a:pos x="2785" y="1449"/>
                </a:cxn>
                <a:cxn ang="0">
                  <a:pos x="2785" y="1324"/>
                </a:cxn>
                <a:cxn ang="0">
                  <a:pos x="2772" y="1179"/>
                </a:cxn>
                <a:cxn ang="0">
                  <a:pos x="2746" y="1047"/>
                </a:cxn>
                <a:cxn ang="0">
                  <a:pos x="2700" y="916"/>
                </a:cxn>
                <a:cxn ang="0">
                  <a:pos x="2620" y="731"/>
                </a:cxn>
                <a:cxn ang="0">
                  <a:pos x="2469" y="507"/>
                </a:cxn>
                <a:cxn ang="0">
                  <a:pos x="2277" y="317"/>
                </a:cxn>
                <a:cxn ang="0">
                  <a:pos x="2053" y="172"/>
                </a:cxn>
                <a:cxn ang="0">
                  <a:pos x="1868" y="86"/>
                </a:cxn>
                <a:cxn ang="0">
                  <a:pos x="1736" y="47"/>
                </a:cxn>
                <a:cxn ang="0">
                  <a:pos x="1604" y="20"/>
                </a:cxn>
                <a:cxn ang="0">
                  <a:pos x="1459" y="7"/>
                </a:cxn>
                <a:cxn ang="0">
                  <a:pos x="1320" y="7"/>
                </a:cxn>
                <a:cxn ang="0">
                  <a:pos x="1175" y="20"/>
                </a:cxn>
                <a:cxn ang="0">
                  <a:pos x="1043" y="47"/>
                </a:cxn>
                <a:cxn ang="0">
                  <a:pos x="911" y="86"/>
                </a:cxn>
                <a:cxn ang="0">
                  <a:pos x="726" y="172"/>
                </a:cxn>
                <a:cxn ang="0">
                  <a:pos x="502" y="323"/>
                </a:cxn>
                <a:cxn ang="0">
                  <a:pos x="317" y="514"/>
                </a:cxn>
                <a:cxn ang="0">
                  <a:pos x="165" y="731"/>
                </a:cxn>
                <a:cxn ang="0">
                  <a:pos x="79" y="922"/>
                </a:cxn>
                <a:cxn ang="0">
                  <a:pos x="40" y="1047"/>
                </a:cxn>
                <a:cxn ang="0">
                  <a:pos x="13" y="1186"/>
                </a:cxn>
                <a:cxn ang="0">
                  <a:pos x="0" y="1324"/>
                </a:cxn>
                <a:cxn ang="0">
                  <a:pos x="0" y="1449"/>
                </a:cxn>
                <a:cxn ang="0">
                  <a:pos x="20" y="1364"/>
                </a:cxn>
                <a:cxn ang="0">
                  <a:pos x="86" y="1113"/>
                </a:cxn>
                <a:cxn ang="0">
                  <a:pos x="198" y="883"/>
                </a:cxn>
                <a:cxn ang="0">
                  <a:pos x="350" y="679"/>
                </a:cxn>
                <a:cxn ang="0">
                  <a:pos x="541" y="501"/>
                </a:cxn>
                <a:cxn ang="0">
                  <a:pos x="752" y="363"/>
                </a:cxn>
                <a:cxn ang="0">
                  <a:pos x="997" y="270"/>
                </a:cxn>
                <a:cxn ang="0">
                  <a:pos x="1254" y="218"/>
                </a:cxn>
              </a:cxnLst>
              <a:rect l="0" t="0" r="r" b="b"/>
              <a:pathLst>
                <a:path w="2785" h="1502">
                  <a:moveTo>
                    <a:pt x="1393" y="211"/>
                  </a:moveTo>
                  <a:lnTo>
                    <a:pt x="1525" y="218"/>
                  </a:lnTo>
                  <a:lnTo>
                    <a:pt x="1657" y="238"/>
                  </a:lnTo>
                  <a:lnTo>
                    <a:pt x="1789" y="270"/>
                  </a:lnTo>
                  <a:lnTo>
                    <a:pt x="1908" y="310"/>
                  </a:lnTo>
                  <a:lnTo>
                    <a:pt x="2026" y="363"/>
                  </a:lnTo>
                  <a:lnTo>
                    <a:pt x="2139" y="428"/>
                  </a:lnTo>
                  <a:lnTo>
                    <a:pt x="2244" y="501"/>
                  </a:lnTo>
                  <a:lnTo>
                    <a:pt x="2343" y="587"/>
                  </a:lnTo>
                  <a:lnTo>
                    <a:pt x="2429" y="679"/>
                  </a:lnTo>
                  <a:lnTo>
                    <a:pt x="2515" y="777"/>
                  </a:lnTo>
                  <a:lnTo>
                    <a:pt x="2581" y="883"/>
                  </a:lnTo>
                  <a:lnTo>
                    <a:pt x="2647" y="995"/>
                  </a:lnTo>
                  <a:lnTo>
                    <a:pt x="2700" y="1113"/>
                  </a:lnTo>
                  <a:lnTo>
                    <a:pt x="2739" y="1238"/>
                  </a:lnTo>
                  <a:lnTo>
                    <a:pt x="2766" y="1370"/>
                  </a:lnTo>
                  <a:lnTo>
                    <a:pt x="2785" y="1502"/>
                  </a:lnTo>
                  <a:lnTo>
                    <a:pt x="2785" y="1449"/>
                  </a:lnTo>
                  <a:lnTo>
                    <a:pt x="2785" y="1390"/>
                  </a:lnTo>
                  <a:lnTo>
                    <a:pt x="2785" y="1324"/>
                  </a:lnTo>
                  <a:lnTo>
                    <a:pt x="2779" y="1252"/>
                  </a:lnTo>
                  <a:lnTo>
                    <a:pt x="2772" y="1179"/>
                  </a:lnTo>
                  <a:lnTo>
                    <a:pt x="2759" y="1113"/>
                  </a:lnTo>
                  <a:lnTo>
                    <a:pt x="2746" y="1047"/>
                  </a:lnTo>
                  <a:lnTo>
                    <a:pt x="2726" y="982"/>
                  </a:lnTo>
                  <a:lnTo>
                    <a:pt x="2700" y="916"/>
                  </a:lnTo>
                  <a:lnTo>
                    <a:pt x="2680" y="850"/>
                  </a:lnTo>
                  <a:lnTo>
                    <a:pt x="2620" y="731"/>
                  </a:lnTo>
                  <a:lnTo>
                    <a:pt x="2548" y="613"/>
                  </a:lnTo>
                  <a:lnTo>
                    <a:pt x="2469" y="507"/>
                  </a:lnTo>
                  <a:lnTo>
                    <a:pt x="2376" y="409"/>
                  </a:lnTo>
                  <a:lnTo>
                    <a:pt x="2277" y="317"/>
                  </a:lnTo>
                  <a:lnTo>
                    <a:pt x="2172" y="238"/>
                  </a:lnTo>
                  <a:lnTo>
                    <a:pt x="2053" y="172"/>
                  </a:lnTo>
                  <a:lnTo>
                    <a:pt x="1934" y="112"/>
                  </a:lnTo>
                  <a:lnTo>
                    <a:pt x="1868" y="86"/>
                  </a:lnTo>
                  <a:lnTo>
                    <a:pt x="1802" y="66"/>
                  </a:lnTo>
                  <a:lnTo>
                    <a:pt x="1736" y="47"/>
                  </a:lnTo>
                  <a:lnTo>
                    <a:pt x="1670" y="33"/>
                  </a:lnTo>
                  <a:lnTo>
                    <a:pt x="1604" y="20"/>
                  </a:lnTo>
                  <a:lnTo>
                    <a:pt x="1531" y="7"/>
                  </a:lnTo>
                  <a:lnTo>
                    <a:pt x="1459" y="7"/>
                  </a:lnTo>
                  <a:lnTo>
                    <a:pt x="1393" y="0"/>
                  </a:lnTo>
                  <a:lnTo>
                    <a:pt x="1320" y="7"/>
                  </a:lnTo>
                  <a:lnTo>
                    <a:pt x="1247" y="14"/>
                  </a:lnTo>
                  <a:lnTo>
                    <a:pt x="1175" y="20"/>
                  </a:lnTo>
                  <a:lnTo>
                    <a:pt x="1109" y="33"/>
                  </a:lnTo>
                  <a:lnTo>
                    <a:pt x="1043" y="47"/>
                  </a:lnTo>
                  <a:lnTo>
                    <a:pt x="977" y="66"/>
                  </a:lnTo>
                  <a:lnTo>
                    <a:pt x="911" y="86"/>
                  </a:lnTo>
                  <a:lnTo>
                    <a:pt x="845" y="112"/>
                  </a:lnTo>
                  <a:lnTo>
                    <a:pt x="726" y="172"/>
                  </a:lnTo>
                  <a:lnTo>
                    <a:pt x="607" y="244"/>
                  </a:lnTo>
                  <a:lnTo>
                    <a:pt x="502" y="323"/>
                  </a:lnTo>
                  <a:lnTo>
                    <a:pt x="403" y="415"/>
                  </a:lnTo>
                  <a:lnTo>
                    <a:pt x="317" y="514"/>
                  </a:lnTo>
                  <a:lnTo>
                    <a:pt x="231" y="619"/>
                  </a:lnTo>
                  <a:lnTo>
                    <a:pt x="165" y="731"/>
                  </a:lnTo>
                  <a:lnTo>
                    <a:pt x="106" y="857"/>
                  </a:lnTo>
                  <a:lnTo>
                    <a:pt x="79" y="922"/>
                  </a:lnTo>
                  <a:lnTo>
                    <a:pt x="59" y="982"/>
                  </a:lnTo>
                  <a:lnTo>
                    <a:pt x="40" y="1047"/>
                  </a:lnTo>
                  <a:lnTo>
                    <a:pt x="26" y="1120"/>
                  </a:lnTo>
                  <a:lnTo>
                    <a:pt x="13" y="1186"/>
                  </a:lnTo>
                  <a:lnTo>
                    <a:pt x="7" y="1258"/>
                  </a:lnTo>
                  <a:lnTo>
                    <a:pt x="0" y="1324"/>
                  </a:lnTo>
                  <a:lnTo>
                    <a:pt x="0" y="1396"/>
                  </a:lnTo>
                  <a:lnTo>
                    <a:pt x="0" y="1449"/>
                  </a:lnTo>
                  <a:lnTo>
                    <a:pt x="0" y="1495"/>
                  </a:lnTo>
                  <a:lnTo>
                    <a:pt x="20" y="1364"/>
                  </a:lnTo>
                  <a:lnTo>
                    <a:pt x="46" y="1238"/>
                  </a:lnTo>
                  <a:lnTo>
                    <a:pt x="86" y="1113"/>
                  </a:lnTo>
                  <a:lnTo>
                    <a:pt x="139" y="995"/>
                  </a:lnTo>
                  <a:lnTo>
                    <a:pt x="198" y="883"/>
                  </a:lnTo>
                  <a:lnTo>
                    <a:pt x="271" y="777"/>
                  </a:lnTo>
                  <a:lnTo>
                    <a:pt x="350" y="679"/>
                  </a:lnTo>
                  <a:lnTo>
                    <a:pt x="442" y="587"/>
                  </a:lnTo>
                  <a:lnTo>
                    <a:pt x="541" y="501"/>
                  </a:lnTo>
                  <a:lnTo>
                    <a:pt x="640" y="428"/>
                  </a:lnTo>
                  <a:lnTo>
                    <a:pt x="752" y="363"/>
                  </a:lnTo>
                  <a:lnTo>
                    <a:pt x="871" y="310"/>
                  </a:lnTo>
                  <a:lnTo>
                    <a:pt x="997" y="270"/>
                  </a:lnTo>
                  <a:lnTo>
                    <a:pt x="1122" y="238"/>
                  </a:lnTo>
                  <a:lnTo>
                    <a:pt x="1254" y="218"/>
                  </a:lnTo>
                  <a:lnTo>
                    <a:pt x="1393" y="21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auto">
            <a:xfrm>
              <a:off x="4651" y="9720"/>
              <a:ext cx="1076" cy="645"/>
            </a:xfrm>
            <a:custGeom>
              <a:avLst/>
              <a:gdLst/>
              <a:ahLst/>
              <a:cxnLst>
                <a:cxn ang="0">
                  <a:pos x="482" y="6"/>
                </a:cxn>
                <a:cxn ang="0">
                  <a:pos x="383" y="26"/>
                </a:cxn>
                <a:cxn ang="0">
                  <a:pos x="284" y="65"/>
                </a:cxn>
                <a:cxn ang="0">
                  <a:pos x="198" y="125"/>
                </a:cxn>
                <a:cxn ang="0">
                  <a:pos x="126" y="197"/>
                </a:cxn>
                <a:cxn ang="0">
                  <a:pos x="66" y="283"/>
                </a:cxn>
                <a:cxn ang="0">
                  <a:pos x="27" y="381"/>
                </a:cxn>
                <a:cxn ang="0">
                  <a:pos x="7" y="487"/>
                </a:cxn>
                <a:cxn ang="0">
                  <a:pos x="7" y="592"/>
                </a:cxn>
                <a:cxn ang="0">
                  <a:pos x="27" y="599"/>
                </a:cxn>
                <a:cxn ang="0">
                  <a:pos x="60" y="513"/>
                </a:cxn>
                <a:cxn ang="0">
                  <a:pos x="106" y="434"/>
                </a:cxn>
                <a:cxn ang="0">
                  <a:pos x="165" y="362"/>
                </a:cxn>
                <a:cxn ang="0">
                  <a:pos x="231" y="309"/>
                </a:cxn>
                <a:cxn ang="0">
                  <a:pos x="311" y="263"/>
                </a:cxn>
                <a:cxn ang="0">
                  <a:pos x="396" y="230"/>
                </a:cxn>
                <a:cxn ang="0">
                  <a:pos x="489" y="210"/>
                </a:cxn>
                <a:cxn ang="0">
                  <a:pos x="588" y="210"/>
                </a:cxn>
                <a:cxn ang="0">
                  <a:pos x="680" y="230"/>
                </a:cxn>
                <a:cxn ang="0">
                  <a:pos x="766" y="263"/>
                </a:cxn>
                <a:cxn ang="0">
                  <a:pos x="845" y="309"/>
                </a:cxn>
                <a:cxn ang="0">
                  <a:pos x="918" y="362"/>
                </a:cxn>
                <a:cxn ang="0">
                  <a:pos x="977" y="434"/>
                </a:cxn>
                <a:cxn ang="0">
                  <a:pos x="1024" y="513"/>
                </a:cxn>
                <a:cxn ang="0">
                  <a:pos x="1057" y="599"/>
                </a:cxn>
                <a:cxn ang="0">
                  <a:pos x="1076" y="592"/>
                </a:cxn>
                <a:cxn ang="0">
                  <a:pos x="1076" y="480"/>
                </a:cxn>
                <a:cxn ang="0">
                  <a:pos x="1057" y="375"/>
                </a:cxn>
                <a:cxn ang="0">
                  <a:pos x="1010" y="283"/>
                </a:cxn>
                <a:cxn ang="0">
                  <a:pos x="958" y="197"/>
                </a:cxn>
                <a:cxn ang="0">
                  <a:pos x="885" y="125"/>
                </a:cxn>
                <a:cxn ang="0">
                  <a:pos x="799" y="65"/>
                </a:cxn>
                <a:cxn ang="0">
                  <a:pos x="700" y="26"/>
                </a:cxn>
                <a:cxn ang="0">
                  <a:pos x="595" y="6"/>
                </a:cxn>
              </a:cxnLst>
              <a:rect l="0" t="0" r="r" b="b"/>
              <a:pathLst>
                <a:path w="1076" h="645">
                  <a:moveTo>
                    <a:pt x="542" y="0"/>
                  </a:moveTo>
                  <a:lnTo>
                    <a:pt x="482" y="6"/>
                  </a:lnTo>
                  <a:lnTo>
                    <a:pt x="429" y="13"/>
                  </a:lnTo>
                  <a:lnTo>
                    <a:pt x="383" y="26"/>
                  </a:lnTo>
                  <a:lnTo>
                    <a:pt x="330" y="46"/>
                  </a:lnTo>
                  <a:lnTo>
                    <a:pt x="284" y="65"/>
                  </a:lnTo>
                  <a:lnTo>
                    <a:pt x="238" y="92"/>
                  </a:lnTo>
                  <a:lnTo>
                    <a:pt x="198" y="125"/>
                  </a:lnTo>
                  <a:lnTo>
                    <a:pt x="159" y="158"/>
                  </a:lnTo>
                  <a:lnTo>
                    <a:pt x="126" y="197"/>
                  </a:lnTo>
                  <a:lnTo>
                    <a:pt x="93" y="237"/>
                  </a:lnTo>
                  <a:lnTo>
                    <a:pt x="66" y="283"/>
                  </a:lnTo>
                  <a:lnTo>
                    <a:pt x="47" y="329"/>
                  </a:lnTo>
                  <a:lnTo>
                    <a:pt x="27" y="381"/>
                  </a:lnTo>
                  <a:lnTo>
                    <a:pt x="14" y="434"/>
                  </a:lnTo>
                  <a:lnTo>
                    <a:pt x="7" y="487"/>
                  </a:lnTo>
                  <a:lnTo>
                    <a:pt x="0" y="539"/>
                  </a:lnTo>
                  <a:lnTo>
                    <a:pt x="7" y="592"/>
                  </a:lnTo>
                  <a:lnTo>
                    <a:pt x="14" y="638"/>
                  </a:lnTo>
                  <a:lnTo>
                    <a:pt x="27" y="599"/>
                  </a:lnTo>
                  <a:lnTo>
                    <a:pt x="40" y="553"/>
                  </a:lnTo>
                  <a:lnTo>
                    <a:pt x="60" y="513"/>
                  </a:lnTo>
                  <a:lnTo>
                    <a:pt x="80" y="467"/>
                  </a:lnTo>
                  <a:lnTo>
                    <a:pt x="106" y="434"/>
                  </a:lnTo>
                  <a:lnTo>
                    <a:pt x="132" y="395"/>
                  </a:lnTo>
                  <a:lnTo>
                    <a:pt x="165" y="362"/>
                  </a:lnTo>
                  <a:lnTo>
                    <a:pt x="198" y="335"/>
                  </a:lnTo>
                  <a:lnTo>
                    <a:pt x="231" y="309"/>
                  </a:lnTo>
                  <a:lnTo>
                    <a:pt x="271" y="283"/>
                  </a:lnTo>
                  <a:lnTo>
                    <a:pt x="311" y="263"/>
                  </a:lnTo>
                  <a:lnTo>
                    <a:pt x="357" y="243"/>
                  </a:lnTo>
                  <a:lnTo>
                    <a:pt x="396" y="230"/>
                  </a:lnTo>
                  <a:lnTo>
                    <a:pt x="443" y="217"/>
                  </a:lnTo>
                  <a:lnTo>
                    <a:pt x="489" y="210"/>
                  </a:lnTo>
                  <a:lnTo>
                    <a:pt x="542" y="210"/>
                  </a:lnTo>
                  <a:lnTo>
                    <a:pt x="588" y="210"/>
                  </a:lnTo>
                  <a:lnTo>
                    <a:pt x="634" y="217"/>
                  </a:lnTo>
                  <a:lnTo>
                    <a:pt x="680" y="230"/>
                  </a:lnTo>
                  <a:lnTo>
                    <a:pt x="727" y="243"/>
                  </a:lnTo>
                  <a:lnTo>
                    <a:pt x="766" y="263"/>
                  </a:lnTo>
                  <a:lnTo>
                    <a:pt x="812" y="283"/>
                  </a:lnTo>
                  <a:lnTo>
                    <a:pt x="845" y="309"/>
                  </a:lnTo>
                  <a:lnTo>
                    <a:pt x="885" y="335"/>
                  </a:lnTo>
                  <a:lnTo>
                    <a:pt x="918" y="362"/>
                  </a:lnTo>
                  <a:lnTo>
                    <a:pt x="951" y="395"/>
                  </a:lnTo>
                  <a:lnTo>
                    <a:pt x="977" y="434"/>
                  </a:lnTo>
                  <a:lnTo>
                    <a:pt x="1004" y="474"/>
                  </a:lnTo>
                  <a:lnTo>
                    <a:pt x="1024" y="513"/>
                  </a:lnTo>
                  <a:lnTo>
                    <a:pt x="1043" y="553"/>
                  </a:lnTo>
                  <a:lnTo>
                    <a:pt x="1057" y="599"/>
                  </a:lnTo>
                  <a:lnTo>
                    <a:pt x="1070" y="645"/>
                  </a:lnTo>
                  <a:lnTo>
                    <a:pt x="1076" y="592"/>
                  </a:lnTo>
                  <a:lnTo>
                    <a:pt x="1076" y="539"/>
                  </a:lnTo>
                  <a:lnTo>
                    <a:pt x="1076" y="480"/>
                  </a:lnTo>
                  <a:lnTo>
                    <a:pt x="1070" y="428"/>
                  </a:lnTo>
                  <a:lnTo>
                    <a:pt x="1057" y="375"/>
                  </a:lnTo>
                  <a:lnTo>
                    <a:pt x="1037" y="329"/>
                  </a:lnTo>
                  <a:lnTo>
                    <a:pt x="1010" y="283"/>
                  </a:lnTo>
                  <a:lnTo>
                    <a:pt x="984" y="237"/>
                  </a:lnTo>
                  <a:lnTo>
                    <a:pt x="958" y="197"/>
                  </a:lnTo>
                  <a:lnTo>
                    <a:pt x="918" y="158"/>
                  </a:lnTo>
                  <a:lnTo>
                    <a:pt x="885" y="125"/>
                  </a:lnTo>
                  <a:lnTo>
                    <a:pt x="839" y="92"/>
                  </a:lnTo>
                  <a:lnTo>
                    <a:pt x="799" y="65"/>
                  </a:lnTo>
                  <a:lnTo>
                    <a:pt x="746" y="46"/>
                  </a:lnTo>
                  <a:lnTo>
                    <a:pt x="700" y="26"/>
                  </a:lnTo>
                  <a:lnTo>
                    <a:pt x="647" y="13"/>
                  </a:lnTo>
                  <a:lnTo>
                    <a:pt x="595" y="6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auto">
            <a:xfrm>
              <a:off x="4011" y="10358"/>
              <a:ext cx="2357" cy="1284"/>
            </a:xfrm>
            <a:custGeom>
              <a:avLst/>
              <a:gdLst/>
              <a:ahLst/>
              <a:cxnLst>
                <a:cxn ang="0">
                  <a:pos x="1301" y="1278"/>
                </a:cxn>
                <a:cxn ang="0">
                  <a:pos x="1532" y="1232"/>
                </a:cxn>
                <a:cxn ang="0">
                  <a:pos x="1743" y="1139"/>
                </a:cxn>
                <a:cxn ang="0">
                  <a:pos x="1934" y="1014"/>
                </a:cxn>
                <a:cxn ang="0">
                  <a:pos x="2093" y="856"/>
                </a:cxn>
                <a:cxn ang="0">
                  <a:pos x="2218" y="665"/>
                </a:cxn>
                <a:cxn ang="0">
                  <a:pos x="2304" y="455"/>
                </a:cxn>
                <a:cxn ang="0">
                  <a:pos x="2350" y="224"/>
                </a:cxn>
                <a:cxn ang="0">
                  <a:pos x="2357" y="60"/>
                </a:cxn>
                <a:cxn ang="0">
                  <a:pos x="2337" y="119"/>
                </a:cxn>
                <a:cxn ang="0">
                  <a:pos x="2277" y="330"/>
                </a:cxn>
                <a:cxn ang="0">
                  <a:pos x="2185" y="520"/>
                </a:cxn>
                <a:cxn ang="0">
                  <a:pos x="2053" y="692"/>
                </a:cxn>
                <a:cxn ang="0">
                  <a:pos x="1895" y="830"/>
                </a:cxn>
                <a:cxn ang="0">
                  <a:pos x="1716" y="949"/>
                </a:cxn>
                <a:cxn ang="0">
                  <a:pos x="1512" y="1028"/>
                </a:cxn>
                <a:cxn ang="0">
                  <a:pos x="1294" y="1067"/>
                </a:cxn>
                <a:cxn ang="0">
                  <a:pos x="1069" y="1067"/>
                </a:cxn>
                <a:cxn ang="0">
                  <a:pos x="852" y="1028"/>
                </a:cxn>
                <a:cxn ang="0">
                  <a:pos x="647" y="949"/>
                </a:cxn>
                <a:cxn ang="0">
                  <a:pos x="469" y="830"/>
                </a:cxn>
                <a:cxn ang="0">
                  <a:pos x="310" y="685"/>
                </a:cxn>
                <a:cxn ang="0">
                  <a:pos x="178" y="514"/>
                </a:cxn>
                <a:cxn ang="0">
                  <a:pos x="86" y="323"/>
                </a:cxn>
                <a:cxn ang="0">
                  <a:pos x="27" y="112"/>
                </a:cxn>
                <a:cxn ang="0">
                  <a:pos x="7" y="53"/>
                </a:cxn>
                <a:cxn ang="0">
                  <a:pos x="7" y="231"/>
                </a:cxn>
                <a:cxn ang="0">
                  <a:pos x="60" y="461"/>
                </a:cxn>
                <a:cxn ang="0">
                  <a:pos x="145" y="672"/>
                </a:cxn>
                <a:cxn ang="0">
                  <a:pos x="271" y="856"/>
                </a:cxn>
                <a:cxn ang="0">
                  <a:pos x="436" y="1014"/>
                </a:cxn>
                <a:cxn ang="0">
                  <a:pos x="621" y="1139"/>
                </a:cxn>
                <a:cxn ang="0">
                  <a:pos x="832" y="1232"/>
                </a:cxn>
                <a:cxn ang="0">
                  <a:pos x="1063" y="1278"/>
                </a:cxn>
              </a:cxnLst>
              <a:rect l="0" t="0" r="r" b="b"/>
              <a:pathLst>
                <a:path w="2357" h="1284">
                  <a:moveTo>
                    <a:pt x="1182" y="1284"/>
                  </a:moveTo>
                  <a:lnTo>
                    <a:pt x="1301" y="1278"/>
                  </a:lnTo>
                  <a:lnTo>
                    <a:pt x="1419" y="1258"/>
                  </a:lnTo>
                  <a:lnTo>
                    <a:pt x="1532" y="1232"/>
                  </a:lnTo>
                  <a:lnTo>
                    <a:pt x="1644" y="1192"/>
                  </a:lnTo>
                  <a:lnTo>
                    <a:pt x="1743" y="1139"/>
                  </a:lnTo>
                  <a:lnTo>
                    <a:pt x="1842" y="1080"/>
                  </a:lnTo>
                  <a:lnTo>
                    <a:pt x="1934" y="1014"/>
                  </a:lnTo>
                  <a:lnTo>
                    <a:pt x="2013" y="935"/>
                  </a:lnTo>
                  <a:lnTo>
                    <a:pt x="2093" y="856"/>
                  </a:lnTo>
                  <a:lnTo>
                    <a:pt x="2159" y="764"/>
                  </a:lnTo>
                  <a:lnTo>
                    <a:pt x="2218" y="665"/>
                  </a:lnTo>
                  <a:lnTo>
                    <a:pt x="2264" y="567"/>
                  </a:lnTo>
                  <a:lnTo>
                    <a:pt x="2304" y="455"/>
                  </a:lnTo>
                  <a:lnTo>
                    <a:pt x="2337" y="343"/>
                  </a:lnTo>
                  <a:lnTo>
                    <a:pt x="2350" y="224"/>
                  </a:lnTo>
                  <a:lnTo>
                    <a:pt x="2357" y="106"/>
                  </a:lnTo>
                  <a:lnTo>
                    <a:pt x="2357" y="60"/>
                  </a:lnTo>
                  <a:lnTo>
                    <a:pt x="2357" y="7"/>
                  </a:lnTo>
                  <a:lnTo>
                    <a:pt x="2337" y="119"/>
                  </a:lnTo>
                  <a:lnTo>
                    <a:pt x="2310" y="224"/>
                  </a:lnTo>
                  <a:lnTo>
                    <a:pt x="2277" y="330"/>
                  </a:lnTo>
                  <a:lnTo>
                    <a:pt x="2231" y="428"/>
                  </a:lnTo>
                  <a:lnTo>
                    <a:pt x="2185" y="520"/>
                  </a:lnTo>
                  <a:lnTo>
                    <a:pt x="2119" y="606"/>
                  </a:lnTo>
                  <a:lnTo>
                    <a:pt x="2053" y="692"/>
                  </a:lnTo>
                  <a:lnTo>
                    <a:pt x="1980" y="764"/>
                  </a:lnTo>
                  <a:lnTo>
                    <a:pt x="1895" y="830"/>
                  </a:lnTo>
                  <a:lnTo>
                    <a:pt x="1809" y="896"/>
                  </a:lnTo>
                  <a:lnTo>
                    <a:pt x="1716" y="949"/>
                  </a:lnTo>
                  <a:lnTo>
                    <a:pt x="1617" y="995"/>
                  </a:lnTo>
                  <a:lnTo>
                    <a:pt x="1512" y="1028"/>
                  </a:lnTo>
                  <a:lnTo>
                    <a:pt x="1406" y="1054"/>
                  </a:lnTo>
                  <a:lnTo>
                    <a:pt x="1294" y="1067"/>
                  </a:lnTo>
                  <a:lnTo>
                    <a:pt x="1182" y="1074"/>
                  </a:lnTo>
                  <a:lnTo>
                    <a:pt x="1069" y="1067"/>
                  </a:lnTo>
                  <a:lnTo>
                    <a:pt x="957" y="1054"/>
                  </a:lnTo>
                  <a:lnTo>
                    <a:pt x="852" y="1028"/>
                  </a:lnTo>
                  <a:lnTo>
                    <a:pt x="746" y="995"/>
                  </a:lnTo>
                  <a:lnTo>
                    <a:pt x="647" y="949"/>
                  </a:lnTo>
                  <a:lnTo>
                    <a:pt x="555" y="896"/>
                  </a:lnTo>
                  <a:lnTo>
                    <a:pt x="469" y="830"/>
                  </a:lnTo>
                  <a:lnTo>
                    <a:pt x="383" y="764"/>
                  </a:lnTo>
                  <a:lnTo>
                    <a:pt x="310" y="685"/>
                  </a:lnTo>
                  <a:lnTo>
                    <a:pt x="238" y="606"/>
                  </a:lnTo>
                  <a:lnTo>
                    <a:pt x="178" y="514"/>
                  </a:lnTo>
                  <a:lnTo>
                    <a:pt x="126" y="422"/>
                  </a:lnTo>
                  <a:lnTo>
                    <a:pt x="86" y="323"/>
                  </a:lnTo>
                  <a:lnTo>
                    <a:pt x="46" y="218"/>
                  </a:lnTo>
                  <a:lnTo>
                    <a:pt x="27" y="112"/>
                  </a:lnTo>
                  <a:lnTo>
                    <a:pt x="7" y="0"/>
                  </a:lnTo>
                  <a:lnTo>
                    <a:pt x="7" y="53"/>
                  </a:lnTo>
                  <a:lnTo>
                    <a:pt x="0" y="112"/>
                  </a:lnTo>
                  <a:lnTo>
                    <a:pt x="7" y="231"/>
                  </a:lnTo>
                  <a:lnTo>
                    <a:pt x="27" y="349"/>
                  </a:lnTo>
                  <a:lnTo>
                    <a:pt x="60" y="461"/>
                  </a:lnTo>
                  <a:lnTo>
                    <a:pt x="99" y="567"/>
                  </a:lnTo>
                  <a:lnTo>
                    <a:pt x="145" y="672"/>
                  </a:lnTo>
                  <a:lnTo>
                    <a:pt x="205" y="764"/>
                  </a:lnTo>
                  <a:lnTo>
                    <a:pt x="271" y="856"/>
                  </a:lnTo>
                  <a:lnTo>
                    <a:pt x="350" y="942"/>
                  </a:lnTo>
                  <a:lnTo>
                    <a:pt x="436" y="1014"/>
                  </a:lnTo>
                  <a:lnTo>
                    <a:pt x="522" y="1087"/>
                  </a:lnTo>
                  <a:lnTo>
                    <a:pt x="621" y="1139"/>
                  </a:lnTo>
                  <a:lnTo>
                    <a:pt x="726" y="1192"/>
                  </a:lnTo>
                  <a:lnTo>
                    <a:pt x="832" y="1232"/>
                  </a:lnTo>
                  <a:lnTo>
                    <a:pt x="944" y="1258"/>
                  </a:lnTo>
                  <a:lnTo>
                    <a:pt x="1063" y="1278"/>
                  </a:lnTo>
                  <a:lnTo>
                    <a:pt x="1182" y="128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auto">
            <a:xfrm>
              <a:off x="4440" y="10365"/>
              <a:ext cx="1499" cy="849"/>
            </a:xfrm>
            <a:custGeom>
              <a:avLst/>
              <a:gdLst/>
              <a:ahLst/>
              <a:cxnLst>
                <a:cxn ang="0">
                  <a:pos x="832" y="843"/>
                </a:cxn>
                <a:cxn ang="0">
                  <a:pos x="977" y="816"/>
                </a:cxn>
                <a:cxn ang="0">
                  <a:pos x="1109" y="757"/>
                </a:cxn>
                <a:cxn ang="0">
                  <a:pos x="1228" y="678"/>
                </a:cxn>
                <a:cxn ang="0">
                  <a:pos x="1334" y="573"/>
                </a:cxn>
                <a:cxn ang="0">
                  <a:pos x="1413" y="454"/>
                </a:cxn>
                <a:cxn ang="0">
                  <a:pos x="1466" y="323"/>
                </a:cxn>
                <a:cxn ang="0">
                  <a:pos x="1499" y="178"/>
                </a:cxn>
                <a:cxn ang="0">
                  <a:pos x="1499" y="46"/>
                </a:cxn>
                <a:cxn ang="0">
                  <a:pos x="1479" y="66"/>
                </a:cxn>
                <a:cxn ang="0">
                  <a:pos x="1439" y="191"/>
                </a:cxn>
                <a:cxn ang="0">
                  <a:pos x="1373" y="309"/>
                </a:cxn>
                <a:cxn ang="0">
                  <a:pos x="1294" y="408"/>
                </a:cxn>
                <a:cxn ang="0">
                  <a:pos x="1195" y="494"/>
                </a:cxn>
                <a:cxn ang="0">
                  <a:pos x="1083" y="566"/>
                </a:cxn>
                <a:cxn ang="0">
                  <a:pos x="957" y="612"/>
                </a:cxn>
                <a:cxn ang="0">
                  <a:pos x="825" y="639"/>
                </a:cxn>
                <a:cxn ang="0">
                  <a:pos x="687" y="639"/>
                </a:cxn>
                <a:cxn ang="0">
                  <a:pos x="548" y="612"/>
                </a:cxn>
                <a:cxn ang="0">
                  <a:pos x="423" y="566"/>
                </a:cxn>
                <a:cxn ang="0">
                  <a:pos x="310" y="494"/>
                </a:cxn>
                <a:cxn ang="0">
                  <a:pos x="211" y="408"/>
                </a:cxn>
                <a:cxn ang="0">
                  <a:pos x="132" y="309"/>
                </a:cxn>
                <a:cxn ang="0">
                  <a:pos x="66" y="191"/>
                </a:cxn>
                <a:cxn ang="0">
                  <a:pos x="27" y="66"/>
                </a:cxn>
                <a:cxn ang="0">
                  <a:pos x="7" y="53"/>
                </a:cxn>
                <a:cxn ang="0">
                  <a:pos x="7" y="178"/>
                </a:cxn>
                <a:cxn ang="0">
                  <a:pos x="40" y="323"/>
                </a:cxn>
                <a:cxn ang="0">
                  <a:pos x="93" y="461"/>
                </a:cxn>
                <a:cxn ang="0">
                  <a:pos x="178" y="579"/>
                </a:cxn>
                <a:cxn ang="0">
                  <a:pos x="277" y="678"/>
                </a:cxn>
                <a:cxn ang="0">
                  <a:pos x="396" y="757"/>
                </a:cxn>
                <a:cxn ang="0">
                  <a:pos x="528" y="816"/>
                </a:cxn>
                <a:cxn ang="0">
                  <a:pos x="680" y="843"/>
                </a:cxn>
              </a:cxnLst>
              <a:rect l="0" t="0" r="r" b="b"/>
              <a:pathLst>
                <a:path w="1499" h="849">
                  <a:moveTo>
                    <a:pt x="753" y="849"/>
                  </a:moveTo>
                  <a:lnTo>
                    <a:pt x="832" y="843"/>
                  </a:lnTo>
                  <a:lnTo>
                    <a:pt x="905" y="836"/>
                  </a:lnTo>
                  <a:lnTo>
                    <a:pt x="977" y="816"/>
                  </a:lnTo>
                  <a:lnTo>
                    <a:pt x="1043" y="790"/>
                  </a:lnTo>
                  <a:lnTo>
                    <a:pt x="1109" y="757"/>
                  </a:lnTo>
                  <a:lnTo>
                    <a:pt x="1169" y="718"/>
                  </a:lnTo>
                  <a:lnTo>
                    <a:pt x="1228" y="678"/>
                  </a:lnTo>
                  <a:lnTo>
                    <a:pt x="1281" y="625"/>
                  </a:lnTo>
                  <a:lnTo>
                    <a:pt x="1334" y="573"/>
                  </a:lnTo>
                  <a:lnTo>
                    <a:pt x="1373" y="520"/>
                  </a:lnTo>
                  <a:lnTo>
                    <a:pt x="1413" y="454"/>
                  </a:lnTo>
                  <a:lnTo>
                    <a:pt x="1446" y="388"/>
                  </a:lnTo>
                  <a:lnTo>
                    <a:pt x="1466" y="323"/>
                  </a:lnTo>
                  <a:lnTo>
                    <a:pt x="1485" y="250"/>
                  </a:lnTo>
                  <a:lnTo>
                    <a:pt x="1499" y="178"/>
                  </a:lnTo>
                  <a:lnTo>
                    <a:pt x="1499" y="99"/>
                  </a:lnTo>
                  <a:lnTo>
                    <a:pt x="1499" y="46"/>
                  </a:lnTo>
                  <a:lnTo>
                    <a:pt x="1492" y="0"/>
                  </a:lnTo>
                  <a:lnTo>
                    <a:pt x="1479" y="66"/>
                  </a:lnTo>
                  <a:lnTo>
                    <a:pt x="1459" y="132"/>
                  </a:lnTo>
                  <a:lnTo>
                    <a:pt x="1439" y="191"/>
                  </a:lnTo>
                  <a:lnTo>
                    <a:pt x="1406" y="250"/>
                  </a:lnTo>
                  <a:lnTo>
                    <a:pt x="1373" y="309"/>
                  </a:lnTo>
                  <a:lnTo>
                    <a:pt x="1334" y="362"/>
                  </a:lnTo>
                  <a:lnTo>
                    <a:pt x="1294" y="408"/>
                  </a:lnTo>
                  <a:lnTo>
                    <a:pt x="1248" y="454"/>
                  </a:lnTo>
                  <a:lnTo>
                    <a:pt x="1195" y="494"/>
                  </a:lnTo>
                  <a:lnTo>
                    <a:pt x="1142" y="533"/>
                  </a:lnTo>
                  <a:lnTo>
                    <a:pt x="1083" y="566"/>
                  </a:lnTo>
                  <a:lnTo>
                    <a:pt x="1023" y="593"/>
                  </a:lnTo>
                  <a:lnTo>
                    <a:pt x="957" y="612"/>
                  </a:lnTo>
                  <a:lnTo>
                    <a:pt x="891" y="625"/>
                  </a:lnTo>
                  <a:lnTo>
                    <a:pt x="825" y="639"/>
                  </a:lnTo>
                  <a:lnTo>
                    <a:pt x="753" y="639"/>
                  </a:lnTo>
                  <a:lnTo>
                    <a:pt x="687" y="639"/>
                  </a:lnTo>
                  <a:lnTo>
                    <a:pt x="614" y="625"/>
                  </a:lnTo>
                  <a:lnTo>
                    <a:pt x="548" y="612"/>
                  </a:lnTo>
                  <a:lnTo>
                    <a:pt x="482" y="593"/>
                  </a:lnTo>
                  <a:lnTo>
                    <a:pt x="423" y="566"/>
                  </a:lnTo>
                  <a:lnTo>
                    <a:pt x="363" y="533"/>
                  </a:lnTo>
                  <a:lnTo>
                    <a:pt x="310" y="494"/>
                  </a:lnTo>
                  <a:lnTo>
                    <a:pt x="258" y="454"/>
                  </a:lnTo>
                  <a:lnTo>
                    <a:pt x="211" y="408"/>
                  </a:lnTo>
                  <a:lnTo>
                    <a:pt x="172" y="362"/>
                  </a:lnTo>
                  <a:lnTo>
                    <a:pt x="132" y="309"/>
                  </a:lnTo>
                  <a:lnTo>
                    <a:pt x="93" y="250"/>
                  </a:lnTo>
                  <a:lnTo>
                    <a:pt x="66" y="191"/>
                  </a:lnTo>
                  <a:lnTo>
                    <a:pt x="40" y="132"/>
                  </a:lnTo>
                  <a:lnTo>
                    <a:pt x="27" y="66"/>
                  </a:lnTo>
                  <a:lnTo>
                    <a:pt x="13" y="0"/>
                  </a:lnTo>
                  <a:lnTo>
                    <a:pt x="7" y="53"/>
                  </a:lnTo>
                  <a:lnTo>
                    <a:pt x="0" y="105"/>
                  </a:lnTo>
                  <a:lnTo>
                    <a:pt x="7" y="178"/>
                  </a:lnTo>
                  <a:lnTo>
                    <a:pt x="20" y="250"/>
                  </a:lnTo>
                  <a:lnTo>
                    <a:pt x="40" y="323"/>
                  </a:lnTo>
                  <a:lnTo>
                    <a:pt x="60" y="395"/>
                  </a:lnTo>
                  <a:lnTo>
                    <a:pt x="93" y="461"/>
                  </a:lnTo>
                  <a:lnTo>
                    <a:pt x="132" y="520"/>
                  </a:lnTo>
                  <a:lnTo>
                    <a:pt x="178" y="579"/>
                  </a:lnTo>
                  <a:lnTo>
                    <a:pt x="225" y="632"/>
                  </a:lnTo>
                  <a:lnTo>
                    <a:pt x="277" y="678"/>
                  </a:lnTo>
                  <a:lnTo>
                    <a:pt x="337" y="724"/>
                  </a:lnTo>
                  <a:lnTo>
                    <a:pt x="396" y="757"/>
                  </a:lnTo>
                  <a:lnTo>
                    <a:pt x="462" y="790"/>
                  </a:lnTo>
                  <a:lnTo>
                    <a:pt x="528" y="816"/>
                  </a:lnTo>
                  <a:lnTo>
                    <a:pt x="601" y="836"/>
                  </a:lnTo>
                  <a:lnTo>
                    <a:pt x="680" y="843"/>
                  </a:lnTo>
                  <a:lnTo>
                    <a:pt x="753" y="84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auto">
            <a:xfrm>
              <a:off x="4222" y="9291"/>
              <a:ext cx="1934" cy="1074"/>
            </a:xfrm>
            <a:custGeom>
              <a:avLst/>
              <a:gdLst/>
              <a:ahLst/>
              <a:cxnLst>
                <a:cxn ang="0">
                  <a:pos x="872" y="7"/>
                </a:cxn>
                <a:cxn ang="0">
                  <a:pos x="680" y="47"/>
                </a:cxn>
                <a:cxn ang="0">
                  <a:pos x="509" y="119"/>
                </a:cxn>
                <a:cxn ang="0">
                  <a:pos x="357" y="224"/>
                </a:cxn>
                <a:cxn ang="0">
                  <a:pos x="225" y="356"/>
                </a:cxn>
                <a:cxn ang="0">
                  <a:pos x="119" y="508"/>
                </a:cxn>
                <a:cxn ang="0">
                  <a:pos x="47" y="685"/>
                </a:cxn>
                <a:cxn ang="0">
                  <a:pos x="7" y="870"/>
                </a:cxn>
                <a:cxn ang="0">
                  <a:pos x="7" y="1021"/>
                </a:cxn>
                <a:cxn ang="0">
                  <a:pos x="20" y="982"/>
                </a:cxn>
                <a:cxn ang="0">
                  <a:pos x="73" y="810"/>
                </a:cxn>
                <a:cxn ang="0">
                  <a:pos x="152" y="659"/>
                </a:cxn>
                <a:cxn ang="0">
                  <a:pos x="258" y="521"/>
                </a:cxn>
                <a:cxn ang="0">
                  <a:pos x="390" y="409"/>
                </a:cxn>
                <a:cxn ang="0">
                  <a:pos x="535" y="317"/>
                </a:cxn>
                <a:cxn ang="0">
                  <a:pos x="700" y="251"/>
                </a:cxn>
                <a:cxn ang="0">
                  <a:pos x="878" y="218"/>
                </a:cxn>
                <a:cxn ang="0">
                  <a:pos x="1063" y="218"/>
                </a:cxn>
                <a:cxn ang="0">
                  <a:pos x="1235" y="251"/>
                </a:cxn>
                <a:cxn ang="0">
                  <a:pos x="1400" y="310"/>
                </a:cxn>
                <a:cxn ang="0">
                  <a:pos x="1552" y="402"/>
                </a:cxn>
                <a:cxn ang="0">
                  <a:pos x="1677" y="521"/>
                </a:cxn>
                <a:cxn ang="0">
                  <a:pos x="1783" y="659"/>
                </a:cxn>
                <a:cxn ang="0">
                  <a:pos x="1868" y="810"/>
                </a:cxn>
                <a:cxn ang="0">
                  <a:pos x="1915" y="982"/>
                </a:cxn>
                <a:cxn ang="0">
                  <a:pos x="1934" y="1021"/>
                </a:cxn>
                <a:cxn ang="0">
                  <a:pos x="1934" y="870"/>
                </a:cxn>
                <a:cxn ang="0">
                  <a:pos x="1895" y="679"/>
                </a:cxn>
                <a:cxn ang="0">
                  <a:pos x="1822" y="508"/>
                </a:cxn>
                <a:cxn ang="0">
                  <a:pos x="1717" y="356"/>
                </a:cxn>
                <a:cxn ang="0">
                  <a:pos x="1585" y="224"/>
                </a:cxn>
                <a:cxn ang="0">
                  <a:pos x="1426" y="119"/>
                </a:cxn>
                <a:cxn ang="0">
                  <a:pos x="1255" y="47"/>
                </a:cxn>
                <a:cxn ang="0">
                  <a:pos x="1070" y="7"/>
                </a:cxn>
              </a:cxnLst>
              <a:rect l="0" t="0" r="r" b="b"/>
              <a:pathLst>
                <a:path w="1934" h="1074">
                  <a:moveTo>
                    <a:pt x="971" y="0"/>
                  </a:moveTo>
                  <a:lnTo>
                    <a:pt x="872" y="7"/>
                  </a:lnTo>
                  <a:lnTo>
                    <a:pt x="773" y="20"/>
                  </a:lnTo>
                  <a:lnTo>
                    <a:pt x="680" y="47"/>
                  </a:lnTo>
                  <a:lnTo>
                    <a:pt x="594" y="79"/>
                  </a:lnTo>
                  <a:lnTo>
                    <a:pt x="509" y="119"/>
                  </a:lnTo>
                  <a:lnTo>
                    <a:pt x="429" y="172"/>
                  </a:lnTo>
                  <a:lnTo>
                    <a:pt x="357" y="224"/>
                  </a:lnTo>
                  <a:lnTo>
                    <a:pt x="284" y="284"/>
                  </a:lnTo>
                  <a:lnTo>
                    <a:pt x="225" y="356"/>
                  </a:lnTo>
                  <a:lnTo>
                    <a:pt x="165" y="429"/>
                  </a:lnTo>
                  <a:lnTo>
                    <a:pt x="119" y="508"/>
                  </a:lnTo>
                  <a:lnTo>
                    <a:pt x="80" y="593"/>
                  </a:lnTo>
                  <a:lnTo>
                    <a:pt x="47" y="685"/>
                  </a:lnTo>
                  <a:lnTo>
                    <a:pt x="20" y="778"/>
                  </a:lnTo>
                  <a:lnTo>
                    <a:pt x="7" y="870"/>
                  </a:lnTo>
                  <a:lnTo>
                    <a:pt x="0" y="968"/>
                  </a:lnTo>
                  <a:lnTo>
                    <a:pt x="7" y="1021"/>
                  </a:lnTo>
                  <a:lnTo>
                    <a:pt x="7" y="1074"/>
                  </a:lnTo>
                  <a:lnTo>
                    <a:pt x="20" y="982"/>
                  </a:lnTo>
                  <a:lnTo>
                    <a:pt x="47" y="896"/>
                  </a:lnTo>
                  <a:lnTo>
                    <a:pt x="73" y="810"/>
                  </a:lnTo>
                  <a:lnTo>
                    <a:pt x="113" y="731"/>
                  </a:lnTo>
                  <a:lnTo>
                    <a:pt x="152" y="659"/>
                  </a:lnTo>
                  <a:lnTo>
                    <a:pt x="205" y="587"/>
                  </a:lnTo>
                  <a:lnTo>
                    <a:pt x="258" y="521"/>
                  </a:lnTo>
                  <a:lnTo>
                    <a:pt x="324" y="461"/>
                  </a:lnTo>
                  <a:lnTo>
                    <a:pt x="390" y="409"/>
                  </a:lnTo>
                  <a:lnTo>
                    <a:pt x="462" y="356"/>
                  </a:lnTo>
                  <a:lnTo>
                    <a:pt x="535" y="317"/>
                  </a:lnTo>
                  <a:lnTo>
                    <a:pt x="614" y="277"/>
                  </a:lnTo>
                  <a:lnTo>
                    <a:pt x="700" y="251"/>
                  </a:lnTo>
                  <a:lnTo>
                    <a:pt x="786" y="231"/>
                  </a:lnTo>
                  <a:lnTo>
                    <a:pt x="878" y="218"/>
                  </a:lnTo>
                  <a:lnTo>
                    <a:pt x="971" y="211"/>
                  </a:lnTo>
                  <a:lnTo>
                    <a:pt x="1063" y="218"/>
                  </a:lnTo>
                  <a:lnTo>
                    <a:pt x="1149" y="231"/>
                  </a:lnTo>
                  <a:lnTo>
                    <a:pt x="1235" y="251"/>
                  </a:lnTo>
                  <a:lnTo>
                    <a:pt x="1321" y="277"/>
                  </a:lnTo>
                  <a:lnTo>
                    <a:pt x="1400" y="310"/>
                  </a:lnTo>
                  <a:lnTo>
                    <a:pt x="1479" y="356"/>
                  </a:lnTo>
                  <a:lnTo>
                    <a:pt x="1552" y="402"/>
                  </a:lnTo>
                  <a:lnTo>
                    <a:pt x="1618" y="461"/>
                  </a:lnTo>
                  <a:lnTo>
                    <a:pt x="1677" y="521"/>
                  </a:lnTo>
                  <a:lnTo>
                    <a:pt x="1736" y="587"/>
                  </a:lnTo>
                  <a:lnTo>
                    <a:pt x="1783" y="659"/>
                  </a:lnTo>
                  <a:lnTo>
                    <a:pt x="1829" y="731"/>
                  </a:lnTo>
                  <a:lnTo>
                    <a:pt x="1868" y="810"/>
                  </a:lnTo>
                  <a:lnTo>
                    <a:pt x="1895" y="896"/>
                  </a:lnTo>
                  <a:lnTo>
                    <a:pt x="1915" y="982"/>
                  </a:lnTo>
                  <a:lnTo>
                    <a:pt x="1928" y="1074"/>
                  </a:lnTo>
                  <a:lnTo>
                    <a:pt x="1934" y="1021"/>
                  </a:lnTo>
                  <a:lnTo>
                    <a:pt x="1934" y="968"/>
                  </a:lnTo>
                  <a:lnTo>
                    <a:pt x="1934" y="870"/>
                  </a:lnTo>
                  <a:lnTo>
                    <a:pt x="1915" y="771"/>
                  </a:lnTo>
                  <a:lnTo>
                    <a:pt x="1895" y="679"/>
                  </a:lnTo>
                  <a:lnTo>
                    <a:pt x="1862" y="593"/>
                  </a:lnTo>
                  <a:lnTo>
                    <a:pt x="1822" y="508"/>
                  </a:lnTo>
                  <a:lnTo>
                    <a:pt x="1769" y="429"/>
                  </a:lnTo>
                  <a:lnTo>
                    <a:pt x="1717" y="356"/>
                  </a:lnTo>
                  <a:lnTo>
                    <a:pt x="1651" y="284"/>
                  </a:lnTo>
                  <a:lnTo>
                    <a:pt x="1585" y="224"/>
                  </a:lnTo>
                  <a:lnTo>
                    <a:pt x="1512" y="165"/>
                  </a:lnTo>
                  <a:lnTo>
                    <a:pt x="1426" y="119"/>
                  </a:lnTo>
                  <a:lnTo>
                    <a:pt x="1347" y="79"/>
                  </a:lnTo>
                  <a:lnTo>
                    <a:pt x="1255" y="47"/>
                  </a:lnTo>
                  <a:lnTo>
                    <a:pt x="1162" y="20"/>
                  </a:lnTo>
                  <a:lnTo>
                    <a:pt x="1070" y="7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8" name="Freeform 8"/>
            <p:cNvSpPr>
              <a:spLocks noEditPoints="1"/>
            </p:cNvSpPr>
            <p:nvPr/>
          </p:nvSpPr>
          <p:spPr bwMode="auto">
            <a:xfrm>
              <a:off x="7820" y="11609"/>
              <a:ext cx="3557" cy="3537"/>
            </a:xfrm>
            <a:custGeom>
              <a:avLst/>
              <a:gdLst/>
              <a:ahLst/>
              <a:cxnLst>
                <a:cxn ang="0">
                  <a:pos x="383" y="2318"/>
                </a:cxn>
                <a:cxn ang="0">
                  <a:pos x="1102" y="3109"/>
                </a:cxn>
                <a:cxn ang="0">
                  <a:pos x="1854" y="3267"/>
                </a:cxn>
                <a:cxn ang="0">
                  <a:pos x="2693" y="2964"/>
                </a:cxn>
                <a:cxn ang="0">
                  <a:pos x="3241" y="2114"/>
                </a:cxn>
                <a:cxn ang="0">
                  <a:pos x="3260" y="2266"/>
                </a:cxn>
                <a:cxn ang="0">
                  <a:pos x="3062" y="2812"/>
                </a:cxn>
                <a:cxn ang="0">
                  <a:pos x="2679" y="3234"/>
                </a:cxn>
                <a:cxn ang="0">
                  <a:pos x="2158" y="3491"/>
                </a:cxn>
                <a:cxn ang="0">
                  <a:pos x="1551" y="3517"/>
                </a:cxn>
                <a:cxn ang="0">
                  <a:pos x="1003" y="3319"/>
                </a:cxn>
                <a:cxn ang="0">
                  <a:pos x="581" y="2937"/>
                </a:cxn>
                <a:cxn ang="0">
                  <a:pos x="330" y="2417"/>
                </a:cxn>
                <a:cxn ang="0">
                  <a:pos x="1531" y="573"/>
                </a:cxn>
                <a:cxn ang="0">
                  <a:pos x="759" y="1094"/>
                </a:cxn>
                <a:cxn ang="0">
                  <a:pos x="554" y="1910"/>
                </a:cxn>
                <a:cxn ang="0">
                  <a:pos x="950" y="1133"/>
                </a:cxn>
                <a:cxn ang="0">
                  <a:pos x="1775" y="810"/>
                </a:cxn>
                <a:cxn ang="0">
                  <a:pos x="2600" y="1127"/>
                </a:cxn>
                <a:cxn ang="0">
                  <a:pos x="3003" y="1904"/>
                </a:cxn>
                <a:cxn ang="0">
                  <a:pos x="2798" y="1087"/>
                </a:cxn>
                <a:cxn ang="0">
                  <a:pos x="2026" y="573"/>
                </a:cxn>
                <a:cxn ang="0">
                  <a:pos x="2198" y="317"/>
                </a:cxn>
                <a:cxn ang="0">
                  <a:pos x="2798" y="587"/>
                </a:cxn>
                <a:cxn ang="0">
                  <a:pos x="3247" y="1047"/>
                </a:cxn>
                <a:cxn ang="0">
                  <a:pos x="3511" y="1653"/>
                </a:cxn>
                <a:cxn ang="0">
                  <a:pos x="3531" y="1502"/>
                </a:cxn>
                <a:cxn ang="0">
                  <a:pos x="3293" y="857"/>
                </a:cxn>
                <a:cxn ang="0">
                  <a:pos x="2838" y="356"/>
                </a:cxn>
                <a:cxn ang="0">
                  <a:pos x="2217" y="60"/>
                </a:cxn>
                <a:cxn ang="0">
                  <a:pos x="1505" y="27"/>
                </a:cxn>
                <a:cxn ang="0">
                  <a:pos x="858" y="264"/>
                </a:cxn>
                <a:cxn ang="0">
                  <a:pos x="356" y="718"/>
                </a:cxn>
                <a:cxn ang="0">
                  <a:pos x="59" y="1337"/>
                </a:cxn>
                <a:cxn ang="0">
                  <a:pos x="19" y="1825"/>
                </a:cxn>
                <a:cxn ang="0">
                  <a:pos x="217" y="1192"/>
                </a:cxn>
                <a:cxn ang="0">
                  <a:pos x="627" y="692"/>
                </a:cxn>
                <a:cxn ang="0">
                  <a:pos x="1194" y="369"/>
                </a:cxn>
                <a:cxn ang="0">
                  <a:pos x="1782" y="2990"/>
                </a:cxn>
                <a:cxn ang="0">
                  <a:pos x="2455" y="2714"/>
                </a:cxn>
                <a:cxn ang="0">
                  <a:pos x="2732" y="2035"/>
                </a:cxn>
                <a:cxn ang="0">
                  <a:pos x="2521" y="2371"/>
                </a:cxn>
                <a:cxn ang="0">
                  <a:pos x="1953" y="2707"/>
                </a:cxn>
                <a:cxn ang="0">
                  <a:pos x="1287" y="2588"/>
                </a:cxn>
                <a:cxn ang="0">
                  <a:pos x="878" y="2075"/>
                </a:cxn>
                <a:cxn ang="0">
                  <a:pos x="904" y="2411"/>
                </a:cxn>
                <a:cxn ang="0">
                  <a:pos x="1412" y="2918"/>
                </a:cxn>
                <a:cxn ang="0">
                  <a:pos x="1901" y="2430"/>
                </a:cxn>
                <a:cxn ang="0">
                  <a:pos x="2138" y="2233"/>
                </a:cxn>
                <a:cxn ang="0">
                  <a:pos x="2138" y="1963"/>
                </a:cxn>
                <a:cxn ang="0">
                  <a:pos x="1716" y="2174"/>
                </a:cxn>
                <a:cxn ang="0">
                  <a:pos x="1379" y="1976"/>
                </a:cxn>
                <a:cxn ang="0">
                  <a:pos x="1465" y="2299"/>
                </a:cxn>
                <a:cxn ang="0">
                  <a:pos x="1736" y="2444"/>
                </a:cxn>
                <a:cxn ang="0">
                  <a:pos x="1392" y="1212"/>
                </a:cxn>
                <a:cxn ang="0">
                  <a:pos x="1109" y="1640"/>
                </a:cxn>
                <a:cxn ang="0">
                  <a:pos x="1194" y="1693"/>
                </a:cxn>
                <a:cxn ang="0">
                  <a:pos x="1544" y="1403"/>
                </a:cxn>
                <a:cxn ang="0">
                  <a:pos x="2013" y="1396"/>
                </a:cxn>
                <a:cxn ang="0">
                  <a:pos x="2363" y="1686"/>
                </a:cxn>
                <a:cxn ang="0">
                  <a:pos x="2448" y="1634"/>
                </a:cxn>
                <a:cxn ang="0">
                  <a:pos x="2158" y="1206"/>
                </a:cxn>
              </a:cxnLst>
              <a:rect l="0" t="0" r="r" b="b"/>
              <a:pathLst>
                <a:path w="3557" h="3537">
                  <a:moveTo>
                    <a:pt x="277" y="2042"/>
                  </a:moveTo>
                  <a:lnTo>
                    <a:pt x="283" y="1976"/>
                  </a:lnTo>
                  <a:lnTo>
                    <a:pt x="283" y="1910"/>
                  </a:lnTo>
                  <a:lnTo>
                    <a:pt x="297" y="1983"/>
                  </a:lnTo>
                  <a:lnTo>
                    <a:pt x="303" y="2048"/>
                  </a:lnTo>
                  <a:lnTo>
                    <a:pt x="323" y="2121"/>
                  </a:lnTo>
                  <a:lnTo>
                    <a:pt x="336" y="2187"/>
                  </a:lnTo>
                  <a:lnTo>
                    <a:pt x="383" y="2318"/>
                  </a:lnTo>
                  <a:lnTo>
                    <a:pt x="442" y="2444"/>
                  </a:lnTo>
                  <a:lnTo>
                    <a:pt x="508" y="2562"/>
                  </a:lnTo>
                  <a:lnTo>
                    <a:pt x="581" y="2674"/>
                  </a:lnTo>
                  <a:lnTo>
                    <a:pt x="673" y="2779"/>
                  </a:lnTo>
                  <a:lnTo>
                    <a:pt x="765" y="2878"/>
                  </a:lnTo>
                  <a:lnTo>
                    <a:pt x="871" y="2964"/>
                  </a:lnTo>
                  <a:lnTo>
                    <a:pt x="983" y="3043"/>
                  </a:lnTo>
                  <a:lnTo>
                    <a:pt x="1102" y="3109"/>
                  </a:lnTo>
                  <a:lnTo>
                    <a:pt x="1227" y="3168"/>
                  </a:lnTo>
                  <a:lnTo>
                    <a:pt x="1359" y="3214"/>
                  </a:lnTo>
                  <a:lnTo>
                    <a:pt x="1498" y="3247"/>
                  </a:lnTo>
                  <a:lnTo>
                    <a:pt x="1564" y="3253"/>
                  </a:lnTo>
                  <a:lnTo>
                    <a:pt x="1637" y="3267"/>
                  </a:lnTo>
                  <a:lnTo>
                    <a:pt x="1709" y="3267"/>
                  </a:lnTo>
                  <a:lnTo>
                    <a:pt x="1782" y="3273"/>
                  </a:lnTo>
                  <a:lnTo>
                    <a:pt x="1854" y="3267"/>
                  </a:lnTo>
                  <a:lnTo>
                    <a:pt x="1927" y="3267"/>
                  </a:lnTo>
                  <a:lnTo>
                    <a:pt x="2000" y="3253"/>
                  </a:lnTo>
                  <a:lnTo>
                    <a:pt x="2066" y="3240"/>
                  </a:lnTo>
                  <a:lnTo>
                    <a:pt x="2204" y="3207"/>
                  </a:lnTo>
                  <a:lnTo>
                    <a:pt x="2336" y="3161"/>
                  </a:lnTo>
                  <a:lnTo>
                    <a:pt x="2462" y="3109"/>
                  </a:lnTo>
                  <a:lnTo>
                    <a:pt x="2580" y="3036"/>
                  </a:lnTo>
                  <a:lnTo>
                    <a:pt x="2693" y="2964"/>
                  </a:lnTo>
                  <a:lnTo>
                    <a:pt x="2792" y="2872"/>
                  </a:lnTo>
                  <a:lnTo>
                    <a:pt x="2891" y="2779"/>
                  </a:lnTo>
                  <a:lnTo>
                    <a:pt x="2976" y="2674"/>
                  </a:lnTo>
                  <a:lnTo>
                    <a:pt x="3056" y="2562"/>
                  </a:lnTo>
                  <a:lnTo>
                    <a:pt x="3122" y="2444"/>
                  </a:lnTo>
                  <a:lnTo>
                    <a:pt x="3174" y="2312"/>
                  </a:lnTo>
                  <a:lnTo>
                    <a:pt x="3221" y="2180"/>
                  </a:lnTo>
                  <a:lnTo>
                    <a:pt x="3241" y="2114"/>
                  </a:lnTo>
                  <a:lnTo>
                    <a:pt x="3254" y="2048"/>
                  </a:lnTo>
                  <a:lnTo>
                    <a:pt x="3260" y="1976"/>
                  </a:lnTo>
                  <a:lnTo>
                    <a:pt x="3274" y="1904"/>
                  </a:lnTo>
                  <a:lnTo>
                    <a:pt x="3274" y="1969"/>
                  </a:lnTo>
                  <a:lnTo>
                    <a:pt x="3280" y="2035"/>
                  </a:lnTo>
                  <a:lnTo>
                    <a:pt x="3274" y="2114"/>
                  </a:lnTo>
                  <a:lnTo>
                    <a:pt x="3274" y="2193"/>
                  </a:lnTo>
                  <a:lnTo>
                    <a:pt x="3260" y="2266"/>
                  </a:lnTo>
                  <a:lnTo>
                    <a:pt x="3247" y="2338"/>
                  </a:lnTo>
                  <a:lnTo>
                    <a:pt x="3234" y="2411"/>
                  </a:lnTo>
                  <a:lnTo>
                    <a:pt x="3214" y="2483"/>
                  </a:lnTo>
                  <a:lnTo>
                    <a:pt x="3188" y="2549"/>
                  </a:lnTo>
                  <a:lnTo>
                    <a:pt x="3161" y="2621"/>
                  </a:lnTo>
                  <a:lnTo>
                    <a:pt x="3128" y="2687"/>
                  </a:lnTo>
                  <a:lnTo>
                    <a:pt x="3095" y="2753"/>
                  </a:lnTo>
                  <a:lnTo>
                    <a:pt x="3062" y="2812"/>
                  </a:lnTo>
                  <a:lnTo>
                    <a:pt x="3023" y="2872"/>
                  </a:lnTo>
                  <a:lnTo>
                    <a:pt x="2983" y="2931"/>
                  </a:lnTo>
                  <a:lnTo>
                    <a:pt x="2937" y="2990"/>
                  </a:lnTo>
                  <a:lnTo>
                    <a:pt x="2891" y="3043"/>
                  </a:lnTo>
                  <a:lnTo>
                    <a:pt x="2838" y="3095"/>
                  </a:lnTo>
                  <a:lnTo>
                    <a:pt x="2792" y="3148"/>
                  </a:lnTo>
                  <a:lnTo>
                    <a:pt x="2732" y="3194"/>
                  </a:lnTo>
                  <a:lnTo>
                    <a:pt x="2679" y="3234"/>
                  </a:lnTo>
                  <a:lnTo>
                    <a:pt x="2620" y="3280"/>
                  </a:lnTo>
                  <a:lnTo>
                    <a:pt x="2561" y="3319"/>
                  </a:lnTo>
                  <a:lnTo>
                    <a:pt x="2495" y="3352"/>
                  </a:lnTo>
                  <a:lnTo>
                    <a:pt x="2429" y="3385"/>
                  </a:lnTo>
                  <a:lnTo>
                    <a:pt x="2363" y="3418"/>
                  </a:lnTo>
                  <a:lnTo>
                    <a:pt x="2297" y="3444"/>
                  </a:lnTo>
                  <a:lnTo>
                    <a:pt x="2224" y="3471"/>
                  </a:lnTo>
                  <a:lnTo>
                    <a:pt x="2158" y="3491"/>
                  </a:lnTo>
                  <a:lnTo>
                    <a:pt x="2085" y="3504"/>
                  </a:lnTo>
                  <a:lnTo>
                    <a:pt x="2013" y="3517"/>
                  </a:lnTo>
                  <a:lnTo>
                    <a:pt x="1934" y="3530"/>
                  </a:lnTo>
                  <a:lnTo>
                    <a:pt x="1861" y="3537"/>
                  </a:lnTo>
                  <a:lnTo>
                    <a:pt x="1782" y="3537"/>
                  </a:lnTo>
                  <a:lnTo>
                    <a:pt x="1703" y="3537"/>
                  </a:lnTo>
                  <a:lnTo>
                    <a:pt x="1630" y="3530"/>
                  </a:lnTo>
                  <a:lnTo>
                    <a:pt x="1551" y="3517"/>
                  </a:lnTo>
                  <a:lnTo>
                    <a:pt x="1478" y="3504"/>
                  </a:lnTo>
                  <a:lnTo>
                    <a:pt x="1406" y="3491"/>
                  </a:lnTo>
                  <a:lnTo>
                    <a:pt x="1340" y="3471"/>
                  </a:lnTo>
                  <a:lnTo>
                    <a:pt x="1267" y="3444"/>
                  </a:lnTo>
                  <a:lnTo>
                    <a:pt x="1201" y="3418"/>
                  </a:lnTo>
                  <a:lnTo>
                    <a:pt x="1135" y="3392"/>
                  </a:lnTo>
                  <a:lnTo>
                    <a:pt x="1069" y="3359"/>
                  </a:lnTo>
                  <a:lnTo>
                    <a:pt x="1003" y="3319"/>
                  </a:lnTo>
                  <a:lnTo>
                    <a:pt x="944" y="3280"/>
                  </a:lnTo>
                  <a:lnTo>
                    <a:pt x="884" y="3240"/>
                  </a:lnTo>
                  <a:lnTo>
                    <a:pt x="831" y="3194"/>
                  </a:lnTo>
                  <a:lnTo>
                    <a:pt x="772" y="3148"/>
                  </a:lnTo>
                  <a:lnTo>
                    <a:pt x="719" y="3102"/>
                  </a:lnTo>
                  <a:lnTo>
                    <a:pt x="673" y="3049"/>
                  </a:lnTo>
                  <a:lnTo>
                    <a:pt x="627" y="2990"/>
                  </a:lnTo>
                  <a:lnTo>
                    <a:pt x="581" y="2937"/>
                  </a:lnTo>
                  <a:lnTo>
                    <a:pt x="541" y="2878"/>
                  </a:lnTo>
                  <a:lnTo>
                    <a:pt x="501" y="2819"/>
                  </a:lnTo>
                  <a:lnTo>
                    <a:pt x="462" y="2753"/>
                  </a:lnTo>
                  <a:lnTo>
                    <a:pt x="429" y="2694"/>
                  </a:lnTo>
                  <a:lnTo>
                    <a:pt x="396" y="2621"/>
                  </a:lnTo>
                  <a:lnTo>
                    <a:pt x="369" y="2555"/>
                  </a:lnTo>
                  <a:lnTo>
                    <a:pt x="350" y="2490"/>
                  </a:lnTo>
                  <a:lnTo>
                    <a:pt x="330" y="2417"/>
                  </a:lnTo>
                  <a:lnTo>
                    <a:pt x="310" y="2345"/>
                  </a:lnTo>
                  <a:lnTo>
                    <a:pt x="297" y="2272"/>
                  </a:lnTo>
                  <a:lnTo>
                    <a:pt x="290" y="2193"/>
                  </a:lnTo>
                  <a:lnTo>
                    <a:pt x="283" y="2121"/>
                  </a:lnTo>
                  <a:lnTo>
                    <a:pt x="277" y="2042"/>
                  </a:lnTo>
                  <a:close/>
                  <a:moveTo>
                    <a:pt x="1775" y="547"/>
                  </a:moveTo>
                  <a:lnTo>
                    <a:pt x="1650" y="554"/>
                  </a:lnTo>
                  <a:lnTo>
                    <a:pt x="1531" y="573"/>
                  </a:lnTo>
                  <a:lnTo>
                    <a:pt x="1412" y="606"/>
                  </a:lnTo>
                  <a:lnTo>
                    <a:pt x="1300" y="646"/>
                  </a:lnTo>
                  <a:lnTo>
                    <a:pt x="1188" y="698"/>
                  </a:lnTo>
                  <a:lnTo>
                    <a:pt x="1089" y="758"/>
                  </a:lnTo>
                  <a:lnTo>
                    <a:pt x="996" y="830"/>
                  </a:lnTo>
                  <a:lnTo>
                    <a:pt x="911" y="909"/>
                  </a:lnTo>
                  <a:lnTo>
                    <a:pt x="825" y="995"/>
                  </a:lnTo>
                  <a:lnTo>
                    <a:pt x="759" y="1094"/>
                  </a:lnTo>
                  <a:lnTo>
                    <a:pt x="693" y="1192"/>
                  </a:lnTo>
                  <a:lnTo>
                    <a:pt x="647" y="1298"/>
                  </a:lnTo>
                  <a:lnTo>
                    <a:pt x="600" y="1410"/>
                  </a:lnTo>
                  <a:lnTo>
                    <a:pt x="574" y="1528"/>
                  </a:lnTo>
                  <a:lnTo>
                    <a:pt x="554" y="1653"/>
                  </a:lnTo>
                  <a:lnTo>
                    <a:pt x="548" y="1778"/>
                  </a:lnTo>
                  <a:lnTo>
                    <a:pt x="548" y="1844"/>
                  </a:lnTo>
                  <a:lnTo>
                    <a:pt x="554" y="1910"/>
                  </a:lnTo>
                  <a:lnTo>
                    <a:pt x="574" y="1798"/>
                  </a:lnTo>
                  <a:lnTo>
                    <a:pt x="600" y="1686"/>
                  </a:lnTo>
                  <a:lnTo>
                    <a:pt x="640" y="1581"/>
                  </a:lnTo>
                  <a:lnTo>
                    <a:pt x="686" y="1482"/>
                  </a:lnTo>
                  <a:lnTo>
                    <a:pt x="739" y="1383"/>
                  </a:lnTo>
                  <a:lnTo>
                    <a:pt x="805" y="1291"/>
                  </a:lnTo>
                  <a:lnTo>
                    <a:pt x="878" y="1212"/>
                  </a:lnTo>
                  <a:lnTo>
                    <a:pt x="950" y="1133"/>
                  </a:lnTo>
                  <a:lnTo>
                    <a:pt x="1036" y="1061"/>
                  </a:lnTo>
                  <a:lnTo>
                    <a:pt x="1128" y="1001"/>
                  </a:lnTo>
                  <a:lnTo>
                    <a:pt x="1227" y="942"/>
                  </a:lnTo>
                  <a:lnTo>
                    <a:pt x="1326" y="896"/>
                  </a:lnTo>
                  <a:lnTo>
                    <a:pt x="1432" y="863"/>
                  </a:lnTo>
                  <a:lnTo>
                    <a:pt x="1544" y="837"/>
                  </a:lnTo>
                  <a:lnTo>
                    <a:pt x="1656" y="817"/>
                  </a:lnTo>
                  <a:lnTo>
                    <a:pt x="1775" y="810"/>
                  </a:lnTo>
                  <a:lnTo>
                    <a:pt x="1894" y="817"/>
                  </a:lnTo>
                  <a:lnTo>
                    <a:pt x="2006" y="837"/>
                  </a:lnTo>
                  <a:lnTo>
                    <a:pt x="2118" y="863"/>
                  </a:lnTo>
                  <a:lnTo>
                    <a:pt x="2224" y="896"/>
                  </a:lnTo>
                  <a:lnTo>
                    <a:pt x="2330" y="942"/>
                  </a:lnTo>
                  <a:lnTo>
                    <a:pt x="2422" y="995"/>
                  </a:lnTo>
                  <a:lnTo>
                    <a:pt x="2514" y="1061"/>
                  </a:lnTo>
                  <a:lnTo>
                    <a:pt x="2600" y="1127"/>
                  </a:lnTo>
                  <a:lnTo>
                    <a:pt x="2679" y="1206"/>
                  </a:lnTo>
                  <a:lnTo>
                    <a:pt x="2752" y="1291"/>
                  </a:lnTo>
                  <a:lnTo>
                    <a:pt x="2811" y="1377"/>
                  </a:lnTo>
                  <a:lnTo>
                    <a:pt x="2871" y="1476"/>
                  </a:lnTo>
                  <a:lnTo>
                    <a:pt x="2917" y="1574"/>
                  </a:lnTo>
                  <a:lnTo>
                    <a:pt x="2957" y="1680"/>
                  </a:lnTo>
                  <a:lnTo>
                    <a:pt x="2983" y="1792"/>
                  </a:lnTo>
                  <a:lnTo>
                    <a:pt x="3003" y="1904"/>
                  </a:lnTo>
                  <a:lnTo>
                    <a:pt x="3009" y="1838"/>
                  </a:lnTo>
                  <a:lnTo>
                    <a:pt x="3009" y="1772"/>
                  </a:lnTo>
                  <a:lnTo>
                    <a:pt x="3003" y="1647"/>
                  </a:lnTo>
                  <a:lnTo>
                    <a:pt x="2983" y="1528"/>
                  </a:lnTo>
                  <a:lnTo>
                    <a:pt x="2950" y="1410"/>
                  </a:lnTo>
                  <a:lnTo>
                    <a:pt x="2910" y="1298"/>
                  </a:lnTo>
                  <a:lnTo>
                    <a:pt x="2858" y="1186"/>
                  </a:lnTo>
                  <a:lnTo>
                    <a:pt x="2798" y="1087"/>
                  </a:lnTo>
                  <a:lnTo>
                    <a:pt x="2726" y="995"/>
                  </a:lnTo>
                  <a:lnTo>
                    <a:pt x="2646" y="903"/>
                  </a:lnTo>
                  <a:lnTo>
                    <a:pt x="2561" y="824"/>
                  </a:lnTo>
                  <a:lnTo>
                    <a:pt x="2462" y="758"/>
                  </a:lnTo>
                  <a:lnTo>
                    <a:pt x="2363" y="692"/>
                  </a:lnTo>
                  <a:lnTo>
                    <a:pt x="2257" y="646"/>
                  </a:lnTo>
                  <a:lnTo>
                    <a:pt x="2145" y="600"/>
                  </a:lnTo>
                  <a:lnTo>
                    <a:pt x="2026" y="573"/>
                  </a:lnTo>
                  <a:lnTo>
                    <a:pt x="1901" y="554"/>
                  </a:lnTo>
                  <a:lnTo>
                    <a:pt x="1775" y="547"/>
                  </a:lnTo>
                  <a:close/>
                  <a:moveTo>
                    <a:pt x="1775" y="270"/>
                  </a:moveTo>
                  <a:lnTo>
                    <a:pt x="1861" y="270"/>
                  </a:lnTo>
                  <a:lnTo>
                    <a:pt x="1947" y="277"/>
                  </a:lnTo>
                  <a:lnTo>
                    <a:pt x="2033" y="284"/>
                  </a:lnTo>
                  <a:lnTo>
                    <a:pt x="2118" y="303"/>
                  </a:lnTo>
                  <a:lnTo>
                    <a:pt x="2198" y="317"/>
                  </a:lnTo>
                  <a:lnTo>
                    <a:pt x="2283" y="343"/>
                  </a:lnTo>
                  <a:lnTo>
                    <a:pt x="2363" y="363"/>
                  </a:lnTo>
                  <a:lnTo>
                    <a:pt x="2435" y="396"/>
                  </a:lnTo>
                  <a:lnTo>
                    <a:pt x="2514" y="428"/>
                  </a:lnTo>
                  <a:lnTo>
                    <a:pt x="2587" y="461"/>
                  </a:lnTo>
                  <a:lnTo>
                    <a:pt x="2660" y="501"/>
                  </a:lnTo>
                  <a:lnTo>
                    <a:pt x="2726" y="547"/>
                  </a:lnTo>
                  <a:lnTo>
                    <a:pt x="2798" y="587"/>
                  </a:lnTo>
                  <a:lnTo>
                    <a:pt x="2864" y="639"/>
                  </a:lnTo>
                  <a:lnTo>
                    <a:pt x="2924" y="692"/>
                  </a:lnTo>
                  <a:lnTo>
                    <a:pt x="2983" y="745"/>
                  </a:lnTo>
                  <a:lnTo>
                    <a:pt x="3042" y="797"/>
                  </a:lnTo>
                  <a:lnTo>
                    <a:pt x="3102" y="857"/>
                  </a:lnTo>
                  <a:lnTo>
                    <a:pt x="3155" y="922"/>
                  </a:lnTo>
                  <a:lnTo>
                    <a:pt x="3201" y="982"/>
                  </a:lnTo>
                  <a:lnTo>
                    <a:pt x="3247" y="1047"/>
                  </a:lnTo>
                  <a:lnTo>
                    <a:pt x="3293" y="1120"/>
                  </a:lnTo>
                  <a:lnTo>
                    <a:pt x="3333" y="1192"/>
                  </a:lnTo>
                  <a:lnTo>
                    <a:pt x="3373" y="1265"/>
                  </a:lnTo>
                  <a:lnTo>
                    <a:pt x="3406" y="1337"/>
                  </a:lnTo>
                  <a:lnTo>
                    <a:pt x="3439" y="1416"/>
                  </a:lnTo>
                  <a:lnTo>
                    <a:pt x="3465" y="1489"/>
                  </a:lnTo>
                  <a:lnTo>
                    <a:pt x="3491" y="1574"/>
                  </a:lnTo>
                  <a:lnTo>
                    <a:pt x="3511" y="1653"/>
                  </a:lnTo>
                  <a:lnTo>
                    <a:pt x="3524" y="1739"/>
                  </a:lnTo>
                  <a:lnTo>
                    <a:pt x="3538" y="1818"/>
                  </a:lnTo>
                  <a:lnTo>
                    <a:pt x="3551" y="1904"/>
                  </a:lnTo>
                  <a:lnTo>
                    <a:pt x="3551" y="1838"/>
                  </a:lnTo>
                  <a:lnTo>
                    <a:pt x="3557" y="1772"/>
                  </a:lnTo>
                  <a:lnTo>
                    <a:pt x="3551" y="1680"/>
                  </a:lnTo>
                  <a:lnTo>
                    <a:pt x="3544" y="1594"/>
                  </a:lnTo>
                  <a:lnTo>
                    <a:pt x="3531" y="1502"/>
                  </a:lnTo>
                  <a:lnTo>
                    <a:pt x="3518" y="1416"/>
                  </a:lnTo>
                  <a:lnTo>
                    <a:pt x="3498" y="1331"/>
                  </a:lnTo>
                  <a:lnTo>
                    <a:pt x="3472" y="1245"/>
                  </a:lnTo>
                  <a:lnTo>
                    <a:pt x="3445" y="1166"/>
                  </a:lnTo>
                  <a:lnTo>
                    <a:pt x="3412" y="1080"/>
                  </a:lnTo>
                  <a:lnTo>
                    <a:pt x="3379" y="1001"/>
                  </a:lnTo>
                  <a:lnTo>
                    <a:pt x="3340" y="929"/>
                  </a:lnTo>
                  <a:lnTo>
                    <a:pt x="3293" y="857"/>
                  </a:lnTo>
                  <a:lnTo>
                    <a:pt x="3247" y="784"/>
                  </a:lnTo>
                  <a:lnTo>
                    <a:pt x="3201" y="712"/>
                  </a:lnTo>
                  <a:lnTo>
                    <a:pt x="3148" y="646"/>
                  </a:lnTo>
                  <a:lnTo>
                    <a:pt x="3089" y="580"/>
                  </a:lnTo>
                  <a:lnTo>
                    <a:pt x="3029" y="521"/>
                  </a:lnTo>
                  <a:lnTo>
                    <a:pt x="2970" y="461"/>
                  </a:lnTo>
                  <a:lnTo>
                    <a:pt x="2904" y="409"/>
                  </a:lnTo>
                  <a:lnTo>
                    <a:pt x="2838" y="356"/>
                  </a:lnTo>
                  <a:lnTo>
                    <a:pt x="2765" y="303"/>
                  </a:lnTo>
                  <a:lnTo>
                    <a:pt x="2693" y="257"/>
                  </a:lnTo>
                  <a:lnTo>
                    <a:pt x="2620" y="218"/>
                  </a:lnTo>
                  <a:lnTo>
                    <a:pt x="2547" y="178"/>
                  </a:lnTo>
                  <a:lnTo>
                    <a:pt x="2468" y="139"/>
                  </a:lnTo>
                  <a:lnTo>
                    <a:pt x="2382" y="112"/>
                  </a:lnTo>
                  <a:lnTo>
                    <a:pt x="2303" y="79"/>
                  </a:lnTo>
                  <a:lnTo>
                    <a:pt x="2217" y="60"/>
                  </a:lnTo>
                  <a:lnTo>
                    <a:pt x="2132" y="40"/>
                  </a:lnTo>
                  <a:lnTo>
                    <a:pt x="2046" y="20"/>
                  </a:lnTo>
                  <a:lnTo>
                    <a:pt x="1953" y="14"/>
                  </a:lnTo>
                  <a:lnTo>
                    <a:pt x="1868" y="7"/>
                  </a:lnTo>
                  <a:lnTo>
                    <a:pt x="1775" y="0"/>
                  </a:lnTo>
                  <a:lnTo>
                    <a:pt x="1683" y="7"/>
                  </a:lnTo>
                  <a:lnTo>
                    <a:pt x="1597" y="14"/>
                  </a:lnTo>
                  <a:lnTo>
                    <a:pt x="1505" y="27"/>
                  </a:lnTo>
                  <a:lnTo>
                    <a:pt x="1419" y="40"/>
                  </a:lnTo>
                  <a:lnTo>
                    <a:pt x="1333" y="60"/>
                  </a:lnTo>
                  <a:lnTo>
                    <a:pt x="1247" y="86"/>
                  </a:lnTo>
                  <a:lnTo>
                    <a:pt x="1168" y="112"/>
                  </a:lnTo>
                  <a:lnTo>
                    <a:pt x="1082" y="145"/>
                  </a:lnTo>
                  <a:lnTo>
                    <a:pt x="1003" y="178"/>
                  </a:lnTo>
                  <a:lnTo>
                    <a:pt x="930" y="218"/>
                  </a:lnTo>
                  <a:lnTo>
                    <a:pt x="858" y="264"/>
                  </a:lnTo>
                  <a:lnTo>
                    <a:pt x="785" y="310"/>
                  </a:lnTo>
                  <a:lnTo>
                    <a:pt x="713" y="356"/>
                  </a:lnTo>
                  <a:lnTo>
                    <a:pt x="647" y="409"/>
                  </a:lnTo>
                  <a:lnTo>
                    <a:pt x="581" y="468"/>
                  </a:lnTo>
                  <a:lnTo>
                    <a:pt x="521" y="527"/>
                  </a:lnTo>
                  <a:lnTo>
                    <a:pt x="462" y="587"/>
                  </a:lnTo>
                  <a:lnTo>
                    <a:pt x="409" y="652"/>
                  </a:lnTo>
                  <a:lnTo>
                    <a:pt x="356" y="718"/>
                  </a:lnTo>
                  <a:lnTo>
                    <a:pt x="303" y="791"/>
                  </a:lnTo>
                  <a:lnTo>
                    <a:pt x="257" y="857"/>
                  </a:lnTo>
                  <a:lnTo>
                    <a:pt x="217" y="936"/>
                  </a:lnTo>
                  <a:lnTo>
                    <a:pt x="178" y="1008"/>
                  </a:lnTo>
                  <a:lnTo>
                    <a:pt x="138" y="1087"/>
                  </a:lnTo>
                  <a:lnTo>
                    <a:pt x="112" y="1173"/>
                  </a:lnTo>
                  <a:lnTo>
                    <a:pt x="79" y="1252"/>
                  </a:lnTo>
                  <a:lnTo>
                    <a:pt x="59" y="1337"/>
                  </a:lnTo>
                  <a:lnTo>
                    <a:pt x="39" y="1423"/>
                  </a:lnTo>
                  <a:lnTo>
                    <a:pt x="19" y="1508"/>
                  </a:lnTo>
                  <a:lnTo>
                    <a:pt x="13" y="1601"/>
                  </a:lnTo>
                  <a:lnTo>
                    <a:pt x="6" y="1686"/>
                  </a:lnTo>
                  <a:lnTo>
                    <a:pt x="0" y="1778"/>
                  </a:lnTo>
                  <a:lnTo>
                    <a:pt x="6" y="1844"/>
                  </a:lnTo>
                  <a:lnTo>
                    <a:pt x="6" y="1910"/>
                  </a:lnTo>
                  <a:lnTo>
                    <a:pt x="19" y="1825"/>
                  </a:lnTo>
                  <a:lnTo>
                    <a:pt x="33" y="1739"/>
                  </a:lnTo>
                  <a:lnTo>
                    <a:pt x="46" y="1660"/>
                  </a:lnTo>
                  <a:lnTo>
                    <a:pt x="66" y="1574"/>
                  </a:lnTo>
                  <a:lnTo>
                    <a:pt x="92" y="1495"/>
                  </a:lnTo>
                  <a:lnTo>
                    <a:pt x="118" y="1416"/>
                  </a:lnTo>
                  <a:lnTo>
                    <a:pt x="145" y="1344"/>
                  </a:lnTo>
                  <a:lnTo>
                    <a:pt x="184" y="1271"/>
                  </a:lnTo>
                  <a:lnTo>
                    <a:pt x="217" y="1192"/>
                  </a:lnTo>
                  <a:lnTo>
                    <a:pt x="257" y="1127"/>
                  </a:lnTo>
                  <a:lnTo>
                    <a:pt x="303" y="1054"/>
                  </a:lnTo>
                  <a:lnTo>
                    <a:pt x="350" y="988"/>
                  </a:lnTo>
                  <a:lnTo>
                    <a:pt x="402" y="922"/>
                  </a:lnTo>
                  <a:lnTo>
                    <a:pt x="455" y="863"/>
                  </a:lnTo>
                  <a:lnTo>
                    <a:pt x="508" y="804"/>
                  </a:lnTo>
                  <a:lnTo>
                    <a:pt x="567" y="745"/>
                  </a:lnTo>
                  <a:lnTo>
                    <a:pt x="627" y="692"/>
                  </a:lnTo>
                  <a:lnTo>
                    <a:pt x="693" y="639"/>
                  </a:lnTo>
                  <a:lnTo>
                    <a:pt x="759" y="593"/>
                  </a:lnTo>
                  <a:lnTo>
                    <a:pt x="825" y="547"/>
                  </a:lnTo>
                  <a:lnTo>
                    <a:pt x="891" y="507"/>
                  </a:lnTo>
                  <a:lnTo>
                    <a:pt x="963" y="468"/>
                  </a:lnTo>
                  <a:lnTo>
                    <a:pt x="1036" y="428"/>
                  </a:lnTo>
                  <a:lnTo>
                    <a:pt x="1115" y="396"/>
                  </a:lnTo>
                  <a:lnTo>
                    <a:pt x="1194" y="369"/>
                  </a:lnTo>
                  <a:lnTo>
                    <a:pt x="1274" y="343"/>
                  </a:lnTo>
                  <a:lnTo>
                    <a:pt x="1353" y="323"/>
                  </a:lnTo>
                  <a:lnTo>
                    <a:pt x="1432" y="303"/>
                  </a:lnTo>
                  <a:lnTo>
                    <a:pt x="1518" y="290"/>
                  </a:lnTo>
                  <a:lnTo>
                    <a:pt x="1604" y="277"/>
                  </a:lnTo>
                  <a:lnTo>
                    <a:pt x="1689" y="270"/>
                  </a:lnTo>
                  <a:lnTo>
                    <a:pt x="1775" y="270"/>
                  </a:lnTo>
                  <a:close/>
                  <a:moveTo>
                    <a:pt x="1782" y="2990"/>
                  </a:moveTo>
                  <a:lnTo>
                    <a:pt x="1881" y="2984"/>
                  </a:lnTo>
                  <a:lnTo>
                    <a:pt x="1973" y="2970"/>
                  </a:lnTo>
                  <a:lnTo>
                    <a:pt x="2066" y="2951"/>
                  </a:lnTo>
                  <a:lnTo>
                    <a:pt x="2151" y="2918"/>
                  </a:lnTo>
                  <a:lnTo>
                    <a:pt x="2237" y="2878"/>
                  </a:lnTo>
                  <a:lnTo>
                    <a:pt x="2310" y="2825"/>
                  </a:lnTo>
                  <a:lnTo>
                    <a:pt x="2389" y="2773"/>
                  </a:lnTo>
                  <a:lnTo>
                    <a:pt x="2455" y="2714"/>
                  </a:lnTo>
                  <a:lnTo>
                    <a:pt x="2514" y="2641"/>
                  </a:lnTo>
                  <a:lnTo>
                    <a:pt x="2567" y="2569"/>
                  </a:lnTo>
                  <a:lnTo>
                    <a:pt x="2620" y="2490"/>
                  </a:lnTo>
                  <a:lnTo>
                    <a:pt x="2660" y="2411"/>
                  </a:lnTo>
                  <a:lnTo>
                    <a:pt x="2693" y="2318"/>
                  </a:lnTo>
                  <a:lnTo>
                    <a:pt x="2712" y="2233"/>
                  </a:lnTo>
                  <a:lnTo>
                    <a:pt x="2726" y="2134"/>
                  </a:lnTo>
                  <a:lnTo>
                    <a:pt x="2732" y="2035"/>
                  </a:lnTo>
                  <a:lnTo>
                    <a:pt x="2726" y="1969"/>
                  </a:lnTo>
                  <a:lnTo>
                    <a:pt x="2719" y="1904"/>
                  </a:lnTo>
                  <a:lnTo>
                    <a:pt x="2706" y="1989"/>
                  </a:lnTo>
                  <a:lnTo>
                    <a:pt x="2679" y="2075"/>
                  </a:lnTo>
                  <a:lnTo>
                    <a:pt x="2653" y="2154"/>
                  </a:lnTo>
                  <a:lnTo>
                    <a:pt x="2613" y="2226"/>
                  </a:lnTo>
                  <a:lnTo>
                    <a:pt x="2574" y="2299"/>
                  </a:lnTo>
                  <a:lnTo>
                    <a:pt x="2521" y="2371"/>
                  </a:lnTo>
                  <a:lnTo>
                    <a:pt x="2468" y="2430"/>
                  </a:lnTo>
                  <a:lnTo>
                    <a:pt x="2409" y="2490"/>
                  </a:lnTo>
                  <a:lnTo>
                    <a:pt x="2343" y="2542"/>
                  </a:lnTo>
                  <a:lnTo>
                    <a:pt x="2270" y="2588"/>
                  </a:lnTo>
                  <a:lnTo>
                    <a:pt x="2198" y="2628"/>
                  </a:lnTo>
                  <a:lnTo>
                    <a:pt x="2118" y="2661"/>
                  </a:lnTo>
                  <a:lnTo>
                    <a:pt x="2039" y="2687"/>
                  </a:lnTo>
                  <a:lnTo>
                    <a:pt x="1953" y="2707"/>
                  </a:lnTo>
                  <a:lnTo>
                    <a:pt x="1868" y="2720"/>
                  </a:lnTo>
                  <a:lnTo>
                    <a:pt x="1782" y="2727"/>
                  </a:lnTo>
                  <a:lnTo>
                    <a:pt x="1689" y="2720"/>
                  </a:lnTo>
                  <a:lnTo>
                    <a:pt x="1604" y="2714"/>
                  </a:lnTo>
                  <a:lnTo>
                    <a:pt x="1518" y="2694"/>
                  </a:lnTo>
                  <a:lnTo>
                    <a:pt x="1439" y="2661"/>
                  </a:lnTo>
                  <a:lnTo>
                    <a:pt x="1359" y="2628"/>
                  </a:lnTo>
                  <a:lnTo>
                    <a:pt x="1287" y="2588"/>
                  </a:lnTo>
                  <a:lnTo>
                    <a:pt x="1221" y="2542"/>
                  </a:lnTo>
                  <a:lnTo>
                    <a:pt x="1155" y="2490"/>
                  </a:lnTo>
                  <a:lnTo>
                    <a:pt x="1095" y="2437"/>
                  </a:lnTo>
                  <a:lnTo>
                    <a:pt x="1036" y="2371"/>
                  </a:lnTo>
                  <a:lnTo>
                    <a:pt x="990" y="2305"/>
                  </a:lnTo>
                  <a:lnTo>
                    <a:pt x="944" y="2233"/>
                  </a:lnTo>
                  <a:lnTo>
                    <a:pt x="904" y="2154"/>
                  </a:lnTo>
                  <a:lnTo>
                    <a:pt x="878" y="2075"/>
                  </a:lnTo>
                  <a:lnTo>
                    <a:pt x="851" y="1996"/>
                  </a:lnTo>
                  <a:lnTo>
                    <a:pt x="838" y="1910"/>
                  </a:lnTo>
                  <a:lnTo>
                    <a:pt x="831" y="1976"/>
                  </a:lnTo>
                  <a:lnTo>
                    <a:pt x="825" y="2042"/>
                  </a:lnTo>
                  <a:lnTo>
                    <a:pt x="831" y="2141"/>
                  </a:lnTo>
                  <a:lnTo>
                    <a:pt x="845" y="2233"/>
                  </a:lnTo>
                  <a:lnTo>
                    <a:pt x="871" y="2325"/>
                  </a:lnTo>
                  <a:lnTo>
                    <a:pt x="904" y="2411"/>
                  </a:lnTo>
                  <a:lnTo>
                    <a:pt x="944" y="2496"/>
                  </a:lnTo>
                  <a:lnTo>
                    <a:pt x="990" y="2575"/>
                  </a:lnTo>
                  <a:lnTo>
                    <a:pt x="1043" y="2648"/>
                  </a:lnTo>
                  <a:lnTo>
                    <a:pt x="1109" y="2714"/>
                  </a:lnTo>
                  <a:lnTo>
                    <a:pt x="1175" y="2773"/>
                  </a:lnTo>
                  <a:lnTo>
                    <a:pt x="1247" y="2832"/>
                  </a:lnTo>
                  <a:lnTo>
                    <a:pt x="1326" y="2878"/>
                  </a:lnTo>
                  <a:lnTo>
                    <a:pt x="1412" y="2918"/>
                  </a:lnTo>
                  <a:lnTo>
                    <a:pt x="1498" y="2951"/>
                  </a:lnTo>
                  <a:lnTo>
                    <a:pt x="1590" y="2970"/>
                  </a:lnTo>
                  <a:lnTo>
                    <a:pt x="1683" y="2984"/>
                  </a:lnTo>
                  <a:lnTo>
                    <a:pt x="1782" y="2990"/>
                  </a:lnTo>
                  <a:close/>
                  <a:moveTo>
                    <a:pt x="1782" y="2444"/>
                  </a:moveTo>
                  <a:lnTo>
                    <a:pt x="1821" y="2444"/>
                  </a:lnTo>
                  <a:lnTo>
                    <a:pt x="1861" y="2437"/>
                  </a:lnTo>
                  <a:lnTo>
                    <a:pt x="1901" y="2430"/>
                  </a:lnTo>
                  <a:lnTo>
                    <a:pt x="1940" y="2417"/>
                  </a:lnTo>
                  <a:lnTo>
                    <a:pt x="1973" y="2397"/>
                  </a:lnTo>
                  <a:lnTo>
                    <a:pt x="2006" y="2378"/>
                  </a:lnTo>
                  <a:lnTo>
                    <a:pt x="2039" y="2351"/>
                  </a:lnTo>
                  <a:lnTo>
                    <a:pt x="2066" y="2325"/>
                  </a:lnTo>
                  <a:lnTo>
                    <a:pt x="2092" y="2299"/>
                  </a:lnTo>
                  <a:lnTo>
                    <a:pt x="2118" y="2266"/>
                  </a:lnTo>
                  <a:lnTo>
                    <a:pt x="2138" y="2233"/>
                  </a:lnTo>
                  <a:lnTo>
                    <a:pt x="2151" y="2200"/>
                  </a:lnTo>
                  <a:lnTo>
                    <a:pt x="2171" y="2160"/>
                  </a:lnTo>
                  <a:lnTo>
                    <a:pt x="2178" y="2121"/>
                  </a:lnTo>
                  <a:lnTo>
                    <a:pt x="2184" y="2081"/>
                  </a:lnTo>
                  <a:lnTo>
                    <a:pt x="2184" y="2042"/>
                  </a:lnTo>
                  <a:lnTo>
                    <a:pt x="2178" y="1969"/>
                  </a:lnTo>
                  <a:lnTo>
                    <a:pt x="2165" y="1910"/>
                  </a:lnTo>
                  <a:lnTo>
                    <a:pt x="2138" y="1963"/>
                  </a:lnTo>
                  <a:lnTo>
                    <a:pt x="2105" y="2015"/>
                  </a:lnTo>
                  <a:lnTo>
                    <a:pt x="2066" y="2062"/>
                  </a:lnTo>
                  <a:lnTo>
                    <a:pt x="2019" y="2101"/>
                  </a:lnTo>
                  <a:lnTo>
                    <a:pt x="1967" y="2134"/>
                  </a:lnTo>
                  <a:lnTo>
                    <a:pt x="1907" y="2160"/>
                  </a:lnTo>
                  <a:lnTo>
                    <a:pt x="1848" y="2174"/>
                  </a:lnTo>
                  <a:lnTo>
                    <a:pt x="1782" y="2180"/>
                  </a:lnTo>
                  <a:lnTo>
                    <a:pt x="1716" y="2174"/>
                  </a:lnTo>
                  <a:lnTo>
                    <a:pt x="1650" y="2160"/>
                  </a:lnTo>
                  <a:lnTo>
                    <a:pt x="1597" y="2134"/>
                  </a:lnTo>
                  <a:lnTo>
                    <a:pt x="1544" y="2108"/>
                  </a:lnTo>
                  <a:lnTo>
                    <a:pt x="1491" y="2062"/>
                  </a:lnTo>
                  <a:lnTo>
                    <a:pt x="1452" y="2015"/>
                  </a:lnTo>
                  <a:lnTo>
                    <a:pt x="1419" y="1963"/>
                  </a:lnTo>
                  <a:lnTo>
                    <a:pt x="1399" y="1910"/>
                  </a:lnTo>
                  <a:lnTo>
                    <a:pt x="1379" y="1976"/>
                  </a:lnTo>
                  <a:lnTo>
                    <a:pt x="1373" y="2042"/>
                  </a:lnTo>
                  <a:lnTo>
                    <a:pt x="1373" y="2081"/>
                  </a:lnTo>
                  <a:lnTo>
                    <a:pt x="1379" y="2121"/>
                  </a:lnTo>
                  <a:lnTo>
                    <a:pt x="1392" y="2160"/>
                  </a:lnTo>
                  <a:lnTo>
                    <a:pt x="1406" y="2200"/>
                  </a:lnTo>
                  <a:lnTo>
                    <a:pt x="1419" y="2233"/>
                  </a:lnTo>
                  <a:lnTo>
                    <a:pt x="1439" y="2266"/>
                  </a:lnTo>
                  <a:lnTo>
                    <a:pt x="1465" y="2299"/>
                  </a:lnTo>
                  <a:lnTo>
                    <a:pt x="1491" y="2325"/>
                  </a:lnTo>
                  <a:lnTo>
                    <a:pt x="1518" y="2351"/>
                  </a:lnTo>
                  <a:lnTo>
                    <a:pt x="1551" y="2378"/>
                  </a:lnTo>
                  <a:lnTo>
                    <a:pt x="1584" y="2397"/>
                  </a:lnTo>
                  <a:lnTo>
                    <a:pt x="1623" y="2417"/>
                  </a:lnTo>
                  <a:lnTo>
                    <a:pt x="1656" y="2430"/>
                  </a:lnTo>
                  <a:lnTo>
                    <a:pt x="1696" y="2437"/>
                  </a:lnTo>
                  <a:lnTo>
                    <a:pt x="1736" y="2444"/>
                  </a:lnTo>
                  <a:lnTo>
                    <a:pt x="1782" y="2444"/>
                  </a:lnTo>
                  <a:close/>
                  <a:moveTo>
                    <a:pt x="1775" y="1094"/>
                  </a:moveTo>
                  <a:lnTo>
                    <a:pt x="1709" y="1094"/>
                  </a:lnTo>
                  <a:lnTo>
                    <a:pt x="1637" y="1107"/>
                  </a:lnTo>
                  <a:lnTo>
                    <a:pt x="1577" y="1127"/>
                  </a:lnTo>
                  <a:lnTo>
                    <a:pt x="1511" y="1146"/>
                  </a:lnTo>
                  <a:lnTo>
                    <a:pt x="1452" y="1173"/>
                  </a:lnTo>
                  <a:lnTo>
                    <a:pt x="1392" y="1212"/>
                  </a:lnTo>
                  <a:lnTo>
                    <a:pt x="1340" y="1252"/>
                  </a:lnTo>
                  <a:lnTo>
                    <a:pt x="1293" y="1291"/>
                  </a:lnTo>
                  <a:lnTo>
                    <a:pt x="1247" y="1344"/>
                  </a:lnTo>
                  <a:lnTo>
                    <a:pt x="1208" y="1396"/>
                  </a:lnTo>
                  <a:lnTo>
                    <a:pt x="1175" y="1449"/>
                  </a:lnTo>
                  <a:lnTo>
                    <a:pt x="1148" y="1508"/>
                  </a:lnTo>
                  <a:lnTo>
                    <a:pt x="1122" y="1574"/>
                  </a:lnTo>
                  <a:lnTo>
                    <a:pt x="1109" y="1640"/>
                  </a:lnTo>
                  <a:lnTo>
                    <a:pt x="1095" y="1706"/>
                  </a:lnTo>
                  <a:lnTo>
                    <a:pt x="1095" y="1778"/>
                  </a:lnTo>
                  <a:lnTo>
                    <a:pt x="1095" y="1844"/>
                  </a:lnTo>
                  <a:lnTo>
                    <a:pt x="1109" y="1910"/>
                  </a:lnTo>
                  <a:lnTo>
                    <a:pt x="1122" y="1851"/>
                  </a:lnTo>
                  <a:lnTo>
                    <a:pt x="1142" y="1798"/>
                  </a:lnTo>
                  <a:lnTo>
                    <a:pt x="1161" y="1739"/>
                  </a:lnTo>
                  <a:lnTo>
                    <a:pt x="1194" y="1693"/>
                  </a:lnTo>
                  <a:lnTo>
                    <a:pt x="1221" y="1640"/>
                  </a:lnTo>
                  <a:lnTo>
                    <a:pt x="1260" y="1594"/>
                  </a:lnTo>
                  <a:lnTo>
                    <a:pt x="1300" y="1555"/>
                  </a:lnTo>
                  <a:lnTo>
                    <a:pt x="1340" y="1515"/>
                  </a:lnTo>
                  <a:lnTo>
                    <a:pt x="1386" y="1482"/>
                  </a:lnTo>
                  <a:lnTo>
                    <a:pt x="1439" y="1449"/>
                  </a:lnTo>
                  <a:lnTo>
                    <a:pt x="1485" y="1423"/>
                  </a:lnTo>
                  <a:lnTo>
                    <a:pt x="1544" y="1403"/>
                  </a:lnTo>
                  <a:lnTo>
                    <a:pt x="1597" y="1383"/>
                  </a:lnTo>
                  <a:lnTo>
                    <a:pt x="1656" y="1370"/>
                  </a:lnTo>
                  <a:lnTo>
                    <a:pt x="1716" y="1364"/>
                  </a:lnTo>
                  <a:lnTo>
                    <a:pt x="1775" y="1357"/>
                  </a:lnTo>
                  <a:lnTo>
                    <a:pt x="1841" y="1357"/>
                  </a:lnTo>
                  <a:lnTo>
                    <a:pt x="1901" y="1370"/>
                  </a:lnTo>
                  <a:lnTo>
                    <a:pt x="1960" y="1383"/>
                  </a:lnTo>
                  <a:lnTo>
                    <a:pt x="2013" y="1396"/>
                  </a:lnTo>
                  <a:lnTo>
                    <a:pt x="2066" y="1423"/>
                  </a:lnTo>
                  <a:lnTo>
                    <a:pt x="2118" y="1449"/>
                  </a:lnTo>
                  <a:lnTo>
                    <a:pt x="2171" y="1482"/>
                  </a:lnTo>
                  <a:lnTo>
                    <a:pt x="2217" y="1515"/>
                  </a:lnTo>
                  <a:lnTo>
                    <a:pt x="2257" y="1555"/>
                  </a:lnTo>
                  <a:lnTo>
                    <a:pt x="2297" y="1594"/>
                  </a:lnTo>
                  <a:lnTo>
                    <a:pt x="2336" y="1640"/>
                  </a:lnTo>
                  <a:lnTo>
                    <a:pt x="2363" y="1686"/>
                  </a:lnTo>
                  <a:lnTo>
                    <a:pt x="2396" y="1739"/>
                  </a:lnTo>
                  <a:lnTo>
                    <a:pt x="2415" y="1792"/>
                  </a:lnTo>
                  <a:lnTo>
                    <a:pt x="2435" y="1851"/>
                  </a:lnTo>
                  <a:lnTo>
                    <a:pt x="2448" y="1904"/>
                  </a:lnTo>
                  <a:lnTo>
                    <a:pt x="2462" y="1844"/>
                  </a:lnTo>
                  <a:lnTo>
                    <a:pt x="2462" y="1772"/>
                  </a:lnTo>
                  <a:lnTo>
                    <a:pt x="2462" y="1706"/>
                  </a:lnTo>
                  <a:lnTo>
                    <a:pt x="2448" y="1634"/>
                  </a:lnTo>
                  <a:lnTo>
                    <a:pt x="2429" y="1574"/>
                  </a:lnTo>
                  <a:lnTo>
                    <a:pt x="2409" y="1508"/>
                  </a:lnTo>
                  <a:lnTo>
                    <a:pt x="2382" y="1449"/>
                  </a:lnTo>
                  <a:lnTo>
                    <a:pt x="2343" y="1390"/>
                  </a:lnTo>
                  <a:lnTo>
                    <a:pt x="2303" y="1337"/>
                  </a:lnTo>
                  <a:lnTo>
                    <a:pt x="2264" y="1291"/>
                  </a:lnTo>
                  <a:lnTo>
                    <a:pt x="2211" y="1245"/>
                  </a:lnTo>
                  <a:lnTo>
                    <a:pt x="2158" y="1206"/>
                  </a:lnTo>
                  <a:lnTo>
                    <a:pt x="2105" y="1173"/>
                  </a:lnTo>
                  <a:lnTo>
                    <a:pt x="2046" y="1146"/>
                  </a:lnTo>
                  <a:lnTo>
                    <a:pt x="1980" y="1120"/>
                  </a:lnTo>
                  <a:lnTo>
                    <a:pt x="1914" y="1107"/>
                  </a:lnTo>
                  <a:lnTo>
                    <a:pt x="1848" y="1094"/>
                  </a:lnTo>
                  <a:lnTo>
                    <a:pt x="1775" y="109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auto">
            <a:xfrm>
              <a:off x="6645" y="10813"/>
              <a:ext cx="1657" cy="994"/>
            </a:xfrm>
            <a:custGeom>
              <a:avLst/>
              <a:gdLst/>
              <a:ahLst/>
              <a:cxnLst>
                <a:cxn ang="0">
                  <a:pos x="904" y="329"/>
                </a:cxn>
                <a:cxn ang="0">
                  <a:pos x="1043" y="355"/>
                </a:cxn>
                <a:cxn ang="0">
                  <a:pos x="1181" y="401"/>
                </a:cxn>
                <a:cxn ang="0">
                  <a:pos x="1300" y="474"/>
                </a:cxn>
                <a:cxn ang="0">
                  <a:pos x="1412" y="566"/>
                </a:cxn>
                <a:cxn ang="0">
                  <a:pos x="1498" y="671"/>
                </a:cxn>
                <a:cxn ang="0">
                  <a:pos x="1577" y="790"/>
                </a:cxn>
                <a:cxn ang="0">
                  <a:pos x="1624" y="922"/>
                </a:cxn>
                <a:cxn ang="0">
                  <a:pos x="1657" y="915"/>
                </a:cxn>
                <a:cxn ang="0">
                  <a:pos x="1657" y="744"/>
                </a:cxn>
                <a:cxn ang="0">
                  <a:pos x="1624" y="586"/>
                </a:cxn>
                <a:cxn ang="0">
                  <a:pos x="1558" y="434"/>
                </a:cxn>
                <a:cxn ang="0">
                  <a:pos x="1465" y="303"/>
                </a:cxn>
                <a:cxn ang="0">
                  <a:pos x="1353" y="191"/>
                </a:cxn>
                <a:cxn ang="0">
                  <a:pos x="1221" y="105"/>
                </a:cxn>
                <a:cxn ang="0">
                  <a:pos x="1076" y="39"/>
                </a:cxn>
                <a:cxn ang="0">
                  <a:pos x="911" y="6"/>
                </a:cxn>
                <a:cxn ang="0">
                  <a:pos x="739" y="6"/>
                </a:cxn>
                <a:cxn ang="0">
                  <a:pos x="581" y="39"/>
                </a:cxn>
                <a:cxn ang="0">
                  <a:pos x="429" y="105"/>
                </a:cxn>
                <a:cxn ang="0">
                  <a:pos x="297" y="191"/>
                </a:cxn>
                <a:cxn ang="0">
                  <a:pos x="185" y="303"/>
                </a:cxn>
                <a:cxn ang="0">
                  <a:pos x="99" y="441"/>
                </a:cxn>
                <a:cxn ang="0">
                  <a:pos x="33" y="586"/>
                </a:cxn>
                <a:cxn ang="0">
                  <a:pos x="0" y="750"/>
                </a:cxn>
                <a:cxn ang="0">
                  <a:pos x="0" y="915"/>
                </a:cxn>
                <a:cxn ang="0">
                  <a:pos x="33" y="922"/>
                </a:cxn>
                <a:cxn ang="0">
                  <a:pos x="79" y="790"/>
                </a:cxn>
                <a:cxn ang="0">
                  <a:pos x="152" y="671"/>
                </a:cxn>
                <a:cxn ang="0">
                  <a:pos x="244" y="566"/>
                </a:cxn>
                <a:cxn ang="0">
                  <a:pos x="350" y="474"/>
                </a:cxn>
                <a:cxn ang="0">
                  <a:pos x="475" y="408"/>
                </a:cxn>
                <a:cxn ang="0">
                  <a:pos x="607" y="355"/>
                </a:cxn>
                <a:cxn ang="0">
                  <a:pos x="752" y="329"/>
                </a:cxn>
              </a:cxnLst>
              <a:rect l="0" t="0" r="r" b="b"/>
              <a:pathLst>
                <a:path w="1657" h="994">
                  <a:moveTo>
                    <a:pt x="825" y="329"/>
                  </a:moveTo>
                  <a:lnTo>
                    <a:pt x="904" y="329"/>
                  </a:lnTo>
                  <a:lnTo>
                    <a:pt x="977" y="342"/>
                  </a:lnTo>
                  <a:lnTo>
                    <a:pt x="1043" y="355"/>
                  </a:lnTo>
                  <a:lnTo>
                    <a:pt x="1115" y="375"/>
                  </a:lnTo>
                  <a:lnTo>
                    <a:pt x="1181" y="401"/>
                  </a:lnTo>
                  <a:lnTo>
                    <a:pt x="1241" y="434"/>
                  </a:lnTo>
                  <a:lnTo>
                    <a:pt x="1300" y="474"/>
                  </a:lnTo>
                  <a:lnTo>
                    <a:pt x="1359" y="520"/>
                  </a:lnTo>
                  <a:lnTo>
                    <a:pt x="1412" y="566"/>
                  </a:lnTo>
                  <a:lnTo>
                    <a:pt x="1458" y="612"/>
                  </a:lnTo>
                  <a:lnTo>
                    <a:pt x="1498" y="671"/>
                  </a:lnTo>
                  <a:lnTo>
                    <a:pt x="1538" y="731"/>
                  </a:lnTo>
                  <a:lnTo>
                    <a:pt x="1577" y="790"/>
                  </a:lnTo>
                  <a:lnTo>
                    <a:pt x="1604" y="856"/>
                  </a:lnTo>
                  <a:lnTo>
                    <a:pt x="1624" y="922"/>
                  </a:lnTo>
                  <a:lnTo>
                    <a:pt x="1643" y="994"/>
                  </a:lnTo>
                  <a:lnTo>
                    <a:pt x="1657" y="915"/>
                  </a:lnTo>
                  <a:lnTo>
                    <a:pt x="1657" y="829"/>
                  </a:lnTo>
                  <a:lnTo>
                    <a:pt x="1657" y="744"/>
                  </a:lnTo>
                  <a:lnTo>
                    <a:pt x="1643" y="665"/>
                  </a:lnTo>
                  <a:lnTo>
                    <a:pt x="1624" y="586"/>
                  </a:lnTo>
                  <a:lnTo>
                    <a:pt x="1591" y="507"/>
                  </a:lnTo>
                  <a:lnTo>
                    <a:pt x="1558" y="434"/>
                  </a:lnTo>
                  <a:lnTo>
                    <a:pt x="1518" y="368"/>
                  </a:lnTo>
                  <a:lnTo>
                    <a:pt x="1465" y="303"/>
                  </a:lnTo>
                  <a:lnTo>
                    <a:pt x="1412" y="243"/>
                  </a:lnTo>
                  <a:lnTo>
                    <a:pt x="1353" y="191"/>
                  </a:lnTo>
                  <a:lnTo>
                    <a:pt x="1293" y="145"/>
                  </a:lnTo>
                  <a:lnTo>
                    <a:pt x="1221" y="105"/>
                  </a:lnTo>
                  <a:lnTo>
                    <a:pt x="1148" y="65"/>
                  </a:lnTo>
                  <a:lnTo>
                    <a:pt x="1076" y="39"/>
                  </a:lnTo>
                  <a:lnTo>
                    <a:pt x="996" y="19"/>
                  </a:lnTo>
                  <a:lnTo>
                    <a:pt x="911" y="6"/>
                  </a:lnTo>
                  <a:lnTo>
                    <a:pt x="825" y="0"/>
                  </a:lnTo>
                  <a:lnTo>
                    <a:pt x="739" y="6"/>
                  </a:lnTo>
                  <a:lnTo>
                    <a:pt x="660" y="19"/>
                  </a:lnTo>
                  <a:lnTo>
                    <a:pt x="581" y="39"/>
                  </a:lnTo>
                  <a:lnTo>
                    <a:pt x="501" y="65"/>
                  </a:lnTo>
                  <a:lnTo>
                    <a:pt x="429" y="105"/>
                  </a:lnTo>
                  <a:lnTo>
                    <a:pt x="363" y="145"/>
                  </a:lnTo>
                  <a:lnTo>
                    <a:pt x="297" y="191"/>
                  </a:lnTo>
                  <a:lnTo>
                    <a:pt x="237" y="250"/>
                  </a:lnTo>
                  <a:lnTo>
                    <a:pt x="185" y="303"/>
                  </a:lnTo>
                  <a:lnTo>
                    <a:pt x="138" y="368"/>
                  </a:lnTo>
                  <a:lnTo>
                    <a:pt x="99" y="441"/>
                  </a:lnTo>
                  <a:lnTo>
                    <a:pt x="59" y="513"/>
                  </a:lnTo>
                  <a:lnTo>
                    <a:pt x="33" y="586"/>
                  </a:lnTo>
                  <a:lnTo>
                    <a:pt x="13" y="665"/>
                  </a:lnTo>
                  <a:lnTo>
                    <a:pt x="0" y="750"/>
                  </a:lnTo>
                  <a:lnTo>
                    <a:pt x="0" y="836"/>
                  </a:lnTo>
                  <a:lnTo>
                    <a:pt x="0" y="915"/>
                  </a:lnTo>
                  <a:lnTo>
                    <a:pt x="13" y="994"/>
                  </a:lnTo>
                  <a:lnTo>
                    <a:pt x="33" y="922"/>
                  </a:lnTo>
                  <a:lnTo>
                    <a:pt x="53" y="856"/>
                  </a:lnTo>
                  <a:lnTo>
                    <a:pt x="79" y="790"/>
                  </a:lnTo>
                  <a:lnTo>
                    <a:pt x="112" y="731"/>
                  </a:lnTo>
                  <a:lnTo>
                    <a:pt x="152" y="671"/>
                  </a:lnTo>
                  <a:lnTo>
                    <a:pt x="198" y="619"/>
                  </a:lnTo>
                  <a:lnTo>
                    <a:pt x="244" y="566"/>
                  </a:lnTo>
                  <a:lnTo>
                    <a:pt x="297" y="520"/>
                  </a:lnTo>
                  <a:lnTo>
                    <a:pt x="350" y="474"/>
                  </a:lnTo>
                  <a:lnTo>
                    <a:pt x="409" y="434"/>
                  </a:lnTo>
                  <a:lnTo>
                    <a:pt x="475" y="408"/>
                  </a:lnTo>
                  <a:lnTo>
                    <a:pt x="541" y="375"/>
                  </a:lnTo>
                  <a:lnTo>
                    <a:pt x="607" y="355"/>
                  </a:lnTo>
                  <a:lnTo>
                    <a:pt x="680" y="342"/>
                  </a:lnTo>
                  <a:lnTo>
                    <a:pt x="752" y="329"/>
                  </a:lnTo>
                  <a:lnTo>
                    <a:pt x="825" y="32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auto">
            <a:xfrm>
              <a:off x="6546" y="10154"/>
              <a:ext cx="2422" cy="1581"/>
            </a:xfrm>
            <a:custGeom>
              <a:avLst/>
              <a:gdLst/>
              <a:ahLst/>
              <a:cxnLst>
                <a:cxn ang="0">
                  <a:pos x="1062" y="329"/>
                </a:cxn>
                <a:cxn ang="0">
                  <a:pos x="1326" y="375"/>
                </a:cxn>
                <a:cxn ang="0">
                  <a:pos x="1577" y="474"/>
                </a:cxn>
                <a:cxn ang="0">
                  <a:pos x="1795" y="606"/>
                </a:cxn>
                <a:cxn ang="0">
                  <a:pos x="1993" y="777"/>
                </a:cxn>
                <a:cxn ang="0">
                  <a:pos x="2158" y="975"/>
                </a:cxn>
                <a:cxn ang="0">
                  <a:pos x="2284" y="1205"/>
                </a:cxn>
                <a:cxn ang="0">
                  <a:pos x="2376" y="1449"/>
                </a:cxn>
                <a:cxn ang="0">
                  <a:pos x="2409" y="1581"/>
                </a:cxn>
                <a:cxn ang="0">
                  <a:pos x="2422" y="1534"/>
                </a:cxn>
                <a:cxn ang="0">
                  <a:pos x="2416" y="1409"/>
                </a:cxn>
                <a:cxn ang="0">
                  <a:pos x="2402" y="1258"/>
                </a:cxn>
                <a:cxn ang="0">
                  <a:pos x="2376" y="1113"/>
                </a:cxn>
                <a:cxn ang="0">
                  <a:pos x="2330" y="975"/>
                </a:cxn>
                <a:cxn ang="0">
                  <a:pos x="2270" y="843"/>
                </a:cxn>
                <a:cxn ang="0">
                  <a:pos x="2204" y="718"/>
                </a:cxn>
                <a:cxn ang="0">
                  <a:pos x="2125" y="599"/>
                </a:cxn>
                <a:cxn ang="0">
                  <a:pos x="2033" y="487"/>
                </a:cxn>
                <a:cxn ang="0">
                  <a:pos x="1927" y="389"/>
                </a:cxn>
                <a:cxn ang="0">
                  <a:pos x="1815" y="296"/>
                </a:cxn>
                <a:cxn ang="0">
                  <a:pos x="1696" y="217"/>
                </a:cxn>
                <a:cxn ang="0">
                  <a:pos x="1571" y="145"/>
                </a:cxn>
                <a:cxn ang="0">
                  <a:pos x="1439" y="92"/>
                </a:cxn>
                <a:cxn ang="0">
                  <a:pos x="1300" y="46"/>
                </a:cxn>
                <a:cxn ang="0">
                  <a:pos x="1148" y="20"/>
                </a:cxn>
                <a:cxn ang="0">
                  <a:pos x="1003" y="0"/>
                </a:cxn>
                <a:cxn ang="0">
                  <a:pos x="798" y="7"/>
                </a:cxn>
                <a:cxn ang="0">
                  <a:pos x="567" y="46"/>
                </a:cxn>
                <a:cxn ang="0">
                  <a:pos x="343" y="119"/>
                </a:cxn>
                <a:cxn ang="0">
                  <a:pos x="138" y="231"/>
                </a:cxn>
                <a:cxn ang="0">
                  <a:pos x="39" y="303"/>
                </a:cxn>
                <a:cxn ang="0">
                  <a:pos x="39" y="395"/>
                </a:cxn>
                <a:cxn ang="0">
                  <a:pos x="20" y="566"/>
                </a:cxn>
                <a:cxn ang="0">
                  <a:pos x="99" y="580"/>
                </a:cxn>
                <a:cxn ang="0">
                  <a:pos x="310" y="455"/>
                </a:cxn>
                <a:cxn ang="0">
                  <a:pos x="548" y="375"/>
                </a:cxn>
                <a:cxn ang="0">
                  <a:pos x="792" y="329"/>
                </a:cxn>
              </a:cxnLst>
              <a:rect l="0" t="0" r="r" b="b"/>
              <a:pathLst>
                <a:path w="2422" h="1581">
                  <a:moveTo>
                    <a:pt x="924" y="323"/>
                  </a:moveTo>
                  <a:lnTo>
                    <a:pt x="1062" y="329"/>
                  </a:lnTo>
                  <a:lnTo>
                    <a:pt x="1194" y="349"/>
                  </a:lnTo>
                  <a:lnTo>
                    <a:pt x="1326" y="375"/>
                  </a:lnTo>
                  <a:lnTo>
                    <a:pt x="1452" y="422"/>
                  </a:lnTo>
                  <a:lnTo>
                    <a:pt x="1577" y="474"/>
                  </a:lnTo>
                  <a:lnTo>
                    <a:pt x="1690" y="534"/>
                  </a:lnTo>
                  <a:lnTo>
                    <a:pt x="1795" y="606"/>
                  </a:lnTo>
                  <a:lnTo>
                    <a:pt x="1901" y="685"/>
                  </a:lnTo>
                  <a:lnTo>
                    <a:pt x="1993" y="777"/>
                  </a:lnTo>
                  <a:lnTo>
                    <a:pt x="2079" y="869"/>
                  </a:lnTo>
                  <a:lnTo>
                    <a:pt x="2158" y="975"/>
                  </a:lnTo>
                  <a:lnTo>
                    <a:pt x="2231" y="1087"/>
                  </a:lnTo>
                  <a:lnTo>
                    <a:pt x="2284" y="1205"/>
                  </a:lnTo>
                  <a:lnTo>
                    <a:pt x="2336" y="1324"/>
                  </a:lnTo>
                  <a:lnTo>
                    <a:pt x="2376" y="1449"/>
                  </a:lnTo>
                  <a:lnTo>
                    <a:pt x="2402" y="1581"/>
                  </a:lnTo>
                  <a:lnTo>
                    <a:pt x="2409" y="1581"/>
                  </a:lnTo>
                  <a:lnTo>
                    <a:pt x="2416" y="1581"/>
                  </a:lnTo>
                  <a:lnTo>
                    <a:pt x="2422" y="1534"/>
                  </a:lnTo>
                  <a:lnTo>
                    <a:pt x="2422" y="1488"/>
                  </a:lnTo>
                  <a:lnTo>
                    <a:pt x="2416" y="1409"/>
                  </a:lnTo>
                  <a:lnTo>
                    <a:pt x="2416" y="1337"/>
                  </a:lnTo>
                  <a:lnTo>
                    <a:pt x="2402" y="1258"/>
                  </a:lnTo>
                  <a:lnTo>
                    <a:pt x="2389" y="1185"/>
                  </a:lnTo>
                  <a:lnTo>
                    <a:pt x="2376" y="1113"/>
                  </a:lnTo>
                  <a:lnTo>
                    <a:pt x="2350" y="1047"/>
                  </a:lnTo>
                  <a:lnTo>
                    <a:pt x="2330" y="975"/>
                  </a:lnTo>
                  <a:lnTo>
                    <a:pt x="2303" y="909"/>
                  </a:lnTo>
                  <a:lnTo>
                    <a:pt x="2270" y="843"/>
                  </a:lnTo>
                  <a:lnTo>
                    <a:pt x="2237" y="777"/>
                  </a:lnTo>
                  <a:lnTo>
                    <a:pt x="2204" y="718"/>
                  </a:lnTo>
                  <a:lnTo>
                    <a:pt x="2165" y="659"/>
                  </a:lnTo>
                  <a:lnTo>
                    <a:pt x="2125" y="599"/>
                  </a:lnTo>
                  <a:lnTo>
                    <a:pt x="2079" y="540"/>
                  </a:lnTo>
                  <a:lnTo>
                    <a:pt x="2033" y="487"/>
                  </a:lnTo>
                  <a:lnTo>
                    <a:pt x="1980" y="435"/>
                  </a:lnTo>
                  <a:lnTo>
                    <a:pt x="1927" y="389"/>
                  </a:lnTo>
                  <a:lnTo>
                    <a:pt x="1874" y="336"/>
                  </a:lnTo>
                  <a:lnTo>
                    <a:pt x="1815" y="296"/>
                  </a:lnTo>
                  <a:lnTo>
                    <a:pt x="1762" y="250"/>
                  </a:lnTo>
                  <a:lnTo>
                    <a:pt x="1696" y="217"/>
                  </a:lnTo>
                  <a:lnTo>
                    <a:pt x="1637" y="178"/>
                  </a:lnTo>
                  <a:lnTo>
                    <a:pt x="1571" y="145"/>
                  </a:lnTo>
                  <a:lnTo>
                    <a:pt x="1505" y="119"/>
                  </a:lnTo>
                  <a:lnTo>
                    <a:pt x="1439" y="92"/>
                  </a:lnTo>
                  <a:lnTo>
                    <a:pt x="1366" y="66"/>
                  </a:lnTo>
                  <a:lnTo>
                    <a:pt x="1300" y="46"/>
                  </a:lnTo>
                  <a:lnTo>
                    <a:pt x="1227" y="33"/>
                  </a:lnTo>
                  <a:lnTo>
                    <a:pt x="1148" y="20"/>
                  </a:lnTo>
                  <a:lnTo>
                    <a:pt x="1076" y="7"/>
                  </a:lnTo>
                  <a:lnTo>
                    <a:pt x="1003" y="0"/>
                  </a:lnTo>
                  <a:lnTo>
                    <a:pt x="924" y="0"/>
                  </a:lnTo>
                  <a:lnTo>
                    <a:pt x="798" y="7"/>
                  </a:lnTo>
                  <a:lnTo>
                    <a:pt x="680" y="20"/>
                  </a:lnTo>
                  <a:lnTo>
                    <a:pt x="567" y="46"/>
                  </a:lnTo>
                  <a:lnTo>
                    <a:pt x="449" y="79"/>
                  </a:lnTo>
                  <a:lnTo>
                    <a:pt x="343" y="119"/>
                  </a:lnTo>
                  <a:lnTo>
                    <a:pt x="237" y="171"/>
                  </a:lnTo>
                  <a:lnTo>
                    <a:pt x="138" y="231"/>
                  </a:lnTo>
                  <a:lnTo>
                    <a:pt x="39" y="296"/>
                  </a:lnTo>
                  <a:lnTo>
                    <a:pt x="39" y="303"/>
                  </a:lnTo>
                  <a:lnTo>
                    <a:pt x="39" y="310"/>
                  </a:lnTo>
                  <a:lnTo>
                    <a:pt x="39" y="395"/>
                  </a:lnTo>
                  <a:lnTo>
                    <a:pt x="33" y="481"/>
                  </a:lnTo>
                  <a:lnTo>
                    <a:pt x="20" y="566"/>
                  </a:lnTo>
                  <a:lnTo>
                    <a:pt x="0" y="652"/>
                  </a:lnTo>
                  <a:lnTo>
                    <a:pt x="99" y="580"/>
                  </a:lnTo>
                  <a:lnTo>
                    <a:pt x="204" y="514"/>
                  </a:lnTo>
                  <a:lnTo>
                    <a:pt x="310" y="455"/>
                  </a:lnTo>
                  <a:lnTo>
                    <a:pt x="429" y="408"/>
                  </a:lnTo>
                  <a:lnTo>
                    <a:pt x="548" y="375"/>
                  </a:lnTo>
                  <a:lnTo>
                    <a:pt x="666" y="349"/>
                  </a:lnTo>
                  <a:lnTo>
                    <a:pt x="792" y="329"/>
                  </a:lnTo>
                  <a:lnTo>
                    <a:pt x="924" y="32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auto">
            <a:xfrm>
              <a:off x="6981" y="11807"/>
              <a:ext cx="984" cy="652"/>
            </a:xfrm>
            <a:custGeom>
              <a:avLst/>
              <a:gdLst/>
              <a:ahLst/>
              <a:cxnLst>
                <a:cxn ang="0">
                  <a:pos x="495" y="652"/>
                </a:cxn>
                <a:cxn ang="0">
                  <a:pos x="542" y="652"/>
                </a:cxn>
                <a:cxn ang="0">
                  <a:pos x="594" y="645"/>
                </a:cxn>
                <a:cxn ang="0">
                  <a:pos x="641" y="632"/>
                </a:cxn>
                <a:cxn ang="0">
                  <a:pos x="687" y="612"/>
                </a:cxn>
                <a:cxn ang="0">
                  <a:pos x="726" y="593"/>
                </a:cxn>
                <a:cxn ang="0">
                  <a:pos x="766" y="573"/>
                </a:cxn>
                <a:cxn ang="0">
                  <a:pos x="806" y="540"/>
                </a:cxn>
                <a:cxn ang="0">
                  <a:pos x="839" y="507"/>
                </a:cxn>
                <a:cxn ang="0">
                  <a:pos x="872" y="474"/>
                </a:cxn>
                <a:cxn ang="0">
                  <a:pos x="905" y="435"/>
                </a:cxn>
                <a:cxn ang="0">
                  <a:pos x="924" y="395"/>
                </a:cxn>
                <a:cxn ang="0">
                  <a:pos x="951" y="356"/>
                </a:cxn>
                <a:cxn ang="0">
                  <a:pos x="964" y="309"/>
                </a:cxn>
                <a:cxn ang="0">
                  <a:pos x="977" y="257"/>
                </a:cxn>
                <a:cxn ang="0">
                  <a:pos x="984" y="211"/>
                </a:cxn>
                <a:cxn ang="0">
                  <a:pos x="984" y="158"/>
                </a:cxn>
                <a:cxn ang="0">
                  <a:pos x="984" y="119"/>
                </a:cxn>
                <a:cxn ang="0">
                  <a:pos x="977" y="79"/>
                </a:cxn>
                <a:cxn ang="0">
                  <a:pos x="971" y="40"/>
                </a:cxn>
                <a:cxn ang="0">
                  <a:pos x="957" y="0"/>
                </a:cxn>
                <a:cxn ang="0">
                  <a:pos x="924" y="72"/>
                </a:cxn>
                <a:cxn ang="0">
                  <a:pos x="885" y="132"/>
                </a:cxn>
                <a:cxn ang="0">
                  <a:pos x="839" y="191"/>
                </a:cxn>
                <a:cxn ang="0">
                  <a:pos x="779" y="237"/>
                </a:cxn>
                <a:cxn ang="0">
                  <a:pos x="713" y="277"/>
                </a:cxn>
                <a:cxn ang="0">
                  <a:pos x="647" y="303"/>
                </a:cxn>
                <a:cxn ang="0">
                  <a:pos x="575" y="323"/>
                </a:cxn>
                <a:cxn ang="0">
                  <a:pos x="495" y="329"/>
                </a:cxn>
                <a:cxn ang="0">
                  <a:pos x="416" y="323"/>
                </a:cxn>
                <a:cxn ang="0">
                  <a:pos x="337" y="309"/>
                </a:cxn>
                <a:cxn ang="0">
                  <a:pos x="271" y="277"/>
                </a:cxn>
                <a:cxn ang="0">
                  <a:pos x="205" y="237"/>
                </a:cxn>
                <a:cxn ang="0">
                  <a:pos x="146" y="191"/>
                </a:cxn>
                <a:cxn ang="0">
                  <a:pos x="99" y="132"/>
                </a:cxn>
                <a:cxn ang="0">
                  <a:pos x="60" y="66"/>
                </a:cxn>
                <a:cxn ang="0">
                  <a:pos x="27" y="0"/>
                </a:cxn>
                <a:cxn ang="0">
                  <a:pos x="14" y="40"/>
                </a:cxn>
                <a:cxn ang="0">
                  <a:pos x="7" y="79"/>
                </a:cxn>
                <a:cxn ang="0">
                  <a:pos x="0" y="119"/>
                </a:cxn>
                <a:cxn ang="0">
                  <a:pos x="0" y="165"/>
                </a:cxn>
                <a:cxn ang="0">
                  <a:pos x="0" y="211"/>
                </a:cxn>
                <a:cxn ang="0">
                  <a:pos x="7" y="263"/>
                </a:cxn>
                <a:cxn ang="0">
                  <a:pos x="20" y="309"/>
                </a:cxn>
                <a:cxn ang="0">
                  <a:pos x="33" y="356"/>
                </a:cxn>
                <a:cxn ang="0">
                  <a:pos x="60" y="395"/>
                </a:cxn>
                <a:cxn ang="0">
                  <a:pos x="80" y="435"/>
                </a:cxn>
                <a:cxn ang="0">
                  <a:pos x="113" y="474"/>
                </a:cxn>
                <a:cxn ang="0">
                  <a:pos x="146" y="514"/>
                </a:cxn>
                <a:cxn ang="0">
                  <a:pos x="179" y="540"/>
                </a:cxn>
                <a:cxn ang="0">
                  <a:pos x="218" y="573"/>
                </a:cxn>
                <a:cxn ang="0">
                  <a:pos x="258" y="593"/>
                </a:cxn>
                <a:cxn ang="0">
                  <a:pos x="297" y="619"/>
                </a:cxn>
                <a:cxn ang="0">
                  <a:pos x="344" y="632"/>
                </a:cxn>
                <a:cxn ang="0">
                  <a:pos x="390" y="645"/>
                </a:cxn>
                <a:cxn ang="0">
                  <a:pos x="443" y="652"/>
                </a:cxn>
                <a:cxn ang="0">
                  <a:pos x="495" y="652"/>
                </a:cxn>
              </a:cxnLst>
              <a:rect l="0" t="0" r="r" b="b"/>
              <a:pathLst>
                <a:path w="984" h="652">
                  <a:moveTo>
                    <a:pt x="495" y="652"/>
                  </a:moveTo>
                  <a:lnTo>
                    <a:pt x="542" y="652"/>
                  </a:lnTo>
                  <a:lnTo>
                    <a:pt x="594" y="645"/>
                  </a:lnTo>
                  <a:lnTo>
                    <a:pt x="641" y="632"/>
                  </a:lnTo>
                  <a:lnTo>
                    <a:pt x="687" y="612"/>
                  </a:lnTo>
                  <a:lnTo>
                    <a:pt x="726" y="593"/>
                  </a:lnTo>
                  <a:lnTo>
                    <a:pt x="766" y="573"/>
                  </a:lnTo>
                  <a:lnTo>
                    <a:pt x="806" y="540"/>
                  </a:lnTo>
                  <a:lnTo>
                    <a:pt x="839" y="507"/>
                  </a:lnTo>
                  <a:lnTo>
                    <a:pt x="872" y="474"/>
                  </a:lnTo>
                  <a:lnTo>
                    <a:pt x="905" y="435"/>
                  </a:lnTo>
                  <a:lnTo>
                    <a:pt x="924" y="395"/>
                  </a:lnTo>
                  <a:lnTo>
                    <a:pt x="951" y="356"/>
                  </a:lnTo>
                  <a:lnTo>
                    <a:pt x="964" y="309"/>
                  </a:lnTo>
                  <a:lnTo>
                    <a:pt x="977" y="257"/>
                  </a:lnTo>
                  <a:lnTo>
                    <a:pt x="984" y="211"/>
                  </a:lnTo>
                  <a:lnTo>
                    <a:pt x="984" y="158"/>
                  </a:lnTo>
                  <a:lnTo>
                    <a:pt x="984" y="119"/>
                  </a:lnTo>
                  <a:lnTo>
                    <a:pt x="977" y="79"/>
                  </a:lnTo>
                  <a:lnTo>
                    <a:pt x="971" y="40"/>
                  </a:lnTo>
                  <a:lnTo>
                    <a:pt x="957" y="0"/>
                  </a:lnTo>
                  <a:lnTo>
                    <a:pt x="924" y="72"/>
                  </a:lnTo>
                  <a:lnTo>
                    <a:pt x="885" y="132"/>
                  </a:lnTo>
                  <a:lnTo>
                    <a:pt x="839" y="191"/>
                  </a:lnTo>
                  <a:lnTo>
                    <a:pt x="779" y="237"/>
                  </a:lnTo>
                  <a:lnTo>
                    <a:pt x="713" y="277"/>
                  </a:lnTo>
                  <a:lnTo>
                    <a:pt x="647" y="303"/>
                  </a:lnTo>
                  <a:lnTo>
                    <a:pt x="575" y="323"/>
                  </a:lnTo>
                  <a:lnTo>
                    <a:pt x="495" y="329"/>
                  </a:lnTo>
                  <a:lnTo>
                    <a:pt x="416" y="323"/>
                  </a:lnTo>
                  <a:lnTo>
                    <a:pt x="337" y="309"/>
                  </a:lnTo>
                  <a:lnTo>
                    <a:pt x="271" y="277"/>
                  </a:lnTo>
                  <a:lnTo>
                    <a:pt x="205" y="237"/>
                  </a:lnTo>
                  <a:lnTo>
                    <a:pt x="146" y="191"/>
                  </a:lnTo>
                  <a:lnTo>
                    <a:pt x="99" y="132"/>
                  </a:lnTo>
                  <a:lnTo>
                    <a:pt x="60" y="66"/>
                  </a:lnTo>
                  <a:lnTo>
                    <a:pt x="27" y="0"/>
                  </a:lnTo>
                  <a:lnTo>
                    <a:pt x="14" y="40"/>
                  </a:lnTo>
                  <a:lnTo>
                    <a:pt x="7" y="79"/>
                  </a:lnTo>
                  <a:lnTo>
                    <a:pt x="0" y="119"/>
                  </a:lnTo>
                  <a:lnTo>
                    <a:pt x="0" y="165"/>
                  </a:lnTo>
                  <a:lnTo>
                    <a:pt x="0" y="211"/>
                  </a:lnTo>
                  <a:lnTo>
                    <a:pt x="7" y="263"/>
                  </a:lnTo>
                  <a:lnTo>
                    <a:pt x="20" y="309"/>
                  </a:lnTo>
                  <a:lnTo>
                    <a:pt x="33" y="356"/>
                  </a:lnTo>
                  <a:lnTo>
                    <a:pt x="60" y="395"/>
                  </a:lnTo>
                  <a:lnTo>
                    <a:pt x="80" y="435"/>
                  </a:lnTo>
                  <a:lnTo>
                    <a:pt x="113" y="474"/>
                  </a:lnTo>
                  <a:lnTo>
                    <a:pt x="146" y="514"/>
                  </a:lnTo>
                  <a:lnTo>
                    <a:pt x="179" y="540"/>
                  </a:lnTo>
                  <a:lnTo>
                    <a:pt x="218" y="573"/>
                  </a:lnTo>
                  <a:lnTo>
                    <a:pt x="258" y="593"/>
                  </a:lnTo>
                  <a:lnTo>
                    <a:pt x="297" y="619"/>
                  </a:lnTo>
                  <a:lnTo>
                    <a:pt x="344" y="632"/>
                  </a:lnTo>
                  <a:lnTo>
                    <a:pt x="390" y="645"/>
                  </a:lnTo>
                  <a:lnTo>
                    <a:pt x="443" y="652"/>
                  </a:lnTo>
                  <a:lnTo>
                    <a:pt x="495" y="65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auto">
            <a:xfrm>
              <a:off x="6486" y="9496"/>
              <a:ext cx="3142" cy="2120"/>
            </a:xfrm>
            <a:custGeom>
              <a:avLst/>
              <a:gdLst/>
              <a:ahLst/>
              <a:cxnLst>
                <a:cxn ang="0">
                  <a:pos x="1083" y="322"/>
                </a:cxn>
                <a:cxn ang="0">
                  <a:pos x="1281" y="342"/>
                </a:cxn>
                <a:cxn ang="0">
                  <a:pos x="1466" y="375"/>
                </a:cxn>
                <a:cxn ang="0">
                  <a:pos x="1651" y="428"/>
                </a:cxn>
                <a:cxn ang="0">
                  <a:pos x="1829" y="494"/>
                </a:cxn>
                <a:cxn ang="0">
                  <a:pos x="2000" y="573"/>
                </a:cxn>
                <a:cxn ang="0">
                  <a:pos x="2159" y="671"/>
                </a:cxn>
                <a:cxn ang="0">
                  <a:pos x="2311" y="777"/>
                </a:cxn>
                <a:cxn ang="0">
                  <a:pos x="2456" y="895"/>
                </a:cxn>
                <a:cxn ang="0">
                  <a:pos x="2581" y="1027"/>
                </a:cxn>
                <a:cxn ang="0">
                  <a:pos x="2700" y="1172"/>
                </a:cxn>
                <a:cxn ang="0">
                  <a:pos x="2806" y="1323"/>
                </a:cxn>
                <a:cxn ang="0">
                  <a:pos x="2905" y="1488"/>
                </a:cxn>
                <a:cxn ang="0">
                  <a:pos x="2984" y="1659"/>
                </a:cxn>
                <a:cxn ang="0">
                  <a:pos x="3043" y="1837"/>
                </a:cxn>
                <a:cxn ang="0">
                  <a:pos x="3096" y="2021"/>
                </a:cxn>
                <a:cxn ang="0">
                  <a:pos x="3129" y="2120"/>
                </a:cxn>
                <a:cxn ang="0">
                  <a:pos x="3136" y="2008"/>
                </a:cxn>
                <a:cxn ang="0">
                  <a:pos x="3116" y="1797"/>
                </a:cxn>
                <a:cxn ang="0">
                  <a:pos x="3070" y="1587"/>
                </a:cxn>
                <a:cxn ang="0">
                  <a:pos x="3004" y="1389"/>
                </a:cxn>
                <a:cxn ang="0">
                  <a:pos x="2918" y="1198"/>
                </a:cxn>
                <a:cxn ang="0">
                  <a:pos x="2819" y="1014"/>
                </a:cxn>
                <a:cxn ang="0">
                  <a:pos x="2700" y="849"/>
                </a:cxn>
                <a:cxn ang="0">
                  <a:pos x="2568" y="691"/>
                </a:cxn>
                <a:cxn ang="0">
                  <a:pos x="2423" y="546"/>
                </a:cxn>
                <a:cxn ang="0">
                  <a:pos x="2264" y="414"/>
                </a:cxn>
                <a:cxn ang="0">
                  <a:pos x="2093" y="303"/>
                </a:cxn>
                <a:cxn ang="0">
                  <a:pos x="1908" y="204"/>
                </a:cxn>
                <a:cxn ang="0">
                  <a:pos x="1717" y="125"/>
                </a:cxn>
                <a:cxn ang="0">
                  <a:pos x="1518" y="65"/>
                </a:cxn>
                <a:cxn ang="0">
                  <a:pos x="1307" y="19"/>
                </a:cxn>
                <a:cxn ang="0">
                  <a:pos x="1096" y="0"/>
                </a:cxn>
                <a:cxn ang="0">
                  <a:pos x="852" y="0"/>
                </a:cxn>
                <a:cxn ang="0">
                  <a:pos x="594" y="33"/>
                </a:cxn>
                <a:cxn ang="0">
                  <a:pos x="344" y="92"/>
                </a:cxn>
                <a:cxn ang="0">
                  <a:pos x="113" y="184"/>
                </a:cxn>
                <a:cxn ang="0">
                  <a:pos x="27" y="309"/>
                </a:cxn>
                <a:cxn ang="0">
                  <a:pos x="66" y="447"/>
                </a:cxn>
                <a:cxn ang="0">
                  <a:pos x="185" y="480"/>
                </a:cxn>
                <a:cxn ang="0">
                  <a:pos x="403" y="401"/>
                </a:cxn>
                <a:cxn ang="0">
                  <a:pos x="627" y="349"/>
                </a:cxn>
                <a:cxn ang="0">
                  <a:pos x="865" y="322"/>
                </a:cxn>
              </a:cxnLst>
              <a:rect l="0" t="0" r="r" b="b"/>
              <a:pathLst>
                <a:path w="3142" h="2120">
                  <a:moveTo>
                    <a:pt x="984" y="322"/>
                  </a:moveTo>
                  <a:lnTo>
                    <a:pt x="1083" y="322"/>
                  </a:lnTo>
                  <a:lnTo>
                    <a:pt x="1182" y="329"/>
                  </a:lnTo>
                  <a:lnTo>
                    <a:pt x="1281" y="342"/>
                  </a:lnTo>
                  <a:lnTo>
                    <a:pt x="1373" y="355"/>
                  </a:lnTo>
                  <a:lnTo>
                    <a:pt x="1466" y="375"/>
                  </a:lnTo>
                  <a:lnTo>
                    <a:pt x="1565" y="401"/>
                  </a:lnTo>
                  <a:lnTo>
                    <a:pt x="1651" y="428"/>
                  </a:lnTo>
                  <a:lnTo>
                    <a:pt x="1743" y="454"/>
                  </a:lnTo>
                  <a:lnTo>
                    <a:pt x="1829" y="494"/>
                  </a:lnTo>
                  <a:lnTo>
                    <a:pt x="1915" y="533"/>
                  </a:lnTo>
                  <a:lnTo>
                    <a:pt x="2000" y="573"/>
                  </a:lnTo>
                  <a:lnTo>
                    <a:pt x="2080" y="619"/>
                  </a:lnTo>
                  <a:lnTo>
                    <a:pt x="2159" y="671"/>
                  </a:lnTo>
                  <a:lnTo>
                    <a:pt x="2238" y="724"/>
                  </a:lnTo>
                  <a:lnTo>
                    <a:pt x="2311" y="777"/>
                  </a:lnTo>
                  <a:lnTo>
                    <a:pt x="2383" y="836"/>
                  </a:lnTo>
                  <a:lnTo>
                    <a:pt x="2456" y="895"/>
                  </a:lnTo>
                  <a:lnTo>
                    <a:pt x="2522" y="961"/>
                  </a:lnTo>
                  <a:lnTo>
                    <a:pt x="2581" y="1027"/>
                  </a:lnTo>
                  <a:lnTo>
                    <a:pt x="2647" y="1099"/>
                  </a:lnTo>
                  <a:lnTo>
                    <a:pt x="2700" y="1172"/>
                  </a:lnTo>
                  <a:lnTo>
                    <a:pt x="2759" y="1251"/>
                  </a:lnTo>
                  <a:lnTo>
                    <a:pt x="2806" y="1323"/>
                  </a:lnTo>
                  <a:lnTo>
                    <a:pt x="2858" y="1402"/>
                  </a:lnTo>
                  <a:lnTo>
                    <a:pt x="2905" y="1488"/>
                  </a:lnTo>
                  <a:lnTo>
                    <a:pt x="2944" y="1573"/>
                  </a:lnTo>
                  <a:lnTo>
                    <a:pt x="2984" y="1659"/>
                  </a:lnTo>
                  <a:lnTo>
                    <a:pt x="3017" y="1745"/>
                  </a:lnTo>
                  <a:lnTo>
                    <a:pt x="3043" y="1837"/>
                  </a:lnTo>
                  <a:lnTo>
                    <a:pt x="3070" y="1929"/>
                  </a:lnTo>
                  <a:lnTo>
                    <a:pt x="3096" y="2021"/>
                  </a:lnTo>
                  <a:lnTo>
                    <a:pt x="3109" y="2113"/>
                  </a:lnTo>
                  <a:lnTo>
                    <a:pt x="3129" y="2120"/>
                  </a:lnTo>
                  <a:lnTo>
                    <a:pt x="3142" y="2120"/>
                  </a:lnTo>
                  <a:lnTo>
                    <a:pt x="3136" y="2008"/>
                  </a:lnTo>
                  <a:lnTo>
                    <a:pt x="3129" y="1903"/>
                  </a:lnTo>
                  <a:lnTo>
                    <a:pt x="3116" y="1797"/>
                  </a:lnTo>
                  <a:lnTo>
                    <a:pt x="3096" y="1692"/>
                  </a:lnTo>
                  <a:lnTo>
                    <a:pt x="3070" y="1587"/>
                  </a:lnTo>
                  <a:lnTo>
                    <a:pt x="3037" y="1488"/>
                  </a:lnTo>
                  <a:lnTo>
                    <a:pt x="3004" y="1389"/>
                  </a:lnTo>
                  <a:lnTo>
                    <a:pt x="2964" y="1290"/>
                  </a:lnTo>
                  <a:lnTo>
                    <a:pt x="2918" y="1198"/>
                  </a:lnTo>
                  <a:lnTo>
                    <a:pt x="2872" y="1106"/>
                  </a:lnTo>
                  <a:lnTo>
                    <a:pt x="2819" y="1014"/>
                  </a:lnTo>
                  <a:lnTo>
                    <a:pt x="2766" y="928"/>
                  </a:lnTo>
                  <a:lnTo>
                    <a:pt x="2700" y="849"/>
                  </a:lnTo>
                  <a:lnTo>
                    <a:pt x="2641" y="770"/>
                  </a:lnTo>
                  <a:lnTo>
                    <a:pt x="2568" y="691"/>
                  </a:lnTo>
                  <a:lnTo>
                    <a:pt x="2502" y="619"/>
                  </a:lnTo>
                  <a:lnTo>
                    <a:pt x="2423" y="546"/>
                  </a:lnTo>
                  <a:lnTo>
                    <a:pt x="2344" y="480"/>
                  </a:lnTo>
                  <a:lnTo>
                    <a:pt x="2264" y="414"/>
                  </a:lnTo>
                  <a:lnTo>
                    <a:pt x="2179" y="355"/>
                  </a:lnTo>
                  <a:lnTo>
                    <a:pt x="2093" y="303"/>
                  </a:lnTo>
                  <a:lnTo>
                    <a:pt x="2000" y="250"/>
                  </a:lnTo>
                  <a:lnTo>
                    <a:pt x="1908" y="204"/>
                  </a:lnTo>
                  <a:lnTo>
                    <a:pt x="1816" y="164"/>
                  </a:lnTo>
                  <a:lnTo>
                    <a:pt x="1717" y="125"/>
                  </a:lnTo>
                  <a:lnTo>
                    <a:pt x="1617" y="92"/>
                  </a:lnTo>
                  <a:lnTo>
                    <a:pt x="1518" y="65"/>
                  </a:lnTo>
                  <a:lnTo>
                    <a:pt x="1413" y="39"/>
                  </a:lnTo>
                  <a:lnTo>
                    <a:pt x="1307" y="19"/>
                  </a:lnTo>
                  <a:lnTo>
                    <a:pt x="1202" y="6"/>
                  </a:lnTo>
                  <a:lnTo>
                    <a:pt x="1096" y="0"/>
                  </a:lnTo>
                  <a:lnTo>
                    <a:pt x="984" y="0"/>
                  </a:lnTo>
                  <a:lnTo>
                    <a:pt x="852" y="0"/>
                  </a:lnTo>
                  <a:lnTo>
                    <a:pt x="720" y="13"/>
                  </a:lnTo>
                  <a:lnTo>
                    <a:pt x="594" y="33"/>
                  </a:lnTo>
                  <a:lnTo>
                    <a:pt x="469" y="59"/>
                  </a:lnTo>
                  <a:lnTo>
                    <a:pt x="344" y="92"/>
                  </a:lnTo>
                  <a:lnTo>
                    <a:pt x="225" y="138"/>
                  </a:lnTo>
                  <a:lnTo>
                    <a:pt x="113" y="184"/>
                  </a:lnTo>
                  <a:lnTo>
                    <a:pt x="0" y="237"/>
                  </a:lnTo>
                  <a:lnTo>
                    <a:pt x="27" y="309"/>
                  </a:lnTo>
                  <a:lnTo>
                    <a:pt x="47" y="375"/>
                  </a:lnTo>
                  <a:lnTo>
                    <a:pt x="66" y="447"/>
                  </a:lnTo>
                  <a:lnTo>
                    <a:pt x="80" y="526"/>
                  </a:lnTo>
                  <a:lnTo>
                    <a:pt x="185" y="480"/>
                  </a:lnTo>
                  <a:lnTo>
                    <a:pt x="291" y="441"/>
                  </a:lnTo>
                  <a:lnTo>
                    <a:pt x="403" y="401"/>
                  </a:lnTo>
                  <a:lnTo>
                    <a:pt x="515" y="375"/>
                  </a:lnTo>
                  <a:lnTo>
                    <a:pt x="627" y="349"/>
                  </a:lnTo>
                  <a:lnTo>
                    <a:pt x="746" y="335"/>
                  </a:lnTo>
                  <a:lnTo>
                    <a:pt x="865" y="322"/>
                  </a:lnTo>
                  <a:lnTo>
                    <a:pt x="984" y="32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3" name="Freeform 13"/>
            <p:cNvSpPr>
              <a:spLocks/>
            </p:cNvSpPr>
            <p:nvPr/>
          </p:nvSpPr>
          <p:spPr bwMode="auto">
            <a:xfrm>
              <a:off x="5655" y="11800"/>
              <a:ext cx="2171" cy="1983"/>
            </a:xfrm>
            <a:custGeom>
              <a:avLst/>
              <a:gdLst/>
              <a:ahLst/>
              <a:cxnLst>
                <a:cxn ang="0">
                  <a:pos x="2171" y="1785"/>
                </a:cxn>
                <a:cxn ang="0">
                  <a:pos x="2171" y="1673"/>
                </a:cxn>
                <a:cxn ang="0">
                  <a:pos x="2085" y="1640"/>
                </a:cxn>
                <a:cxn ang="0">
                  <a:pos x="1907" y="1660"/>
                </a:cxn>
                <a:cxn ang="0">
                  <a:pos x="1736" y="1660"/>
                </a:cxn>
                <a:cxn ang="0">
                  <a:pos x="1557" y="1640"/>
                </a:cxn>
                <a:cxn ang="0">
                  <a:pos x="1392" y="1607"/>
                </a:cxn>
                <a:cxn ang="0">
                  <a:pos x="1227" y="1561"/>
                </a:cxn>
                <a:cxn ang="0">
                  <a:pos x="1069" y="1502"/>
                </a:cxn>
                <a:cxn ang="0">
                  <a:pos x="924" y="1423"/>
                </a:cxn>
                <a:cxn ang="0">
                  <a:pos x="779" y="1337"/>
                </a:cxn>
                <a:cxn ang="0">
                  <a:pos x="647" y="1232"/>
                </a:cxn>
                <a:cxn ang="0">
                  <a:pos x="528" y="1120"/>
                </a:cxn>
                <a:cxn ang="0">
                  <a:pos x="416" y="1001"/>
                </a:cxn>
                <a:cxn ang="0">
                  <a:pos x="317" y="870"/>
                </a:cxn>
                <a:cxn ang="0">
                  <a:pos x="231" y="725"/>
                </a:cxn>
                <a:cxn ang="0">
                  <a:pos x="152" y="580"/>
                </a:cxn>
                <a:cxn ang="0">
                  <a:pos x="92" y="422"/>
                </a:cxn>
                <a:cxn ang="0">
                  <a:pos x="46" y="257"/>
                </a:cxn>
                <a:cxn ang="0">
                  <a:pos x="13" y="86"/>
                </a:cxn>
                <a:cxn ang="0">
                  <a:pos x="0" y="86"/>
                </a:cxn>
                <a:cxn ang="0">
                  <a:pos x="0" y="264"/>
                </a:cxn>
                <a:cxn ang="0">
                  <a:pos x="20" y="448"/>
                </a:cxn>
                <a:cxn ang="0">
                  <a:pos x="53" y="626"/>
                </a:cxn>
                <a:cxn ang="0">
                  <a:pos x="112" y="797"/>
                </a:cxn>
                <a:cxn ang="0">
                  <a:pos x="178" y="955"/>
                </a:cxn>
                <a:cxn ang="0">
                  <a:pos x="264" y="1113"/>
                </a:cxn>
                <a:cxn ang="0">
                  <a:pos x="363" y="1258"/>
                </a:cxn>
                <a:cxn ang="0">
                  <a:pos x="475" y="1390"/>
                </a:cxn>
                <a:cxn ang="0">
                  <a:pos x="594" y="1515"/>
                </a:cxn>
                <a:cxn ang="0">
                  <a:pos x="732" y="1627"/>
                </a:cxn>
                <a:cxn ang="0">
                  <a:pos x="878" y="1726"/>
                </a:cxn>
                <a:cxn ang="0">
                  <a:pos x="1029" y="1805"/>
                </a:cxn>
                <a:cxn ang="0">
                  <a:pos x="1194" y="1877"/>
                </a:cxn>
                <a:cxn ang="0">
                  <a:pos x="1366" y="1930"/>
                </a:cxn>
                <a:cxn ang="0">
                  <a:pos x="1544" y="1963"/>
                </a:cxn>
                <a:cxn ang="0">
                  <a:pos x="1729" y="1983"/>
                </a:cxn>
                <a:cxn ang="0">
                  <a:pos x="1914" y="1983"/>
                </a:cxn>
                <a:cxn ang="0">
                  <a:pos x="2085" y="1963"/>
                </a:cxn>
                <a:cxn ang="0">
                  <a:pos x="2171" y="1904"/>
                </a:cxn>
              </a:cxnLst>
              <a:rect l="0" t="0" r="r" b="b"/>
              <a:pathLst>
                <a:path w="2171" h="1983">
                  <a:moveTo>
                    <a:pt x="2165" y="1851"/>
                  </a:moveTo>
                  <a:lnTo>
                    <a:pt x="2171" y="1785"/>
                  </a:lnTo>
                  <a:lnTo>
                    <a:pt x="2171" y="1719"/>
                  </a:lnTo>
                  <a:lnTo>
                    <a:pt x="2171" y="1673"/>
                  </a:lnTo>
                  <a:lnTo>
                    <a:pt x="2171" y="1627"/>
                  </a:lnTo>
                  <a:lnTo>
                    <a:pt x="2085" y="1640"/>
                  </a:lnTo>
                  <a:lnTo>
                    <a:pt x="2000" y="1653"/>
                  </a:lnTo>
                  <a:lnTo>
                    <a:pt x="1907" y="1660"/>
                  </a:lnTo>
                  <a:lnTo>
                    <a:pt x="1821" y="1660"/>
                  </a:lnTo>
                  <a:lnTo>
                    <a:pt x="1736" y="1660"/>
                  </a:lnTo>
                  <a:lnTo>
                    <a:pt x="1643" y="1653"/>
                  </a:lnTo>
                  <a:lnTo>
                    <a:pt x="1557" y="1640"/>
                  </a:lnTo>
                  <a:lnTo>
                    <a:pt x="1472" y="1627"/>
                  </a:lnTo>
                  <a:lnTo>
                    <a:pt x="1392" y="1607"/>
                  </a:lnTo>
                  <a:lnTo>
                    <a:pt x="1307" y="1587"/>
                  </a:lnTo>
                  <a:lnTo>
                    <a:pt x="1227" y="1561"/>
                  </a:lnTo>
                  <a:lnTo>
                    <a:pt x="1148" y="1535"/>
                  </a:lnTo>
                  <a:lnTo>
                    <a:pt x="1069" y="1502"/>
                  </a:lnTo>
                  <a:lnTo>
                    <a:pt x="996" y="1462"/>
                  </a:lnTo>
                  <a:lnTo>
                    <a:pt x="924" y="1423"/>
                  </a:lnTo>
                  <a:lnTo>
                    <a:pt x="851" y="1383"/>
                  </a:lnTo>
                  <a:lnTo>
                    <a:pt x="779" y="1337"/>
                  </a:lnTo>
                  <a:lnTo>
                    <a:pt x="713" y="1285"/>
                  </a:lnTo>
                  <a:lnTo>
                    <a:pt x="647" y="1232"/>
                  </a:lnTo>
                  <a:lnTo>
                    <a:pt x="587" y="1179"/>
                  </a:lnTo>
                  <a:lnTo>
                    <a:pt x="528" y="1120"/>
                  </a:lnTo>
                  <a:lnTo>
                    <a:pt x="468" y="1061"/>
                  </a:lnTo>
                  <a:lnTo>
                    <a:pt x="416" y="1001"/>
                  </a:lnTo>
                  <a:lnTo>
                    <a:pt x="363" y="936"/>
                  </a:lnTo>
                  <a:lnTo>
                    <a:pt x="317" y="870"/>
                  </a:lnTo>
                  <a:lnTo>
                    <a:pt x="270" y="797"/>
                  </a:lnTo>
                  <a:lnTo>
                    <a:pt x="231" y="725"/>
                  </a:lnTo>
                  <a:lnTo>
                    <a:pt x="191" y="652"/>
                  </a:lnTo>
                  <a:lnTo>
                    <a:pt x="152" y="580"/>
                  </a:lnTo>
                  <a:lnTo>
                    <a:pt x="119" y="501"/>
                  </a:lnTo>
                  <a:lnTo>
                    <a:pt x="92" y="422"/>
                  </a:lnTo>
                  <a:lnTo>
                    <a:pt x="66" y="343"/>
                  </a:lnTo>
                  <a:lnTo>
                    <a:pt x="46" y="257"/>
                  </a:lnTo>
                  <a:lnTo>
                    <a:pt x="26" y="172"/>
                  </a:lnTo>
                  <a:lnTo>
                    <a:pt x="13" y="86"/>
                  </a:lnTo>
                  <a:lnTo>
                    <a:pt x="6" y="0"/>
                  </a:lnTo>
                  <a:lnTo>
                    <a:pt x="0" y="86"/>
                  </a:lnTo>
                  <a:lnTo>
                    <a:pt x="0" y="172"/>
                  </a:lnTo>
                  <a:lnTo>
                    <a:pt x="0" y="264"/>
                  </a:lnTo>
                  <a:lnTo>
                    <a:pt x="6" y="356"/>
                  </a:lnTo>
                  <a:lnTo>
                    <a:pt x="20" y="448"/>
                  </a:lnTo>
                  <a:lnTo>
                    <a:pt x="33" y="540"/>
                  </a:lnTo>
                  <a:lnTo>
                    <a:pt x="53" y="626"/>
                  </a:lnTo>
                  <a:lnTo>
                    <a:pt x="79" y="712"/>
                  </a:lnTo>
                  <a:lnTo>
                    <a:pt x="112" y="797"/>
                  </a:lnTo>
                  <a:lnTo>
                    <a:pt x="145" y="876"/>
                  </a:lnTo>
                  <a:lnTo>
                    <a:pt x="178" y="955"/>
                  </a:lnTo>
                  <a:lnTo>
                    <a:pt x="218" y="1034"/>
                  </a:lnTo>
                  <a:lnTo>
                    <a:pt x="264" y="1113"/>
                  </a:lnTo>
                  <a:lnTo>
                    <a:pt x="310" y="1186"/>
                  </a:lnTo>
                  <a:lnTo>
                    <a:pt x="363" y="1258"/>
                  </a:lnTo>
                  <a:lnTo>
                    <a:pt x="416" y="1324"/>
                  </a:lnTo>
                  <a:lnTo>
                    <a:pt x="475" y="1390"/>
                  </a:lnTo>
                  <a:lnTo>
                    <a:pt x="534" y="1456"/>
                  </a:lnTo>
                  <a:lnTo>
                    <a:pt x="594" y="1515"/>
                  </a:lnTo>
                  <a:lnTo>
                    <a:pt x="666" y="1574"/>
                  </a:lnTo>
                  <a:lnTo>
                    <a:pt x="732" y="1627"/>
                  </a:lnTo>
                  <a:lnTo>
                    <a:pt x="805" y="1673"/>
                  </a:lnTo>
                  <a:lnTo>
                    <a:pt x="878" y="1726"/>
                  </a:lnTo>
                  <a:lnTo>
                    <a:pt x="957" y="1765"/>
                  </a:lnTo>
                  <a:lnTo>
                    <a:pt x="1029" y="1805"/>
                  </a:lnTo>
                  <a:lnTo>
                    <a:pt x="1115" y="1844"/>
                  </a:lnTo>
                  <a:lnTo>
                    <a:pt x="1194" y="1877"/>
                  </a:lnTo>
                  <a:lnTo>
                    <a:pt x="1280" y="1904"/>
                  </a:lnTo>
                  <a:lnTo>
                    <a:pt x="1366" y="1930"/>
                  </a:lnTo>
                  <a:lnTo>
                    <a:pt x="1452" y="1950"/>
                  </a:lnTo>
                  <a:lnTo>
                    <a:pt x="1544" y="1963"/>
                  </a:lnTo>
                  <a:lnTo>
                    <a:pt x="1637" y="1976"/>
                  </a:lnTo>
                  <a:lnTo>
                    <a:pt x="1729" y="1983"/>
                  </a:lnTo>
                  <a:lnTo>
                    <a:pt x="1821" y="1983"/>
                  </a:lnTo>
                  <a:lnTo>
                    <a:pt x="1914" y="1983"/>
                  </a:lnTo>
                  <a:lnTo>
                    <a:pt x="2000" y="1976"/>
                  </a:lnTo>
                  <a:lnTo>
                    <a:pt x="2085" y="1963"/>
                  </a:lnTo>
                  <a:lnTo>
                    <a:pt x="2171" y="1950"/>
                  </a:lnTo>
                  <a:lnTo>
                    <a:pt x="2171" y="1904"/>
                  </a:lnTo>
                  <a:lnTo>
                    <a:pt x="2165" y="185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4" name="Freeform 14"/>
            <p:cNvSpPr>
              <a:spLocks/>
            </p:cNvSpPr>
            <p:nvPr/>
          </p:nvSpPr>
          <p:spPr bwMode="auto">
            <a:xfrm>
              <a:off x="6315" y="11807"/>
              <a:ext cx="1650" cy="1317"/>
            </a:xfrm>
            <a:custGeom>
              <a:avLst/>
              <a:gdLst/>
              <a:ahLst/>
              <a:cxnLst>
                <a:cxn ang="0">
                  <a:pos x="1161" y="1317"/>
                </a:cxn>
                <a:cxn ang="0">
                  <a:pos x="1260" y="1310"/>
                </a:cxn>
                <a:cxn ang="0">
                  <a:pos x="1353" y="1297"/>
                </a:cxn>
                <a:cxn ang="0">
                  <a:pos x="1445" y="1278"/>
                </a:cxn>
                <a:cxn ang="0">
                  <a:pos x="1538" y="1251"/>
                </a:cxn>
                <a:cxn ang="0">
                  <a:pos x="1557" y="1152"/>
                </a:cxn>
                <a:cxn ang="0">
                  <a:pos x="1584" y="1060"/>
                </a:cxn>
                <a:cxn ang="0">
                  <a:pos x="1617" y="968"/>
                </a:cxn>
                <a:cxn ang="0">
                  <a:pos x="1650" y="882"/>
                </a:cxn>
                <a:cxn ang="0">
                  <a:pos x="1597" y="909"/>
                </a:cxn>
                <a:cxn ang="0">
                  <a:pos x="1538" y="929"/>
                </a:cxn>
                <a:cxn ang="0">
                  <a:pos x="1478" y="948"/>
                </a:cxn>
                <a:cxn ang="0">
                  <a:pos x="1412" y="961"/>
                </a:cxn>
                <a:cxn ang="0">
                  <a:pos x="1353" y="975"/>
                </a:cxn>
                <a:cxn ang="0">
                  <a:pos x="1287" y="988"/>
                </a:cxn>
                <a:cxn ang="0">
                  <a:pos x="1227" y="988"/>
                </a:cxn>
                <a:cxn ang="0">
                  <a:pos x="1161" y="994"/>
                </a:cxn>
                <a:cxn ang="0">
                  <a:pos x="1049" y="988"/>
                </a:cxn>
                <a:cxn ang="0">
                  <a:pos x="944" y="975"/>
                </a:cxn>
                <a:cxn ang="0">
                  <a:pos x="845" y="948"/>
                </a:cxn>
                <a:cxn ang="0">
                  <a:pos x="746" y="915"/>
                </a:cxn>
                <a:cxn ang="0">
                  <a:pos x="653" y="876"/>
                </a:cxn>
                <a:cxn ang="0">
                  <a:pos x="561" y="823"/>
                </a:cxn>
                <a:cxn ang="0">
                  <a:pos x="475" y="770"/>
                </a:cxn>
                <a:cxn ang="0">
                  <a:pos x="396" y="705"/>
                </a:cxn>
                <a:cxn ang="0">
                  <a:pos x="323" y="639"/>
                </a:cxn>
                <a:cxn ang="0">
                  <a:pos x="257" y="560"/>
                </a:cxn>
                <a:cxn ang="0">
                  <a:pos x="198" y="481"/>
                </a:cxn>
                <a:cxn ang="0">
                  <a:pos x="145" y="389"/>
                </a:cxn>
                <a:cxn ang="0">
                  <a:pos x="99" y="296"/>
                </a:cxn>
                <a:cxn ang="0">
                  <a:pos x="59" y="204"/>
                </a:cxn>
                <a:cxn ang="0">
                  <a:pos x="33" y="105"/>
                </a:cxn>
                <a:cxn ang="0">
                  <a:pos x="13" y="0"/>
                </a:cxn>
                <a:cxn ang="0">
                  <a:pos x="6" y="79"/>
                </a:cxn>
                <a:cxn ang="0">
                  <a:pos x="0" y="165"/>
                </a:cxn>
                <a:cxn ang="0">
                  <a:pos x="6" y="283"/>
                </a:cxn>
                <a:cxn ang="0">
                  <a:pos x="26" y="395"/>
                </a:cxn>
                <a:cxn ang="0">
                  <a:pos x="53" y="507"/>
                </a:cxn>
                <a:cxn ang="0">
                  <a:pos x="92" y="612"/>
                </a:cxn>
                <a:cxn ang="0">
                  <a:pos x="138" y="711"/>
                </a:cxn>
                <a:cxn ang="0">
                  <a:pos x="198" y="810"/>
                </a:cxn>
                <a:cxn ang="0">
                  <a:pos x="264" y="896"/>
                </a:cxn>
                <a:cxn ang="0">
                  <a:pos x="343" y="981"/>
                </a:cxn>
                <a:cxn ang="0">
                  <a:pos x="422" y="1054"/>
                </a:cxn>
                <a:cxn ang="0">
                  <a:pos x="515" y="1119"/>
                </a:cxn>
                <a:cxn ang="0">
                  <a:pos x="607" y="1179"/>
                </a:cxn>
                <a:cxn ang="0">
                  <a:pos x="713" y="1225"/>
                </a:cxn>
                <a:cxn ang="0">
                  <a:pos x="818" y="1264"/>
                </a:cxn>
                <a:cxn ang="0">
                  <a:pos x="924" y="1291"/>
                </a:cxn>
                <a:cxn ang="0">
                  <a:pos x="1043" y="1310"/>
                </a:cxn>
                <a:cxn ang="0">
                  <a:pos x="1161" y="1317"/>
                </a:cxn>
              </a:cxnLst>
              <a:rect l="0" t="0" r="r" b="b"/>
              <a:pathLst>
                <a:path w="1650" h="1317">
                  <a:moveTo>
                    <a:pt x="1161" y="1317"/>
                  </a:moveTo>
                  <a:lnTo>
                    <a:pt x="1260" y="1310"/>
                  </a:lnTo>
                  <a:lnTo>
                    <a:pt x="1353" y="1297"/>
                  </a:lnTo>
                  <a:lnTo>
                    <a:pt x="1445" y="1278"/>
                  </a:lnTo>
                  <a:lnTo>
                    <a:pt x="1538" y="1251"/>
                  </a:lnTo>
                  <a:lnTo>
                    <a:pt x="1557" y="1152"/>
                  </a:lnTo>
                  <a:lnTo>
                    <a:pt x="1584" y="1060"/>
                  </a:lnTo>
                  <a:lnTo>
                    <a:pt x="1617" y="968"/>
                  </a:lnTo>
                  <a:lnTo>
                    <a:pt x="1650" y="882"/>
                  </a:lnTo>
                  <a:lnTo>
                    <a:pt x="1597" y="909"/>
                  </a:lnTo>
                  <a:lnTo>
                    <a:pt x="1538" y="929"/>
                  </a:lnTo>
                  <a:lnTo>
                    <a:pt x="1478" y="948"/>
                  </a:lnTo>
                  <a:lnTo>
                    <a:pt x="1412" y="961"/>
                  </a:lnTo>
                  <a:lnTo>
                    <a:pt x="1353" y="975"/>
                  </a:lnTo>
                  <a:lnTo>
                    <a:pt x="1287" y="988"/>
                  </a:lnTo>
                  <a:lnTo>
                    <a:pt x="1227" y="988"/>
                  </a:lnTo>
                  <a:lnTo>
                    <a:pt x="1161" y="994"/>
                  </a:lnTo>
                  <a:lnTo>
                    <a:pt x="1049" y="988"/>
                  </a:lnTo>
                  <a:lnTo>
                    <a:pt x="944" y="975"/>
                  </a:lnTo>
                  <a:lnTo>
                    <a:pt x="845" y="948"/>
                  </a:lnTo>
                  <a:lnTo>
                    <a:pt x="746" y="915"/>
                  </a:lnTo>
                  <a:lnTo>
                    <a:pt x="653" y="876"/>
                  </a:lnTo>
                  <a:lnTo>
                    <a:pt x="561" y="823"/>
                  </a:lnTo>
                  <a:lnTo>
                    <a:pt x="475" y="770"/>
                  </a:lnTo>
                  <a:lnTo>
                    <a:pt x="396" y="705"/>
                  </a:lnTo>
                  <a:lnTo>
                    <a:pt x="323" y="639"/>
                  </a:lnTo>
                  <a:lnTo>
                    <a:pt x="257" y="560"/>
                  </a:lnTo>
                  <a:lnTo>
                    <a:pt x="198" y="481"/>
                  </a:lnTo>
                  <a:lnTo>
                    <a:pt x="145" y="389"/>
                  </a:lnTo>
                  <a:lnTo>
                    <a:pt x="99" y="296"/>
                  </a:lnTo>
                  <a:lnTo>
                    <a:pt x="59" y="204"/>
                  </a:lnTo>
                  <a:lnTo>
                    <a:pt x="33" y="105"/>
                  </a:lnTo>
                  <a:lnTo>
                    <a:pt x="13" y="0"/>
                  </a:lnTo>
                  <a:lnTo>
                    <a:pt x="6" y="79"/>
                  </a:lnTo>
                  <a:lnTo>
                    <a:pt x="0" y="165"/>
                  </a:lnTo>
                  <a:lnTo>
                    <a:pt x="6" y="283"/>
                  </a:lnTo>
                  <a:lnTo>
                    <a:pt x="26" y="395"/>
                  </a:lnTo>
                  <a:lnTo>
                    <a:pt x="53" y="507"/>
                  </a:lnTo>
                  <a:lnTo>
                    <a:pt x="92" y="612"/>
                  </a:lnTo>
                  <a:lnTo>
                    <a:pt x="138" y="711"/>
                  </a:lnTo>
                  <a:lnTo>
                    <a:pt x="198" y="810"/>
                  </a:lnTo>
                  <a:lnTo>
                    <a:pt x="264" y="896"/>
                  </a:lnTo>
                  <a:lnTo>
                    <a:pt x="343" y="981"/>
                  </a:lnTo>
                  <a:lnTo>
                    <a:pt x="422" y="1054"/>
                  </a:lnTo>
                  <a:lnTo>
                    <a:pt x="515" y="1119"/>
                  </a:lnTo>
                  <a:lnTo>
                    <a:pt x="607" y="1179"/>
                  </a:lnTo>
                  <a:lnTo>
                    <a:pt x="713" y="1225"/>
                  </a:lnTo>
                  <a:lnTo>
                    <a:pt x="818" y="1264"/>
                  </a:lnTo>
                  <a:lnTo>
                    <a:pt x="924" y="1291"/>
                  </a:lnTo>
                  <a:lnTo>
                    <a:pt x="1043" y="1310"/>
                  </a:lnTo>
                  <a:lnTo>
                    <a:pt x="1161" y="1317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auto">
            <a:xfrm>
              <a:off x="9325" y="9687"/>
              <a:ext cx="1161" cy="770"/>
            </a:xfrm>
            <a:custGeom>
              <a:avLst/>
              <a:gdLst/>
              <a:ahLst/>
              <a:cxnLst>
                <a:cxn ang="0">
                  <a:pos x="534" y="388"/>
                </a:cxn>
                <a:cxn ang="0">
                  <a:pos x="442" y="375"/>
                </a:cxn>
                <a:cxn ang="0">
                  <a:pos x="356" y="342"/>
                </a:cxn>
                <a:cxn ang="0">
                  <a:pos x="277" y="303"/>
                </a:cxn>
                <a:cxn ang="0">
                  <a:pos x="178" y="223"/>
                </a:cxn>
                <a:cxn ang="0">
                  <a:pos x="92" y="118"/>
                </a:cxn>
                <a:cxn ang="0">
                  <a:pos x="52" y="46"/>
                </a:cxn>
                <a:cxn ang="0">
                  <a:pos x="19" y="46"/>
                </a:cxn>
                <a:cxn ang="0">
                  <a:pos x="0" y="144"/>
                </a:cxn>
                <a:cxn ang="0">
                  <a:pos x="0" y="250"/>
                </a:cxn>
                <a:cxn ang="0">
                  <a:pos x="26" y="368"/>
                </a:cxn>
                <a:cxn ang="0">
                  <a:pos x="72" y="467"/>
                </a:cxn>
                <a:cxn ang="0">
                  <a:pos x="132" y="559"/>
                </a:cxn>
                <a:cxn ang="0">
                  <a:pos x="211" y="638"/>
                </a:cxn>
                <a:cxn ang="0">
                  <a:pos x="303" y="704"/>
                </a:cxn>
                <a:cxn ang="0">
                  <a:pos x="409" y="744"/>
                </a:cxn>
                <a:cxn ang="0">
                  <a:pos x="521" y="770"/>
                </a:cxn>
                <a:cxn ang="0">
                  <a:pos x="640" y="770"/>
                </a:cxn>
                <a:cxn ang="0">
                  <a:pos x="759" y="744"/>
                </a:cxn>
                <a:cxn ang="0">
                  <a:pos x="858" y="704"/>
                </a:cxn>
                <a:cxn ang="0">
                  <a:pos x="950" y="638"/>
                </a:cxn>
                <a:cxn ang="0">
                  <a:pos x="1029" y="559"/>
                </a:cxn>
                <a:cxn ang="0">
                  <a:pos x="1095" y="467"/>
                </a:cxn>
                <a:cxn ang="0">
                  <a:pos x="1135" y="362"/>
                </a:cxn>
                <a:cxn ang="0">
                  <a:pos x="1161" y="250"/>
                </a:cxn>
                <a:cxn ang="0">
                  <a:pos x="1161" y="138"/>
                </a:cxn>
                <a:cxn ang="0">
                  <a:pos x="1141" y="46"/>
                </a:cxn>
                <a:cxn ang="0">
                  <a:pos x="1108" y="39"/>
                </a:cxn>
                <a:cxn ang="0">
                  <a:pos x="1069" y="118"/>
                </a:cxn>
                <a:cxn ang="0">
                  <a:pos x="990" y="223"/>
                </a:cxn>
                <a:cxn ang="0">
                  <a:pos x="884" y="303"/>
                </a:cxn>
                <a:cxn ang="0">
                  <a:pos x="805" y="342"/>
                </a:cxn>
                <a:cxn ang="0">
                  <a:pos x="719" y="375"/>
                </a:cxn>
                <a:cxn ang="0">
                  <a:pos x="627" y="388"/>
                </a:cxn>
              </a:cxnLst>
              <a:rect l="0" t="0" r="r" b="b"/>
              <a:pathLst>
                <a:path w="1161" h="770">
                  <a:moveTo>
                    <a:pt x="580" y="388"/>
                  </a:moveTo>
                  <a:lnTo>
                    <a:pt x="534" y="388"/>
                  </a:lnTo>
                  <a:lnTo>
                    <a:pt x="488" y="382"/>
                  </a:lnTo>
                  <a:lnTo>
                    <a:pt x="442" y="375"/>
                  </a:lnTo>
                  <a:lnTo>
                    <a:pt x="402" y="362"/>
                  </a:lnTo>
                  <a:lnTo>
                    <a:pt x="356" y="342"/>
                  </a:lnTo>
                  <a:lnTo>
                    <a:pt x="316" y="329"/>
                  </a:lnTo>
                  <a:lnTo>
                    <a:pt x="277" y="303"/>
                  </a:lnTo>
                  <a:lnTo>
                    <a:pt x="244" y="283"/>
                  </a:lnTo>
                  <a:lnTo>
                    <a:pt x="178" y="223"/>
                  </a:lnTo>
                  <a:lnTo>
                    <a:pt x="118" y="158"/>
                  </a:lnTo>
                  <a:lnTo>
                    <a:pt x="92" y="118"/>
                  </a:lnTo>
                  <a:lnTo>
                    <a:pt x="72" y="85"/>
                  </a:lnTo>
                  <a:lnTo>
                    <a:pt x="52" y="46"/>
                  </a:lnTo>
                  <a:lnTo>
                    <a:pt x="33" y="0"/>
                  </a:lnTo>
                  <a:lnTo>
                    <a:pt x="19" y="46"/>
                  </a:lnTo>
                  <a:lnTo>
                    <a:pt x="6" y="92"/>
                  </a:lnTo>
                  <a:lnTo>
                    <a:pt x="0" y="144"/>
                  </a:lnTo>
                  <a:lnTo>
                    <a:pt x="0" y="191"/>
                  </a:lnTo>
                  <a:lnTo>
                    <a:pt x="0" y="250"/>
                  </a:lnTo>
                  <a:lnTo>
                    <a:pt x="13" y="309"/>
                  </a:lnTo>
                  <a:lnTo>
                    <a:pt x="26" y="368"/>
                  </a:lnTo>
                  <a:lnTo>
                    <a:pt x="46" y="421"/>
                  </a:lnTo>
                  <a:lnTo>
                    <a:pt x="72" y="467"/>
                  </a:lnTo>
                  <a:lnTo>
                    <a:pt x="99" y="520"/>
                  </a:lnTo>
                  <a:lnTo>
                    <a:pt x="132" y="559"/>
                  </a:lnTo>
                  <a:lnTo>
                    <a:pt x="171" y="605"/>
                  </a:lnTo>
                  <a:lnTo>
                    <a:pt x="211" y="638"/>
                  </a:lnTo>
                  <a:lnTo>
                    <a:pt x="257" y="671"/>
                  </a:lnTo>
                  <a:lnTo>
                    <a:pt x="303" y="704"/>
                  </a:lnTo>
                  <a:lnTo>
                    <a:pt x="356" y="724"/>
                  </a:lnTo>
                  <a:lnTo>
                    <a:pt x="409" y="744"/>
                  </a:lnTo>
                  <a:lnTo>
                    <a:pt x="468" y="763"/>
                  </a:lnTo>
                  <a:lnTo>
                    <a:pt x="521" y="770"/>
                  </a:lnTo>
                  <a:lnTo>
                    <a:pt x="580" y="770"/>
                  </a:lnTo>
                  <a:lnTo>
                    <a:pt x="640" y="770"/>
                  </a:lnTo>
                  <a:lnTo>
                    <a:pt x="699" y="757"/>
                  </a:lnTo>
                  <a:lnTo>
                    <a:pt x="759" y="744"/>
                  </a:lnTo>
                  <a:lnTo>
                    <a:pt x="811" y="724"/>
                  </a:lnTo>
                  <a:lnTo>
                    <a:pt x="858" y="704"/>
                  </a:lnTo>
                  <a:lnTo>
                    <a:pt x="910" y="671"/>
                  </a:lnTo>
                  <a:lnTo>
                    <a:pt x="950" y="638"/>
                  </a:lnTo>
                  <a:lnTo>
                    <a:pt x="996" y="599"/>
                  </a:lnTo>
                  <a:lnTo>
                    <a:pt x="1029" y="559"/>
                  </a:lnTo>
                  <a:lnTo>
                    <a:pt x="1062" y="513"/>
                  </a:lnTo>
                  <a:lnTo>
                    <a:pt x="1095" y="467"/>
                  </a:lnTo>
                  <a:lnTo>
                    <a:pt x="1115" y="414"/>
                  </a:lnTo>
                  <a:lnTo>
                    <a:pt x="1135" y="362"/>
                  </a:lnTo>
                  <a:lnTo>
                    <a:pt x="1155" y="309"/>
                  </a:lnTo>
                  <a:lnTo>
                    <a:pt x="1161" y="250"/>
                  </a:lnTo>
                  <a:lnTo>
                    <a:pt x="1161" y="191"/>
                  </a:lnTo>
                  <a:lnTo>
                    <a:pt x="1161" y="138"/>
                  </a:lnTo>
                  <a:lnTo>
                    <a:pt x="1155" y="92"/>
                  </a:lnTo>
                  <a:lnTo>
                    <a:pt x="1141" y="46"/>
                  </a:lnTo>
                  <a:lnTo>
                    <a:pt x="1128" y="0"/>
                  </a:lnTo>
                  <a:lnTo>
                    <a:pt x="1108" y="39"/>
                  </a:lnTo>
                  <a:lnTo>
                    <a:pt x="1089" y="79"/>
                  </a:lnTo>
                  <a:lnTo>
                    <a:pt x="1069" y="118"/>
                  </a:lnTo>
                  <a:lnTo>
                    <a:pt x="1042" y="158"/>
                  </a:lnTo>
                  <a:lnTo>
                    <a:pt x="990" y="223"/>
                  </a:lnTo>
                  <a:lnTo>
                    <a:pt x="917" y="276"/>
                  </a:lnTo>
                  <a:lnTo>
                    <a:pt x="884" y="303"/>
                  </a:lnTo>
                  <a:lnTo>
                    <a:pt x="844" y="322"/>
                  </a:lnTo>
                  <a:lnTo>
                    <a:pt x="805" y="342"/>
                  </a:lnTo>
                  <a:lnTo>
                    <a:pt x="765" y="362"/>
                  </a:lnTo>
                  <a:lnTo>
                    <a:pt x="719" y="375"/>
                  </a:lnTo>
                  <a:lnTo>
                    <a:pt x="673" y="382"/>
                  </a:lnTo>
                  <a:lnTo>
                    <a:pt x="627" y="388"/>
                  </a:lnTo>
                  <a:lnTo>
                    <a:pt x="580" y="388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auto">
            <a:xfrm>
              <a:off x="9443" y="9687"/>
              <a:ext cx="1822" cy="1547"/>
            </a:xfrm>
            <a:custGeom>
              <a:avLst/>
              <a:gdLst/>
              <a:ahLst/>
              <a:cxnLst>
                <a:cxn ang="0">
                  <a:pos x="1822" y="191"/>
                </a:cxn>
                <a:cxn ang="0">
                  <a:pos x="1822" y="92"/>
                </a:cxn>
                <a:cxn ang="0">
                  <a:pos x="1809" y="0"/>
                </a:cxn>
                <a:cxn ang="0">
                  <a:pos x="1789" y="112"/>
                </a:cxn>
                <a:cxn ang="0">
                  <a:pos x="1756" y="223"/>
                </a:cxn>
                <a:cxn ang="0">
                  <a:pos x="1717" y="329"/>
                </a:cxn>
                <a:cxn ang="0">
                  <a:pos x="1670" y="434"/>
                </a:cxn>
                <a:cxn ang="0">
                  <a:pos x="1611" y="533"/>
                </a:cxn>
                <a:cxn ang="0">
                  <a:pos x="1545" y="625"/>
                </a:cxn>
                <a:cxn ang="0">
                  <a:pos x="1479" y="711"/>
                </a:cxn>
                <a:cxn ang="0">
                  <a:pos x="1400" y="790"/>
                </a:cxn>
                <a:cxn ang="0">
                  <a:pos x="1314" y="869"/>
                </a:cxn>
                <a:cxn ang="0">
                  <a:pos x="1221" y="935"/>
                </a:cxn>
                <a:cxn ang="0">
                  <a:pos x="1122" y="994"/>
                </a:cxn>
                <a:cxn ang="0">
                  <a:pos x="1023" y="1047"/>
                </a:cxn>
                <a:cxn ang="0">
                  <a:pos x="918" y="1086"/>
                </a:cxn>
                <a:cxn ang="0">
                  <a:pos x="806" y="1119"/>
                </a:cxn>
                <a:cxn ang="0">
                  <a:pos x="693" y="1145"/>
                </a:cxn>
                <a:cxn ang="0">
                  <a:pos x="575" y="1159"/>
                </a:cxn>
                <a:cxn ang="0">
                  <a:pos x="522" y="1165"/>
                </a:cxn>
                <a:cxn ang="0">
                  <a:pos x="462" y="1165"/>
                </a:cxn>
                <a:cxn ang="0">
                  <a:pos x="410" y="1165"/>
                </a:cxn>
                <a:cxn ang="0">
                  <a:pos x="357" y="1159"/>
                </a:cxn>
                <a:cxn ang="0">
                  <a:pos x="264" y="1152"/>
                </a:cxn>
                <a:cxn ang="0">
                  <a:pos x="172" y="1132"/>
                </a:cxn>
                <a:cxn ang="0">
                  <a:pos x="86" y="1112"/>
                </a:cxn>
                <a:cxn ang="0">
                  <a:pos x="0" y="1086"/>
                </a:cxn>
                <a:cxn ang="0">
                  <a:pos x="40" y="1185"/>
                </a:cxn>
                <a:cxn ang="0">
                  <a:pos x="80" y="1290"/>
                </a:cxn>
                <a:cxn ang="0">
                  <a:pos x="113" y="1402"/>
                </a:cxn>
                <a:cxn ang="0">
                  <a:pos x="139" y="1508"/>
                </a:cxn>
                <a:cxn ang="0">
                  <a:pos x="218" y="1527"/>
                </a:cxn>
                <a:cxn ang="0">
                  <a:pos x="297" y="1541"/>
                </a:cxn>
                <a:cxn ang="0">
                  <a:pos x="383" y="1547"/>
                </a:cxn>
                <a:cxn ang="0">
                  <a:pos x="469" y="1547"/>
                </a:cxn>
                <a:cxn ang="0">
                  <a:pos x="535" y="1547"/>
                </a:cxn>
                <a:cxn ang="0">
                  <a:pos x="608" y="1541"/>
                </a:cxn>
                <a:cxn ang="0">
                  <a:pos x="674" y="1534"/>
                </a:cxn>
                <a:cxn ang="0">
                  <a:pos x="740" y="1521"/>
                </a:cxn>
                <a:cxn ang="0">
                  <a:pos x="806" y="1508"/>
                </a:cxn>
                <a:cxn ang="0">
                  <a:pos x="872" y="1488"/>
                </a:cxn>
                <a:cxn ang="0">
                  <a:pos x="931" y="1468"/>
                </a:cxn>
                <a:cxn ang="0">
                  <a:pos x="997" y="1442"/>
                </a:cxn>
                <a:cxn ang="0">
                  <a:pos x="1116" y="1382"/>
                </a:cxn>
                <a:cxn ang="0">
                  <a:pos x="1228" y="1317"/>
                </a:cxn>
                <a:cxn ang="0">
                  <a:pos x="1334" y="1238"/>
                </a:cxn>
                <a:cxn ang="0">
                  <a:pos x="1426" y="1152"/>
                </a:cxn>
                <a:cxn ang="0">
                  <a:pos x="1518" y="1053"/>
                </a:cxn>
                <a:cxn ang="0">
                  <a:pos x="1591" y="948"/>
                </a:cxn>
                <a:cxn ang="0">
                  <a:pos x="1664" y="836"/>
                </a:cxn>
                <a:cxn ang="0">
                  <a:pos x="1717" y="717"/>
                </a:cxn>
                <a:cxn ang="0">
                  <a:pos x="1743" y="658"/>
                </a:cxn>
                <a:cxn ang="0">
                  <a:pos x="1763" y="592"/>
                </a:cxn>
                <a:cxn ang="0">
                  <a:pos x="1783" y="526"/>
                </a:cxn>
                <a:cxn ang="0">
                  <a:pos x="1796" y="461"/>
                </a:cxn>
                <a:cxn ang="0">
                  <a:pos x="1809" y="395"/>
                </a:cxn>
                <a:cxn ang="0">
                  <a:pos x="1816" y="329"/>
                </a:cxn>
                <a:cxn ang="0">
                  <a:pos x="1822" y="256"/>
                </a:cxn>
                <a:cxn ang="0">
                  <a:pos x="1822" y="191"/>
                </a:cxn>
              </a:cxnLst>
              <a:rect l="0" t="0" r="r" b="b"/>
              <a:pathLst>
                <a:path w="1822" h="1547">
                  <a:moveTo>
                    <a:pt x="1822" y="191"/>
                  </a:moveTo>
                  <a:lnTo>
                    <a:pt x="1822" y="92"/>
                  </a:lnTo>
                  <a:lnTo>
                    <a:pt x="1809" y="0"/>
                  </a:lnTo>
                  <a:lnTo>
                    <a:pt x="1789" y="112"/>
                  </a:lnTo>
                  <a:lnTo>
                    <a:pt x="1756" y="223"/>
                  </a:lnTo>
                  <a:lnTo>
                    <a:pt x="1717" y="329"/>
                  </a:lnTo>
                  <a:lnTo>
                    <a:pt x="1670" y="434"/>
                  </a:lnTo>
                  <a:lnTo>
                    <a:pt x="1611" y="533"/>
                  </a:lnTo>
                  <a:lnTo>
                    <a:pt x="1545" y="625"/>
                  </a:lnTo>
                  <a:lnTo>
                    <a:pt x="1479" y="711"/>
                  </a:lnTo>
                  <a:lnTo>
                    <a:pt x="1400" y="790"/>
                  </a:lnTo>
                  <a:lnTo>
                    <a:pt x="1314" y="869"/>
                  </a:lnTo>
                  <a:lnTo>
                    <a:pt x="1221" y="935"/>
                  </a:lnTo>
                  <a:lnTo>
                    <a:pt x="1122" y="994"/>
                  </a:lnTo>
                  <a:lnTo>
                    <a:pt x="1023" y="1047"/>
                  </a:lnTo>
                  <a:lnTo>
                    <a:pt x="918" y="1086"/>
                  </a:lnTo>
                  <a:lnTo>
                    <a:pt x="806" y="1119"/>
                  </a:lnTo>
                  <a:lnTo>
                    <a:pt x="693" y="1145"/>
                  </a:lnTo>
                  <a:lnTo>
                    <a:pt x="575" y="1159"/>
                  </a:lnTo>
                  <a:lnTo>
                    <a:pt x="522" y="1165"/>
                  </a:lnTo>
                  <a:lnTo>
                    <a:pt x="462" y="1165"/>
                  </a:lnTo>
                  <a:lnTo>
                    <a:pt x="410" y="1165"/>
                  </a:lnTo>
                  <a:lnTo>
                    <a:pt x="357" y="1159"/>
                  </a:lnTo>
                  <a:lnTo>
                    <a:pt x="264" y="1152"/>
                  </a:lnTo>
                  <a:lnTo>
                    <a:pt x="172" y="1132"/>
                  </a:lnTo>
                  <a:lnTo>
                    <a:pt x="86" y="1112"/>
                  </a:lnTo>
                  <a:lnTo>
                    <a:pt x="0" y="1086"/>
                  </a:lnTo>
                  <a:lnTo>
                    <a:pt x="40" y="1185"/>
                  </a:lnTo>
                  <a:lnTo>
                    <a:pt x="80" y="1290"/>
                  </a:lnTo>
                  <a:lnTo>
                    <a:pt x="113" y="1402"/>
                  </a:lnTo>
                  <a:lnTo>
                    <a:pt x="139" y="1508"/>
                  </a:lnTo>
                  <a:lnTo>
                    <a:pt x="218" y="1527"/>
                  </a:lnTo>
                  <a:lnTo>
                    <a:pt x="297" y="1541"/>
                  </a:lnTo>
                  <a:lnTo>
                    <a:pt x="383" y="1547"/>
                  </a:lnTo>
                  <a:lnTo>
                    <a:pt x="469" y="1547"/>
                  </a:lnTo>
                  <a:lnTo>
                    <a:pt x="535" y="1547"/>
                  </a:lnTo>
                  <a:lnTo>
                    <a:pt x="608" y="1541"/>
                  </a:lnTo>
                  <a:lnTo>
                    <a:pt x="674" y="1534"/>
                  </a:lnTo>
                  <a:lnTo>
                    <a:pt x="740" y="1521"/>
                  </a:lnTo>
                  <a:lnTo>
                    <a:pt x="806" y="1508"/>
                  </a:lnTo>
                  <a:lnTo>
                    <a:pt x="872" y="1488"/>
                  </a:lnTo>
                  <a:lnTo>
                    <a:pt x="931" y="1468"/>
                  </a:lnTo>
                  <a:lnTo>
                    <a:pt x="997" y="1442"/>
                  </a:lnTo>
                  <a:lnTo>
                    <a:pt x="1116" y="1382"/>
                  </a:lnTo>
                  <a:lnTo>
                    <a:pt x="1228" y="1317"/>
                  </a:lnTo>
                  <a:lnTo>
                    <a:pt x="1334" y="1238"/>
                  </a:lnTo>
                  <a:lnTo>
                    <a:pt x="1426" y="1152"/>
                  </a:lnTo>
                  <a:lnTo>
                    <a:pt x="1518" y="1053"/>
                  </a:lnTo>
                  <a:lnTo>
                    <a:pt x="1591" y="948"/>
                  </a:lnTo>
                  <a:lnTo>
                    <a:pt x="1664" y="836"/>
                  </a:lnTo>
                  <a:lnTo>
                    <a:pt x="1717" y="717"/>
                  </a:lnTo>
                  <a:lnTo>
                    <a:pt x="1743" y="658"/>
                  </a:lnTo>
                  <a:lnTo>
                    <a:pt x="1763" y="592"/>
                  </a:lnTo>
                  <a:lnTo>
                    <a:pt x="1783" y="526"/>
                  </a:lnTo>
                  <a:lnTo>
                    <a:pt x="1796" y="461"/>
                  </a:lnTo>
                  <a:lnTo>
                    <a:pt x="1809" y="395"/>
                  </a:lnTo>
                  <a:lnTo>
                    <a:pt x="1816" y="329"/>
                  </a:lnTo>
                  <a:lnTo>
                    <a:pt x="1822" y="256"/>
                  </a:lnTo>
                  <a:lnTo>
                    <a:pt x="1822" y="19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auto">
            <a:xfrm>
              <a:off x="8929" y="8521"/>
              <a:ext cx="1953" cy="1166"/>
            </a:xfrm>
            <a:custGeom>
              <a:avLst/>
              <a:gdLst/>
              <a:ahLst/>
              <a:cxnLst>
                <a:cxn ang="0">
                  <a:pos x="1947" y="1067"/>
                </a:cxn>
                <a:cxn ang="0">
                  <a:pos x="1953" y="882"/>
                </a:cxn>
                <a:cxn ang="0">
                  <a:pos x="1914" y="698"/>
                </a:cxn>
                <a:cxn ang="0">
                  <a:pos x="1848" y="533"/>
                </a:cxn>
                <a:cxn ang="0">
                  <a:pos x="1755" y="389"/>
                </a:cxn>
                <a:cxn ang="0">
                  <a:pos x="1643" y="257"/>
                </a:cxn>
                <a:cxn ang="0">
                  <a:pos x="1504" y="151"/>
                </a:cxn>
                <a:cxn ang="0">
                  <a:pos x="1346" y="72"/>
                </a:cxn>
                <a:cxn ang="0">
                  <a:pos x="1174" y="20"/>
                </a:cxn>
                <a:cxn ang="0">
                  <a:pos x="1029" y="0"/>
                </a:cxn>
                <a:cxn ang="0">
                  <a:pos x="924" y="0"/>
                </a:cxn>
                <a:cxn ang="0">
                  <a:pos x="778" y="20"/>
                </a:cxn>
                <a:cxn ang="0">
                  <a:pos x="607" y="72"/>
                </a:cxn>
                <a:cxn ang="0">
                  <a:pos x="448" y="151"/>
                </a:cxn>
                <a:cxn ang="0">
                  <a:pos x="310" y="263"/>
                </a:cxn>
                <a:cxn ang="0">
                  <a:pos x="191" y="389"/>
                </a:cxn>
                <a:cxn ang="0">
                  <a:pos x="99" y="540"/>
                </a:cxn>
                <a:cxn ang="0">
                  <a:pos x="39" y="705"/>
                </a:cxn>
                <a:cxn ang="0">
                  <a:pos x="6" y="882"/>
                </a:cxn>
                <a:cxn ang="0">
                  <a:pos x="6" y="1073"/>
                </a:cxn>
                <a:cxn ang="0">
                  <a:pos x="39" y="1087"/>
                </a:cxn>
                <a:cxn ang="0">
                  <a:pos x="99" y="929"/>
                </a:cxn>
                <a:cxn ang="0">
                  <a:pos x="184" y="790"/>
                </a:cxn>
                <a:cxn ang="0">
                  <a:pos x="290" y="665"/>
                </a:cxn>
                <a:cxn ang="0">
                  <a:pos x="415" y="560"/>
                </a:cxn>
                <a:cxn ang="0">
                  <a:pos x="561" y="474"/>
                </a:cxn>
                <a:cxn ang="0">
                  <a:pos x="719" y="415"/>
                </a:cxn>
                <a:cxn ang="0">
                  <a:pos x="891" y="389"/>
                </a:cxn>
                <a:cxn ang="0">
                  <a:pos x="1062" y="389"/>
                </a:cxn>
                <a:cxn ang="0">
                  <a:pos x="1234" y="415"/>
                </a:cxn>
                <a:cxn ang="0">
                  <a:pos x="1392" y="474"/>
                </a:cxn>
                <a:cxn ang="0">
                  <a:pos x="1531" y="553"/>
                </a:cxn>
                <a:cxn ang="0">
                  <a:pos x="1663" y="659"/>
                </a:cxn>
                <a:cxn ang="0">
                  <a:pos x="1768" y="784"/>
                </a:cxn>
                <a:cxn ang="0">
                  <a:pos x="1854" y="929"/>
                </a:cxn>
                <a:cxn ang="0">
                  <a:pos x="1914" y="1080"/>
                </a:cxn>
              </a:cxnLst>
              <a:rect l="0" t="0" r="r" b="b"/>
              <a:pathLst>
                <a:path w="1953" h="1166">
                  <a:moveTo>
                    <a:pt x="1933" y="1166"/>
                  </a:moveTo>
                  <a:lnTo>
                    <a:pt x="1947" y="1067"/>
                  </a:lnTo>
                  <a:lnTo>
                    <a:pt x="1953" y="975"/>
                  </a:lnTo>
                  <a:lnTo>
                    <a:pt x="1953" y="882"/>
                  </a:lnTo>
                  <a:lnTo>
                    <a:pt x="1940" y="790"/>
                  </a:lnTo>
                  <a:lnTo>
                    <a:pt x="1914" y="698"/>
                  </a:lnTo>
                  <a:lnTo>
                    <a:pt x="1887" y="619"/>
                  </a:lnTo>
                  <a:lnTo>
                    <a:pt x="1848" y="533"/>
                  </a:lnTo>
                  <a:lnTo>
                    <a:pt x="1808" y="461"/>
                  </a:lnTo>
                  <a:lnTo>
                    <a:pt x="1755" y="389"/>
                  </a:lnTo>
                  <a:lnTo>
                    <a:pt x="1702" y="323"/>
                  </a:lnTo>
                  <a:lnTo>
                    <a:pt x="1643" y="257"/>
                  </a:lnTo>
                  <a:lnTo>
                    <a:pt x="1570" y="204"/>
                  </a:lnTo>
                  <a:lnTo>
                    <a:pt x="1504" y="151"/>
                  </a:lnTo>
                  <a:lnTo>
                    <a:pt x="1425" y="105"/>
                  </a:lnTo>
                  <a:lnTo>
                    <a:pt x="1346" y="72"/>
                  </a:lnTo>
                  <a:lnTo>
                    <a:pt x="1260" y="40"/>
                  </a:lnTo>
                  <a:lnTo>
                    <a:pt x="1174" y="20"/>
                  </a:lnTo>
                  <a:lnTo>
                    <a:pt x="1082" y="7"/>
                  </a:lnTo>
                  <a:lnTo>
                    <a:pt x="1029" y="0"/>
                  </a:lnTo>
                  <a:lnTo>
                    <a:pt x="976" y="0"/>
                  </a:lnTo>
                  <a:lnTo>
                    <a:pt x="924" y="0"/>
                  </a:lnTo>
                  <a:lnTo>
                    <a:pt x="864" y="7"/>
                  </a:lnTo>
                  <a:lnTo>
                    <a:pt x="778" y="20"/>
                  </a:lnTo>
                  <a:lnTo>
                    <a:pt x="686" y="40"/>
                  </a:lnTo>
                  <a:lnTo>
                    <a:pt x="607" y="72"/>
                  </a:lnTo>
                  <a:lnTo>
                    <a:pt x="528" y="112"/>
                  </a:lnTo>
                  <a:lnTo>
                    <a:pt x="448" y="151"/>
                  </a:lnTo>
                  <a:lnTo>
                    <a:pt x="376" y="204"/>
                  </a:lnTo>
                  <a:lnTo>
                    <a:pt x="310" y="263"/>
                  </a:lnTo>
                  <a:lnTo>
                    <a:pt x="250" y="323"/>
                  </a:lnTo>
                  <a:lnTo>
                    <a:pt x="191" y="389"/>
                  </a:lnTo>
                  <a:lnTo>
                    <a:pt x="145" y="461"/>
                  </a:lnTo>
                  <a:lnTo>
                    <a:pt x="99" y="540"/>
                  </a:lnTo>
                  <a:lnTo>
                    <a:pt x="66" y="619"/>
                  </a:lnTo>
                  <a:lnTo>
                    <a:pt x="39" y="705"/>
                  </a:lnTo>
                  <a:lnTo>
                    <a:pt x="13" y="790"/>
                  </a:lnTo>
                  <a:lnTo>
                    <a:pt x="6" y="882"/>
                  </a:lnTo>
                  <a:lnTo>
                    <a:pt x="0" y="975"/>
                  </a:lnTo>
                  <a:lnTo>
                    <a:pt x="6" y="1073"/>
                  </a:lnTo>
                  <a:lnTo>
                    <a:pt x="19" y="1166"/>
                  </a:lnTo>
                  <a:lnTo>
                    <a:pt x="39" y="1087"/>
                  </a:lnTo>
                  <a:lnTo>
                    <a:pt x="66" y="1008"/>
                  </a:lnTo>
                  <a:lnTo>
                    <a:pt x="99" y="929"/>
                  </a:lnTo>
                  <a:lnTo>
                    <a:pt x="138" y="856"/>
                  </a:lnTo>
                  <a:lnTo>
                    <a:pt x="184" y="790"/>
                  </a:lnTo>
                  <a:lnTo>
                    <a:pt x="237" y="724"/>
                  </a:lnTo>
                  <a:lnTo>
                    <a:pt x="290" y="665"/>
                  </a:lnTo>
                  <a:lnTo>
                    <a:pt x="356" y="606"/>
                  </a:lnTo>
                  <a:lnTo>
                    <a:pt x="415" y="560"/>
                  </a:lnTo>
                  <a:lnTo>
                    <a:pt x="488" y="514"/>
                  </a:lnTo>
                  <a:lnTo>
                    <a:pt x="561" y="474"/>
                  </a:lnTo>
                  <a:lnTo>
                    <a:pt x="640" y="441"/>
                  </a:lnTo>
                  <a:lnTo>
                    <a:pt x="719" y="415"/>
                  </a:lnTo>
                  <a:lnTo>
                    <a:pt x="805" y="395"/>
                  </a:lnTo>
                  <a:lnTo>
                    <a:pt x="891" y="389"/>
                  </a:lnTo>
                  <a:lnTo>
                    <a:pt x="976" y="382"/>
                  </a:lnTo>
                  <a:lnTo>
                    <a:pt x="1062" y="389"/>
                  </a:lnTo>
                  <a:lnTo>
                    <a:pt x="1148" y="395"/>
                  </a:lnTo>
                  <a:lnTo>
                    <a:pt x="1234" y="415"/>
                  </a:lnTo>
                  <a:lnTo>
                    <a:pt x="1313" y="441"/>
                  </a:lnTo>
                  <a:lnTo>
                    <a:pt x="1392" y="474"/>
                  </a:lnTo>
                  <a:lnTo>
                    <a:pt x="1465" y="514"/>
                  </a:lnTo>
                  <a:lnTo>
                    <a:pt x="1531" y="553"/>
                  </a:lnTo>
                  <a:lnTo>
                    <a:pt x="1597" y="606"/>
                  </a:lnTo>
                  <a:lnTo>
                    <a:pt x="1663" y="659"/>
                  </a:lnTo>
                  <a:lnTo>
                    <a:pt x="1716" y="718"/>
                  </a:lnTo>
                  <a:lnTo>
                    <a:pt x="1768" y="784"/>
                  </a:lnTo>
                  <a:lnTo>
                    <a:pt x="1815" y="856"/>
                  </a:lnTo>
                  <a:lnTo>
                    <a:pt x="1854" y="929"/>
                  </a:lnTo>
                  <a:lnTo>
                    <a:pt x="1887" y="1001"/>
                  </a:lnTo>
                  <a:lnTo>
                    <a:pt x="1914" y="1080"/>
                  </a:lnTo>
                  <a:lnTo>
                    <a:pt x="1933" y="1166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auto">
            <a:xfrm>
              <a:off x="7371" y="6967"/>
              <a:ext cx="5069" cy="2713"/>
            </a:xfrm>
            <a:custGeom>
              <a:avLst/>
              <a:gdLst/>
              <a:ahLst/>
              <a:cxnLst>
                <a:cxn ang="0">
                  <a:pos x="2270" y="13"/>
                </a:cxn>
                <a:cxn ang="0">
                  <a:pos x="1894" y="79"/>
                </a:cxn>
                <a:cxn ang="0">
                  <a:pos x="1544" y="197"/>
                </a:cxn>
                <a:cxn ang="0">
                  <a:pos x="1214" y="369"/>
                </a:cxn>
                <a:cxn ang="0">
                  <a:pos x="917" y="579"/>
                </a:cxn>
                <a:cxn ang="0">
                  <a:pos x="653" y="830"/>
                </a:cxn>
                <a:cxn ang="0">
                  <a:pos x="429" y="1119"/>
                </a:cxn>
                <a:cxn ang="0">
                  <a:pos x="244" y="1435"/>
                </a:cxn>
                <a:cxn ang="0">
                  <a:pos x="112" y="1778"/>
                </a:cxn>
                <a:cxn ang="0">
                  <a:pos x="26" y="2147"/>
                </a:cxn>
                <a:cxn ang="0">
                  <a:pos x="0" y="2529"/>
                </a:cxn>
                <a:cxn ang="0">
                  <a:pos x="53" y="2417"/>
                </a:cxn>
                <a:cxn ang="0">
                  <a:pos x="138" y="2087"/>
                </a:cxn>
                <a:cxn ang="0">
                  <a:pos x="270" y="1778"/>
                </a:cxn>
                <a:cxn ang="0">
                  <a:pos x="435" y="1495"/>
                </a:cxn>
                <a:cxn ang="0">
                  <a:pos x="640" y="1231"/>
                </a:cxn>
                <a:cxn ang="0">
                  <a:pos x="878" y="1001"/>
                </a:cxn>
                <a:cxn ang="0">
                  <a:pos x="1135" y="803"/>
                </a:cxn>
                <a:cxn ang="0">
                  <a:pos x="1426" y="639"/>
                </a:cxn>
                <a:cxn ang="0">
                  <a:pos x="1736" y="507"/>
                </a:cxn>
                <a:cxn ang="0">
                  <a:pos x="2066" y="421"/>
                </a:cxn>
                <a:cxn ang="0">
                  <a:pos x="2416" y="382"/>
                </a:cxn>
                <a:cxn ang="0">
                  <a:pos x="2779" y="395"/>
                </a:cxn>
                <a:cxn ang="0">
                  <a:pos x="3135" y="454"/>
                </a:cxn>
                <a:cxn ang="0">
                  <a:pos x="3478" y="560"/>
                </a:cxn>
                <a:cxn ang="0">
                  <a:pos x="3795" y="711"/>
                </a:cxn>
                <a:cxn ang="0">
                  <a:pos x="4086" y="909"/>
                </a:cxn>
                <a:cxn ang="0">
                  <a:pos x="4343" y="1139"/>
                </a:cxn>
                <a:cxn ang="0">
                  <a:pos x="4567" y="1403"/>
                </a:cxn>
                <a:cxn ang="0">
                  <a:pos x="4759" y="1692"/>
                </a:cxn>
                <a:cxn ang="0">
                  <a:pos x="4911" y="2015"/>
                </a:cxn>
                <a:cxn ang="0">
                  <a:pos x="5010" y="2357"/>
                </a:cxn>
                <a:cxn ang="0">
                  <a:pos x="5062" y="2713"/>
                </a:cxn>
                <a:cxn ang="0">
                  <a:pos x="5069" y="2390"/>
                </a:cxn>
                <a:cxn ang="0">
                  <a:pos x="5016" y="2015"/>
                </a:cxn>
                <a:cxn ang="0">
                  <a:pos x="4917" y="1653"/>
                </a:cxn>
                <a:cxn ang="0">
                  <a:pos x="4765" y="1317"/>
                </a:cxn>
                <a:cxn ang="0">
                  <a:pos x="4567" y="1007"/>
                </a:cxn>
                <a:cxn ang="0">
                  <a:pos x="4323" y="737"/>
                </a:cxn>
                <a:cxn ang="0">
                  <a:pos x="4046" y="500"/>
                </a:cxn>
                <a:cxn ang="0">
                  <a:pos x="3742" y="303"/>
                </a:cxn>
                <a:cxn ang="0">
                  <a:pos x="3399" y="151"/>
                </a:cxn>
                <a:cxn ang="0">
                  <a:pos x="3043" y="46"/>
                </a:cxn>
                <a:cxn ang="0">
                  <a:pos x="2660" y="0"/>
                </a:cxn>
              </a:cxnLst>
              <a:rect l="0" t="0" r="r" b="b"/>
              <a:pathLst>
                <a:path w="5069" h="2713">
                  <a:moveTo>
                    <a:pt x="2528" y="0"/>
                  </a:moveTo>
                  <a:lnTo>
                    <a:pt x="2402" y="0"/>
                  </a:lnTo>
                  <a:lnTo>
                    <a:pt x="2270" y="13"/>
                  </a:lnTo>
                  <a:lnTo>
                    <a:pt x="2145" y="26"/>
                  </a:lnTo>
                  <a:lnTo>
                    <a:pt x="2020" y="46"/>
                  </a:lnTo>
                  <a:lnTo>
                    <a:pt x="1894" y="79"/>
                  </a:lnTo>
                  <a:lnTo>
                    <a:pt x="1775" y="112"/>
                  </a:lnTo>
                  <a:lnTo>
                    <a:pt x="1657" y="151"/>
                  </a:lnTo>
                  <a:lnTo>
                    <a:pt x="1544" y="197"/>
                  </a:lnTo>
                  <a:lnTo>
                    <a:pt x="1432" y="250"/>
                  </a:lnTo>
                  <a:lnTo>
                    <a:pt x="1320" y="303"/>
                  </a:lnTo>
                  <a:lnTo>
                    <a:pt x="1214" y="369"/>
                  </a:lnTo>
                  <a:lnTo>
                    <a:pt x="1115" y="435"/>
                  </a:lnTo>
                  <a:lnTo>
                    <a:pt x="1016" y="500"/>
                  </a:lnTo>
                  <a:lnTo>
                    <a:pt x="917" y="579"/>
                  </a:lnTo>
                  <a:lnTo>
                    <a:pt x="825" y="658"/>
                  </a:lnTo>
                  <a:lnTo>
                    <a:pt x="739" y="744"/>
                  </a:lnTo>
                  <a:lnTo>
                    <a:pt x="653" y="830"/>
                  </a:lnTo>
                  <a:lnTo>
                    <a:pt x="574" y="922"/>
                  </a:lnTo>
                  <a:lnTo>
                    <a:pt x="501" y="1021"/>
                  </a:lnTo>
                  <a:lnTo>
                    <a:pt x="429" y="1119"/>
                  </a:lnTo>
                  <a:lnTo>
                    <a:pt x="363" y="1218"/>
                  </a:lnTo>
                  <a:lnTo>
                    <a:pt x="303" y="1324"/>
                  </a:lnTo>
                  <a:lnTo>
                    <a:pt x="244" y="1435"/>
                  </a:lnTo>
                  <a:lnTo>
                    <a:pt x="198" y="1547"/>
                  </a:lnTo>
                  <a:lnTo>
                    <a:pt x="152" y="1659"/>
                  </a:lnTo>
                  <a:lnTo>
                    <a:pt x="112" y="1778"/>
                  </a:lnTo>
                  <a:lnTo>
                    <a:pt x="79" y="1896"/>
                  </a:lnTo>
                  <a:lnTo>
                    <a:pt x="46" y="2022"/>
                  </a:lnTo>
                  <a:lnTo>
                    <a:pt x="26" y="2147"/>
                  </a:lnTo>
                  <a:lnTo>
                    <a:pt x="13" y="2272"/>
                  </a:lnTo>
                  <a:lnTo>
                    <a:pt x="0" y="2403"/>
                  </a:lnTo>
                  <a:lnTo>
                    <a:pt x="0" y="2529"/>
                  </a:lnTo>
                  <a:lnTo>
                    <a:pt x="13" y="2529"/>
                  </a:lnTo>
                  <a:lnTo>
                    <a:pt x="26" y="2529"/>
                  </a:lnTo>
                  <a:lnTo>
                    <a:pt x="53" y="2417"/>
                  </a:lnTo>
                  <a:lnTo>
                    <a:pt x="72" y="2305"/>
                  </a:lnTo>
                  <a:lnTo>
                    <a:pt x="105" y="2199"/>
                  </a:lnTo>
                  <a:lnTo>
                    <a:pt x="138" y="2087"/>
                  </a:lnTo>
                  <a:lnTo>
                    <a:pt x="178" y="1982"/>
                  </a:lnTo>
                  <a:lnTo>
                    <a:pt x="218" y="1883"/>
                  </a:lnTo>
                  <a:lnTo>
                    <a:pt x="270" y="1778"/>
                  </a:lnTo>
                  <a:lnTo>
                    <a:pt x="323" y="1679"/>
                  </a:lnTo>
                  <a:lnTo>
                    <a:pt x="376" y="1587"/>
                  </a:lnTo>
                  <a:lnTo>
                    <a:pt x="435" y="1495"/>
                  </a:lnTo>
                  <a:lnTo>
                    <a:pt x="501" y="1403"/>
                  </a:lnTo>
                  <a:lnTo>
                    <a:pt x="567" y="1317"/>
                  </a:lnTo>
                  <a:lnTo>
                    <a:pt x="640" y="1231"/>
                  </a:lnTo>
                  <a:lnTo>
                    <a:pt x="713" y="1152"/>
                  </a:lnTo>
                  <a:lnTo>
                    <a:pt x="792" y="1073"/>
                  </a:lnTo>
                  <a:lnTo>
                    <a:pt x="878" y="1001"/>
                  </a:lnTo>
                  <a:lnTo>
                    <a:pt x="957" y="928"/>
                  </a:lnTo>
                  <a:lnTo>
                    <a:pt x="1049" y="863"/>
                  </a:lnTo>
                  <a:lnTo>
                    <a:pt x="1135" y="803"/>
                  </a:lnTo>
                  <a:lnTo>
                    <a:pt x="1234" y="744"/>
                  </a:lnTo>
                  <a:lnTo>
                    <a:pt x="1327" y="685"/>
                  </a:lnTo>
                  <a:lnTo>
                    <a:pt x="1426" y="639"/>
                  </a:lnTo>
                  <a:lnTo>
                    <a:pt x="1525" y="586"/>
                  </a:lnTo>
                  <a:lnTo>
                    <a:pt x="1630" y="546"/>
                  </a:lnTo>
                  <a:lnTo>
                    <a:pt x="1736" y="507"/>
                  </a:lnTo>
                  <a:lnTo>
                    <a:pt x="1848" y="474"/>
                  </a:lnTo>
                  <a:lnTo>
                    <a:pt x="1954" y="448"/>
                  </a:lnTo>
                  <a:lnTo>
                    <a:pt x="2066" y="421"/>
                  </a:lnTo>
                  <a:lnTo>
                    <a:pt x="2178" y="408"/>
                  </a:lnTo>
                  <a:lnTo>
                    <a:pt x="2297" y="388"/>
                  </a:lnTo>
                  <a:lnTo>
                    <a:pt x="2416" y="382"/>
                  </a:lnTo>
                  <a:lnTo>
                    <a:pt x="2528" y="382"/>
                  </a:lnTo>
                  <a:lnTo>
                    <a:pt x="2653" y="382"/>
                  </a:lnTo>
                  <a:lnTo>
                    <a:pt x="2779" y="395"/>
                  </a:lnTo>
                  <a:lnTo>
                    <a:pt x="2897" y="408"/>
                  </a:lnTo>
                  <a:lnTo>
                    <a:pt x="3016" y="428"/>
                  </a:lnTo>
                  <a:lnTo>
                    <a:pt x="3135" y="454"/>
                  </a:lnTo>
                  <a:lnTo>
                    <a:pt x="3254" y="481"/>
                  </a:lnTo>
                  <a:lnTo>
                    <a:pt x="3366" y="520"/>
                  </a:lnTo>
                  <a:lnTo>
                    <a:pt x="3478" y="560"/>
                  </a:lnTo>
                  <a:lnTo>
                    <a:pt x="3584" y="606"/>
                  </a:lnTo>
                  <a:lnTo>
                    <a:pt x="3690" y="658"/>
                  </a:lnTo>
                  <a:lnTo>
                    <a:pt x="3795" y="711"/>
                  </a:lnTo>
                  <a:lnTo>
                    <a:pt x="3894" y="770"/>
                  </a:lnTo>
                  <a:lnTo>
                    <a:pt x="3987" y="836"/>
                  </a:lnTo>
                  <a:lnTo>
                    <a:pt x="4086" y="909"/>
                  </a:lnTo>
                  <a:lnTo>
                    <a:pt x="4171" y="981"/>
                  </a:lnTo>
                  <a:lnTo>
                    <a:pt x="4257" y="1060"/>
                  </a:lnTo>
                  <a:lnTo>
                    <a:pt x="4343" y="1139"/>
                  </a:lnTo>
                  <a:lnTo>
                    <a:pt x="4422" y="1225"/>
                  </a:lnTo>
                  <a:lnTo>
                    <a:pt x="4501" y="1310"/>
                  </a:lnTo>
                  <a:lnTo>
                    <a:pt x="4567" y="1403"/>
                  </a:lnTo>
                  <a:lnTo>
                    <a:pt x="4640" y="1495"/>
                  </a:lnTo>
                  <a:lnTo>
                    <a:pt x="4699" y="1594"/>
                  </a:lnTo>
                  <a:lnTo>
                    <a:pt x="4759" y="1692"/>
                  </a:lnTo>
                  <a:lnTo>
                    <a:pt x="4812" y="1798"/>
                  </a:lnTo>
                  <a:lnTo>
                    <a:pt x="4864" y="1903"/>
                  </a:lnTo>
                  <a:lnTo>
                    <a:pt x="4911" y="2015"/>
                  </a:lnTo>
                  <a:lnTo>
                    <a:pt x="4950" y="2127"/>
                  </a:lnTo>
                  <a:lnTo>
                    <a:pt x="4983" y="2239"/>
                  </a:lnTo>
                  <a:lnTo>
                    <a:pt x="5010" y="2357"/>
                  </a:lnTo>
                  <a:lnTo>
                    <a:pt x="5036" y="2476"/>
                  </a:lnTo>
                  <a:lnTo>
                    <a:pt x="5049" y="2594"/>
                  </a:lnTo>
                  <a:lnTo>
                    <a:pt x="5062" y="2713"/>
                  </a:lnTo>
                  <a:lnTo>
                    <a:pt x="5069" y="2621"/>
                  </a:lnTo>
                  <a:lnTo>
                    <a:pt x="5069" y="2522"/>
                  </a:lnTo>
                  <a:lnTo>
                    <a:pt x="5069" y="2390"/>
                  </a:lnTo>
                  <a:lnTo>
                    <a:pt x="5056" y="2265"/>
                  </a:lnTo>
                  <a:lnTo>
                    <a:pt x="5043" y="2140"/>
                  </a:lnTo>
                  <a:lnTo>
                    <a:pt x="5016" y="2015"/>
                  </a:lnTo>
                  <a:lnTo>
                    <a:pt x="4990" y="1890"/>
                  </a:lnTo>
                  <a:lnTo>
                    <a:pt x="4957" y="1771"/>
                  </a:lnTo>
                  <a:lnTo>
                    <a:pt x="4917" y="1653"/>
                  </a:lnTo>
                  <a:lnTo>
                    <a:pt x="4871" y="1541"/>
                  </a:lnTo>
                  <a:lnTo>
                    <a:pt x="4818" y="1429"/>
                  </a:lnTo>
                  <a:lnTo>
                    <a:pt x="4765" y="1317"/>
                  </a:lnTo>
                  <a:lnTo>
                    <a:pt x="4699" y="1212"/>
                  </a:lnTo>
                  <a:lnTo>
                    <a:pt x="4633" y="1113"/>
                  </a:lnTo>
                  <a:lnTo>
                    <a:pt x="4567" y="1007"/>
                  </a:lnTo>
                  <a:lnTo>
                    <a:pt x="4488" y="915"/>
                  </a:lnTo>
                  <a:lnTo>
                    <a:pt x="4409" y="823"/>
                  </a:lnTo>
                  <a:lnTo>
                    <a:pt x="4323" y="737"/>
                  </a:lnTo>
                  <a:lnTo>
                    <a:pt x="4237" y="652"/>
                  </a:lnTo>
                  <a:lnTo>
                    <a:pt x="4145" y="573"/>
                  </a:lnTo>
                  <a:lnTo>
                    <a:pt x="4046" y="500"/>
                  </a:lnTo>
                  <a:lnTo>
                    <a:pt x="3947" y="428"/>
                  </a:lnTo>
                  <a:lnTo>
                    <a:pt x="3848" y="362"/>
                  </a:lnTo>
                  <a:lnTo>
                    <a:pt x="3742" y="303"/>
                  </a:lnTo>
                  <a:lnTo>
                    <a:pt x="3630" y="244"/>
                  </a:lnTo>
                  <a:lnTo>
                    <a:pt x="3518" y="191"/>
                  </a:lnTo>
                  <a:lnTo>
                    <a:pt x="3399" y="151"/>
                  </a:lnTo>
                  <a:lnTo>
                    <a:pt x="3287" y="112"/>
                  </a:lnTo>
                  <a:lnTo>
                    <a:pt x="3161" y="72"/>
                  </a:lnTo>
                  <a:lnTo>
                    <a:pt x="3043" y="46"/>
                  </a:lnTo>
                  <a:lnTo>
                    <a:pt x="2917" y="26"/>
                  </a:lnTo>
                  <a:lnTo>
                    <a:pt x="2792" y="7"/>
                  </a:lnTo>
                  <a:lnTo>
                    <a:pt x="2660" y="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9" name="Freeform 19"/>
            <p:cNvSpPr>
              <a:spLocks/>
            </p:cNvSpPr>
            <p:nvPr/>
          </p:nvSpPr>
          <p:spPr bwMode="auto">
            <a:xfrm>
              <a:off x="8150" y="7744"/>
              <a:ext cx="3511" cy="1943"/>
            </a:xfrm>
            <a:custGeom>
              <a:avLst/>
              <a:gdLst/>
              <a:ahLst/>
              <a:cxnLst>
                <a:cxn ang="0">
                  <a:pos x="3505" y="1580"/>
                </a:cxn>
                <a:cxn ang="0">
                  <a:pos x="3465" y="1337"/>
                </a:cxn>
                <a:cxn ang="0">
                  <a:pos x="3392" y="1106"/>
                </a:cxn>
                <a:cxn ang="0">
                  <a:pos x="3287" y="896"/>
                </a:cxn>
                <a:cxn ang="0">
                  <a:pos x="3155" y="698"/>
                </a:cxn>
                <a:cxn ang="0">
                  <a:pos x="3003" y="514"/>
                </a:cxn>
                <a:cxn ang="0">
                  <a:pos x="2825" y="362"/>
                </a:cxn>
                <a:cxn ang="0">
                  <a:pos x="2627" y="230"/>
                </a:cxn>
                <a:cxn ang="0">
                  <a:pos x="2415" y="125"/>
                </a:cxn>
                <a:cxn ang="0">
                  <a:pos x="2184" y="53"/>
                </a:cxn>
                <a:cxn ang="0">
                  <a:pos x="1940" y="7"/>
                </a:cxn>
                <a:cxn ang="0">
                  <a:pos x="1656" y="0"/>
                </a:cxn>
                <a:cxn ang="0">
                  <a:pos x="1399" y="33"/>
                </a:cxn>
                <a:cxn ang="0">
                  <a:pos x="1168" y="99"/>
                </a:cxn>
                <a:cxn ang="0">
                  <a:pos x="950" y="198"/>
                </a:cxn>
                <a:cxn ang="0">
                  <a:pos x="746" y="316"/>
                </a:cxn>
                <a:cxn ang="0">
                  <a:pos x="561" y="468"/>
                </a:cxn>
                <a:cxn ang="0">
                  <a:pos x="396" y="639"/>
                </a:cxn>
                <a:cxn ang="0">
                  <a:pos x="257" y="830"/>
                </a:cxn>
                <a:cxn ang="0">
                  <a:pos x="152" y="1040"/>
                </a:cxn>
                <a:cxn ang="0">
                  <a:pos x="66" y="1264"/>
                </a:cxn>
                <a:cxn ang="0">
                  <a:pos x="13" y="1508"/>
                </a:cxn>
                <a:cxn ang="0">
                  <a:pos x="0" y="1752"/>
                </a:cxn>
                <a:cxn ang="0">
                  <a:pos x="13" y="1864"/>
                </a:cxn>
                <a:cxn ang="0">
                  <a:pos x="53" y="1712"/>
                </a:cxn>
                <a:cxn ang="0">
                  <a:pos x="125" y="1488"/>
                </a:cxn>
                <a:cxn ang="0">
                  <a:pos x="224" y="1284"/>
                </a:cxn>
                <a:cxn ang="0">
                  <a:pos x="350" y="1087"/>
                </a:cxn>
                <a:cxn ang="0">
                  <a:pos x="607" y="810"/>
                </a:cxn>
                <a:cxn ang="0">
                  <a:pos x="792" y="672"/>
                </a:cxn>
                <a:cxn ang="0">
                  <a:pos x="990" y="560"/>
                </a:cxn>
                <a:cxn ang="0">
                  <a:pos x="1208" y="468"/>
                </a:cxn>
                <a:cxn ang="0">
                  <a:pos x="1432" y="408"/>
                </a:cxn>
                <a:cxn ang="0">
                  <a:pos x="1670" y="382"/>
                </a:cxn>
                <a:cxn ang="0">
                  <a:pos x="1920" y="388"/>
                </a:cxn>
                <a:cxn ang="0">
                  <a:pos x="2165" y="428"/>
                </a:cxn>
                <a:cxn ang="0">
                  <a:pos x="2396" y="500"/>
                </a:cxn>
                <a:cxn ang="0">
                  <a:pos x="2613" y="599"/>
                </a:cxn>
                <a:cxn ang="0">
                  <a:pos x="2811" y="731"/>
                </a:cxn>
                <a:cxn ang="0">
                  <a:pos x="2990" y="882"/>
                </a:cxn>
                <a:cxn ang="0">
                  <a:pos x="3142" y="1060"/>
                </a:cxn>
                <a:cxn ang="0">
                  <a:pos x="3280" y="1258"/>
                </a:cxn>
                <a:cxn ang="0">
                  <a:pos x="3386" y="1468"/>
                </a:cxn>
                <a:cxn ang="0">
                  <a:pos x="3458" y="1699"/>
                </a:cxn>
                <a:cxn ang="0">
                  <a:pos x="3505" y="1943"/>
                </a:cxn>
              </a:cxnLst>
              <a:rect l="0" t="0" r="r" b="b"/>
              <a:pathLst>
                <a:path w="3511" h="1943">
                  <a:moveTo>
                    <a:pt x="3511" y="1745"/>
                  </a:moveTo>
                  <a:lnTo>
                    <a:pt x="3511" y="1666"/>
                  </a:lnTo>
                  <a:lnTo>
                    <a:pt x="3505" y="1580"/>
                  </a:lnTo>
                  <a:lnTo>
                    <a:pt x="3498" y="1501"/>
                  </a:lnTo>
                  <a:lnTo>
                    <a:pt x="3478" y="1416"/>
                  </a:lnTo>
                  <a:lnTo>
                    <a:pt x="3465" y="1337"/>
                  </a:lnTo>
                  <a:lnTo>
                    <a:pt x="3445" y="1258"/>
                  </a:lnTo>
                  <a:lnTo>
                    <a:pt x="3419" y="1185"/>
                  </a:lnTo>
                  <a:lnTo>
                    <a:pt x="3392" y="1106"/>
                  </a:lnTo>
                  <a:lnTo>
                    <a:pt x="3359" y="1034"/>
                  </a:lnTo>
                  <a:lnTo>
                    <a:pt x="3326" y="961"/>
                  </a:lnTo>
                  <a:lnTo>
                    <a:pt x="3287" y="896"/>
                  </a:lnTo>
                  <a:lnTo>
                    <a:pt x="3247" y="823"/>
                  </a:lnTo>
                  <a:lnTo>
                    <a:pt x="3201" y="757"/>
                  </a:lnTo>
                  <a:lnTo>
                    <a:pt x="3155" y="698"/>
                  </a:lnTo>
                  <a:lnTo>
                    <a:pt x="3109" y="632"/>
                  </a:lnTo>
                  <a:lnTo>
                    <a:pt x="3056" y="573"/>
                  </a:lnTo>
                  <a:lnTo>
                    <a:pt x="3003" y="514"/>
                  </a:lnTo>
                  <a:lnTo>
                    <a:pt x="2944" y="461"/>
                  </a:lnTo>
                  <a:lnTo>
                    <a:pt x="2884" y="408"/>
                  </a:lnTo>
                  <a:lnTo>
                    <a:pt x="2825" y="362"/>
                  </a:lnTo>
                  <a:lnTo>
                    <a:pt x="2759" y="316"/>
                  </a:lnTo>
                  <a:lnTo>
                    <a:pt x="2699" y="270"/>
                  </a:lnTo>
                  <a:lnTo>
                    <a:pt x="2627" y="230"/>
                  </a:lnTo>
                  <a:lnTo>
                    <a:pt x="2561" y="191"/>
                  </a:lnTo>
                  <a:lnTo>
                    <a:pt x="2488" y="158"/>
                  </a:lnTo>
                  <a:lnTo>
                    <a:pt x="2415" y="125"/>
                  </a:lnTo>
                  <a:lnTo>
                    <a:pt x="2336" y="99"/>
                  </a:lnTo>
                  <a:lnTo>
                    <a:pt x="2264" y="72"/>
                  </a:lnTo>
                  <a:lnTo>
                    <a:pt x="2184" y="53"/>
                  </a:lnTo>
                  <a:lnTo>
                    <a:pt x="2105" y="33"/>
                  </a:lnTo>
                  <a:lnTo>
                    <a:pt x="2026" y="20"/>
                  </a:lnTo>
                  <a:lnTo>
                    <a:pt x="1940" y="7"/>
                  </a:lnTo>
                  <a:lnTo>
                    <a:pt x="1848" y="0"/>
                  </a:lnTo>
                  <a:lnTo>
                    <a:pt x="1755" y="0"/>
                  </a:lnTo>
                  <a:lnTo>
                    <a:pt x="1656" y="0"/>
                  </a:lnTo>
                  <a:lnTo>
                    <a:pt x="1564" y="7"/>
                  </a:lnTo>
                  <a:lnTo>
                    <a:pt x="1478" y="20"/>
                  </a:lnTo>
                  <a:lnTo>
                    <a:pt x="1399" y="33"/>
                  </a:lnTo>
                  <a:lnTo>
                    <a:pt x="1320" y="53"/>
                  </a:lnTo>
                  <a:lnTo>
                    <a:pt x="1241" y="72"/>
                  </a:lnTo>
                  <a:lnTo>
                    <a:pt x="1168" y="99"/>
                  </a:lnTo>
                  <a:lnTo>
                    <a:pt x="1089" y="125"/>
                  </a:lnTo>
                  <a:lnTo>
                    <a:pt x="1016" y="158"/>
                  </a:lnTo>
                  <a:lnTo>
                    <a:pt x="950" y="198"/>
                  </a:lnTo>
                  <a:lnTo>
                    <a:pt x="878" y="230"/>
                  </a:lnTo>
                  <a:lnTo>
                    <a:pt x="812" y="277"/>
                  </a:lnTo>
                  <a:lnTo>
                    <a:pt x="746" y="316"/>
                  </a:lnTo>
                  <a:lnTo>
                    <a:pt x="680" y="362"/>
                  </a:lnTo>
                  <a:lnTo>
                    <a:pt x="620" y="415"/>
                  </a:lnTo>
                  <a:lnTo>
                    <a:pt x="561" y="468"/>
                  </a:lnTo>
                  <a:lnTo>
                    <a:pt x="501" y="520"/>
                  </a:lnTo>
                  <a:lnTo>
                    <a:pt x="449" y="579"/>
                  </a:lnTo>
                  <a:lnTo>
                    <a:pt x="396" y="639"/>
                  </a:lnTo>
                  <a:lnTo>
                    <a:pt x="350" y="698"/>
                  </a:lnTo>
                  <a:lnTo>
                    <a:pt x="303" y="764"/>
                  </a:lnTo>
                  <a:lnTo>
                    <a:pt x="257" y="830"/>
                  </a:lnTo>
                  <a:lnTo>
                    <a:pt x="218" y="896"/>
                  </a:lnTo>
                  <a:lnTo>
                    <a:pt x="185" y="968"/>
                  </a:lnTo>
                  <a:lnTo>
                    <a:pt x="152" y="1040"/>
                  </a:lnTo>
                  <a:lnTo>
                    <a:pt x="119" y="1113"/>
                  </a:lnTo>
                  <a:lnTo>
                    <a:pt x="92" y="1192"/>
                  </a:lnTo>
                  <a:lnTo>
                    <a:pt x="66" y="1264"/>
                  </a:lnTo>
                  <a:lnTo>
                    <a:pt x="46" y="1343"/>
                  </a:lnTo>
                  <a:lnTo>
                    <a:pt x="26" y="1422"/>
                  </a:lnTo>
                  <a:lnTo>
                    <a:pt x="13" y="1508"/>
                  </a:lnTo>
                  <a:lnTo>
                    <a:pt x="6" y="1587"/>
                  </a:lnTo>
                  <a:lnTo>
                    <a:pt x="0" y="1673"/>
                  </a:lnTo>
                  <a:lnTo>
                    <a:pt x="0" y="1752"/>
                  </a:lnTo>
                  <a:lnTo>
                    <a:pt x="0" y="1811"/>
                  </a:lnTo>
                  <a:lnTo>
                    <a:pt x="6" y="1864"/>
                  </a:lnTo>
                  <a:lnTo>
                    <a:pt x="13" y="1864"/>
                  </a:lnTo>
                  <a:lnTo>
                    <a:pt x="20" y="1870"/>
                  </a:lnTo>
                  <a:lnTo>
                    <a:pt x="33" y="1791"/>
                  </a:lnTo>
                  <a:lnTo>
                    <a:pt x="53" y="1712"/>
                  </a:lnTo>
                  <a:lnTo>
                    <a:pt x="72" y="1640"/>
                  </a:lnTo>
                  <a:lnTo>
                    <a:pt x="99" y="1561"/>
                  </a:lnTo>
                  <a:lnTo>
                    <a:pt x="125" y="1488"/>
                  </a:lnTo>
                  <a:lnTo>
                    <a:pt x="152" y="1416"/>
                  </a:lnTo>
                  <a:lnTo>
                    <a:pt x="185" y="1350"/>
                  </a:lnTo>
                  <a:lnTo>
                    <a:pt x="224" y="1284"/>
                  </a:lnTo>
                  <a:lnTo>
                    <a:pt x="264" y="1218"/>
                  </a:lnTo>
                  <a:lnTo>
                    <a:pt x="303" y="1152"/>
                  </a:lnTo>
                  <a:lnTo>
                    <a:pt x="350" y="1087"/>
                  </a:lnTo>
                  <a:lnTo>
                    <a:pt x="396" y="1027"/>
                  </a:lnTo>
                  <a:lnTo>
                    <a:pt x="495" y="915"/>
                  </a:lnTo>
                  <a:lnTo>
                    <a:pt x="607" y="810"/>
                  </a:lnTo>
                  <a:lnTo>
                    <a:pt x="666" y="764"/>
                  </a:lnTo>
                  <a:lnTo>
                    <a:pt x="726" y="718"/>
                  </a:lnTo>
                  <a:lnTo>
                    <a:pt x="792" y="672"/>
                  </a:lnTo>
                  <a:lnTo>
                    <a:pt x="851" y="632"/>
                  </a:lnTo>
                  <a:lnTo>
                    <a:pt x="924" y="593"/>
                  </a:lnTo>
                  <a:lnTo>
                    <a:pt x="990" y="560"/>
                  </a:lnTo>
                  <a:lnTo>
                    <a:pt x="1062" y="527"/>
                  </a:lnTo>
                  <a:lnTo>
                    <a:pt x="1128" y="494"/>
                  </a:lnTo>
                  <a:lnTo>
                    <a:pt x="1208" y="468"/>
                  </a:lnTo>
                  <a:lnTo>
                    <a:pt x="1280" y="448"/>
                  </a:lnTo>
                  <a:lnTo>
                    <a:pt x="1353" y="428"/>
                  </a:lnTo>
                  <a:lnTo>
                    <a:pt x="1432" y="408"/>
                  </a:lnTo>
                  <a:lnTo>
                    <a:pt x="1511" y="395"/>
                  </a:lnTo>
                  <a:lnTo>
                    <a:pt x="1590" y="388"/>
                  </a:lnTo>
                  <a:lnTo>
                    <a:pt x="1670" y="382"/>
                  </a:lnTo>
                  <a:lnTo>
                    <a:pt x="1755" y="382"/>
                  </a:lnTo>
                  <a:lnTo>
                    <a:pt x="1835" y="382"/>
                  </a:lnTo>
                  <a:lnTo>
                    <a:pt x="1920" y="388"/>
                  </a:lnTo>
                  <a:lnTo>
                    <a:pt x="2006" y="395"/>
                  </a:lnTo>
                  <a:lnTo>
                    <a:pt x="2085" y="415"/>
                  </a:lnTo>
                  <a:lnTo>
                    <a:pt x="2165" y="428"/>
                  </a:lnTo>
                  <a:lnTo>
                    <a:pt x="2244" y="448"/>
                  </a:lnTo>
                  <a:lnTo>
                    <a:pt x="2316" y="474"/>
                  </a:lnTo>
                  <a:lnTo>
                    <a:pt x="2396" y="500"/>
                  </a:lnTo>
                  <a:lnTo>
                    <a:pt x="2468" y="533"/>
                  </a:lnTo>
                  <a:lnTo>
                    <a:pt x="2541" y="566"/>
                  </a:lnTo>
                  <a:lnTo>
                    <a:pt x="2613" y="599"/>
                  </a:lnTo>
                  <a:lnTo>
                    <a:pt x="2679" y="645"/>
                  </a:lnTo>
                  <a:lnTo>
                    <a:pt x="2745" y="685"/>
                  </a:lnTo>
                  <a:lnTo>
                    <a:pt x="2811" y="731"/>
                  </a:lnTo>
                  <a:lnTo>
                    <a:pt x="2871" y="777"/>
                  </a:lnTo>
                  <a:lnTo>
                    <a:pt x="2930" y="830"/>
                  </a:lnTo>
                  <a:lnTo>
                    <a:pt x="2990" y="882"/>
                  </a:lnTo>
                  <a:lnTo>
                    <a:pt x="3043" y="942"/>
                  </a:lnTo>
                  <a:lnTo>
                    <a:pt x="3095" y="1001"/>
                  </a:lnTo>
                  <a:lnTo>
                    <a:pt x="3142" y="1060"/>
                  </a:lnTo>
                  <a:lnTo>
                    <a:pt x="3194" y="1126"/>
                  </a:lnTo>
                  <a:lnTo>
                    <a:pt x="3234" y="1192"/>
                  </a:lnTo>
                  <a:lnTo>
                    <a:pt x="3280" y="1258"/>
                  </a:lnTo>
                  <a:lnTo>
                    <a:pt x="3313" y="1324"/>
                  </a:lnTo>
                  <a:lnTo>
                    <a:pt x="3353" y="1396"/>
                  </a:lnTo>
                  <a:lnTo>
                    <a:pt x="3386" y="1468"/>
                  </a:lnTo>
                  <a:lnTo>
                    <a:pt x="3412" y="1547"/>
                  </a:lnTo>
                  <a:lnTo>
                    <a:pt x="3439" y="1620"/>
                  </a:lnTo>
                  <a:lnTo>
                    <a:pt x="3458" y="1699"/>
                  </a:lnTo>
                  <a:lnTo>
                    <a:pt x="3478" y="1778"/>
                  </a:lnTo>
                  <a:lnTo>
                    <a:pt x="3491" y="1857"/>
                  </a:lnTo>
                  <a:lnTo>
                    <a:pt x="3505" y="1943"/>
                  </a:lnTo>
                  <a:lnTo>
                    <a:pt x="3511" y="1844"/>
                  </a:lnTo>
                  <a:lnTo>
                    <a:pt x="3511" y="1745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0" name="Freeform 20"/>
            <p:cNvSpPr>
              <a:spLocks/>
            </p:cNvSpPr>
            <p:nvPr/>
          </p:nvSpPr>
          <p:spPr bwMode="auto">
            <a:xfrm>
              <a:off x="9820" y="9680"/>
              <a:ext cx="2231" cy="2226"/>
            </a:xfrm>
            <a:custGeom>
              <a:avLst/>
              <a:gdLst/>
              <a:ahLst/>
              <a:cxnLst>
                <a:cxn ang="0">
                  <a:pos x="184" y="1949"/>
                </a:cxn>
                <a:cxn ang="0">
                  <a:pos x="46" y="1949"/>
                </a:cxn>
                <a:cxn ang="0">
                  <a:pos x="0" y="1949"/>
                </a:cxn>
                <a:cxn ang="0">
                  <a:pos x="204" y="1982"/>
                </a:cxn>
                <a:cxn ang="0">
                  <a:pos x="402" y="2048"/>
                </a:cxn>
                <a:cxn ang="0">
                  <a:pos x="580" y="2127"/>
                </a:cxn>
                <a:cxn ang="0">
                  <a:pos x="759" y="2226"/>
                </a:cxn>
                <a:cxn ang="0">
                  <a:pos x="917" y="2167"/>
                </a:cxn>
                <a:cxn ang="0">
                  <a:pos x="1208" y="2015"/>
                </a:cxn>
                <a:cxn ang="0">
                  <a:pos x="1478" y="1824"/>
                </a:cxn>
                <a:cxn ang="0">
                  <a:pos x="1709" y="1587"/>
                </a:cxn>
                <a:cxn ang="0">
                  <a:pos x="1907" y="1324"/>
                </a:cxn>
                <a:cxn ang="0">
                  <a:pos x="2059" y="1027"/>
                </a:cxn>
                <a:cxn ang="0">
                  <a:pos x="2145" y="790"/>
                </a:cxn>
                <a:cxn ang="0">
                  <a:pos x="2184" y="626"/>
                </a:cxn>
                <a:cxn ang="0">
                  <a:pos x="2211" y="454"/>
                </a:cxn>
                <a:cxn ang="0">
                  <a:pos x="2224" y="283"/>
                </a:cxn>
                <a:cxn ang="0">
                  <a:pos x="2224" y="99"/>
                </a:cxn>
                <a:cxn ang="0">
                  <a:pos x="2204" y="99"/>
                </a:cxn>
                <a:cxn ang="0">
                  <a:pos x="2171" y="283"/>
                </a:cxn>
                <a:cxn ang="0">
                  <a:pos x="2125" y="468"/>
                </a:cxn>
                <a:cxn ang="0">
                  <a:pos x="2059" y="639"/>
                </a:cxn>
                <a:cxn ang="0">
                  <a:pos x="1980" y="810"/>
                </a:cxn>
                <a:cxn ang="0">
                  <a:pos x="1887" y="968"/>
                </a:cxn>
                <a:cxn ang="0">
                  <a:pos x="1782" y="1119"/>
                </a:cxn>
                <a:cxn ang="0">
                  <a:pos x="1663" y="1258"/>
                </a:cxn>
                <a:cxn ang="0">
                  <a:pos x="1531" y="1383"/>
                </a:cxn>
                <a:cxn ang="0">
                  <a:pos x="1392" y="1501"/>
                </a:cxn>
                <a:cxn ang="0">
                  <a:pos x="1247" y="1607"/>
                </a:cxn>
                <a:cxn ang="0">
                  <a:pos x="1082" y="1706"/>
                </a:cxn>
                <a:cxn ang="0">
                  <a:pos x="917" y="1785"/>
                </a:cxn>
                <a:cxn ang="0">
                  <a:pos x="745" y="1850"/>
                </a:cxn>
                <a:cxn ang="0">
                  <a:pos x="561" y="1897"/>
                </a:cxn>
                <a:cxn ang="0">
                  <a:pos x="376" y="1929"/>
                </a:cxn>
              </a:cxnLst>
              <a:rect l="0" t="0" r="r" b="b"/>
              <a:pathLst>
                <a:path w="2231" h="2226">
                  <a:moveTo>
                    <a:pt x="277" y="1943"/>
                  </a:moveTo>
                  <a:lnTo>
                    <a:pt x="184" y="1949"/>
                  </a:lnTo>
                  <a:lnTo>
                    <a:pt x="92" y="1949"/>
                  </a:lnTo>
                  <a:lnTo>
                    <a:pt x="46" y="1949"/>
                  </a:lnTo>
                  <a:lnTo>
                    <a:pt x="0" y="1949"/>
                  </a:lnTo>
                  <a:lnTo>
                    <a:pt x="105" y="1962"/>
                  </a:lnTo>
                  <a:lnTo>
                    <a:pt x="204" y="1982"/>
                  </a:lnTo>
                  <a:lnTo>
                    <a:pt x="303" y="2015"/>
                  </a:lnTo>
                  <a:lnTo>
                    <a:pt x="402" y="2048"/>
                  </a:lnTo>
                  <a:lnTo>
                    <a:pt x="495" y="2081"/>
                  </a:lnTo>
                  <a:lnTo>
                    <a:pt x="580" y="2127"/>
                  </a:lnTo>
                  <a:lnTo>
                    <a:pt x="673" y="2173"/>
                  </a:lnTo>
                  <a:lnTo>
                    <a:pt x="759" y="2226"/>
                  </a:lnTo>
                  <a:lnTo>
                    <a:pt x="917" y="2167"/>
                  </a:lnTo>
                  <a:lnTo>
                    <a:pt x="1062" y="2094"/>
                  </a:lnTo>
                  <a:lnTo>
                    <a:pt x="1208" y="2015"/>
                  </a:lnTo>
                  <a:lnTo>
                    <a:pt x="1346" y="1923"/>
                  </a:lnTo>
                  <a:lnTo>
                    <a:pt x="1478" y="1824"/>
                  </a:lnTo>
                  <a:lnTo>
                    <a:pt x="1597" y="1712"/>
                  </a:lnTo>
                  <a:lnTo>
                    <a:pt x="1709" y="1587"/>
                  </a:lnTo>
                  <a:lnTo>
                    <a:pt x="1815" y="1462"/>
                  </a:lnTo>
                  <a:lnTo>
                    <a:pt x="1907" y="1324"/>
                  </a:lnTo>
                  <a:lnTo>
                    <a:pt x="1986" y="1179"/>
                  </a:lnTo>
                  <a:lnTo>
                    <a:pt x="2059" y="1027"/>
                  </a:lnTo>
                  <a:lnTo>
                    <a:pt x="2118" y="869"/>
                  </a:lnTo>
                  <a:lnTo>
                    <a:pt x="2145" y="790"/>
                  </a:lnTo>
                  <a:lnTo>
                    <a:pt x="2165" y="711"/>
                  </a:lnTo>
                  <a:lnTo>
                    <a:pt x="2184" y="626"/>
                  </a:lnTo>
                  <a:lnTo>
                    <a:pt x="2198" y="540"/>
                  </a:lnTo>
                  <a:lnTo>
                    <a:pt x="2211" y="454"/>
                  </a:lnTo>
                  <a:lnTo>
                    <a:pt x="2224" y="369"/>
                  </a:lnTo>
                  <a:lnTo>
                    <a:pt x="2224" y="283"/>
                  </a:lnTo>
                  <a:lnTo>
                    <a:pt x="2231" y="198"/>
                  </a:lnTo>
                  <a:lnTo>
                    <a:pt x="2224" y="99"/>
                  </a:lnTo>
                  <a:lnTo>
                    <a:pt x="2217" y="0"/>
                  </a:lnTo>
                  <a:lnTo>
                    <a:pt x="2204" y="99"/>
                  </a:lnTo>
                  <a:lnTo>
                    <a:pt x="2191" y="191"/>
                  </a:lnTo>
                  <a:lnTo>
                    <a:pt x="2171" y="283"/>
                  </a:lnTo>
                  <a:lnTo>
                    <a:pt x="2151" y="375"/>
                  </a:lnTo>
                  <a:lnTo>
                    <a:pt x="2125" y="468"/>
                  </a:lnTo>
                  <a:lnTo>
                    <a:pt x="2092" y="553"/>
                  </a:lnTo>
                  <a:lnTo>
                    <a:pt x="2059" y="639"/>
                  </a:lnTo>
                  <a:lnTo>
                    <a:pt x="2019" y="724"/>
                  </a:lnTo>
                  <a:lnTo>
                    <a:pt x="1980" y="810"/>
                  </a:lnTo>
                  <a:lnTo>
                    <a:pt x="1934" y="889"/>
                  </a:lnTo>
                  <a:lnTo>
                    <a:pt x="1887" y="968"/>
                  </a:lnTo>
                  <a:lnTo>
                    <a:pt x="1835" y="1040"/>
                  </a:lnTo>
                  <a:lnTo>
                    <a:pt x="1782" y="1119"/>
                  </a:lnTo>
                  <a:lnTo>
                    <a:pt x="1722" y="1185"/>
                  </a:lnTo>
                  <a:lnTo>
                    <a:pt x="1663" y="1258"/>
                  </a:lnTo>
                  <a:lnTo>
                    <a:pt x="1597" y="1324"/>
                  </a:lnTo>
                  <a:lnTo>
                    <a:pt x="1531" y="1383"/>
                  </a:lnTo>
                  <a:lnTo>
                    <a:pt x="1465" y="1449"/>
                  </a:lnTo>
                  <a:lnTo>
                    <a:pt x="1392" y="1501"/>
                  </a:lnTo>
                  <a:lnTo>
                    <a:pt x="1320" y="1561"/>
                  </a:lnTo>
                  <a:lnTo>
                    <a:pt x="1247" y="1607"/>
                  </a:lnTo>
                  <a:lnTo>
                    <a:pt x="1168" y="1659"/>
                  </a:lnTo>
                  <a:lnTo>
                    <a:pt x="1082" y="1706"/>
                  </a:lnTo>
                  <a:lnTo>
                    <a:pt x="1003" y="1745"/>
                  </a:lnTo>
                  <a:lnTo>
                    <a:pt x="917" y="1785"/>
                  </a:lnTo>
                  <a:lnTo>
                    <a:pt x="831" y="1817"/>
                  </a:lnTo>
                  <a:lnTo>
                    <a:pt x="745" y="1850"/>
                  </a:lnTo>
                  <a:lnTo>
                    <a:pt x="653" y="1877"/>
                  </a:lnTo>
                  <a:lnTo>
                    <a:pt x="561" y="1897"/>
                  </a:lnTo>
                  <a:lnTo>
                    <a:pt x="468" y="1916"/>
                  </a:lnTo>
                  <a:lnTo>
                    <a:pt x="376" y="1929"/>
                  </a:lnTo>
                  <a:lnTo>
                    <a:pt x="277" y="194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0" name="Gerade Verbindung 9"/>
          <p:cNvCxnSpPr/>
          <p:nvPr/>
        </p:nvCxnSpPr>
        <p:spPr>
          <a:xfrm>
            <a:off x="179512" y="6143952"/>
            <a:ext cx="8784976" cy="6146"/>
          </a:xfrm>
          <a:prstGeom prst="line">
            <a:avLst/>
          </a:prstGeom>
          <a:ln w="22225">
            <a:solidFill>
              <a:srgbClr val="254A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01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9" name="Kép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5" t="29333"/>
          <a:stretch>
            <a:fillRect/>
          </a:stretch>
        </p:blipFill>
        <p:spPr>
          <a:xfrm>
            <a:off x="251520" y="908720"/>
            <a:ext cx="8712967" cy="288032"/>
          </a:xfrm>
          <a:prstGeom prst="rect">
            <a:avLst/>
          </a:prstGeom>
        </p:spPr>
      </p:pic>
      <p:sp>
        <p:nvSpPr>
          <p:cNvPr id="31" name="Google Shape;100;p14"/>
          <p:cNvSpPr txBox="1"/>
          <p:nvPr/>
        </p:nvSpPr>
        <p:spPr>
          <a:xfrm>
            <a:off x="1087566" y="1466330"/>
            <a:ext cx="696886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Změna</a:t>
            </a:r>
            <a:endParaRPr lang="en-US" sz="1800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5" name="Diagram 34"/>
          <p:cNvGraphicFramePr/>
          <p:nvPr>
            <p:extLst>
              <p:ext uri="{D42A27DB-BD31-4B8C-83A1-F6EECF244321}">
                <p14:modId xmlns:p14="http://schemas.microsoft.com/office/powerpoint/2010/main" val="2683641419"/>
              </p:ext>
            </p:extLst>
          </p:nvPr>
        </p:nvGraphicFramePr>
        <p:xfrm>
          <a:off x="1524000" y="1340768"/>
          <a:ext cx="6576392" cy="4482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Rectangle 8">
            <a:extLst>
              <a:ext uri="{FF2B5EF4-FFF2-40B4-BE49-F238E27FC236}">
                <a16:creationId xmlns="" xmlns:a16="http://schemas.microsoft.com/office/drawing/2014/main" id="{28B8F833-8DA3-4D8D-ACEC-24F03BAC90C8}"/>
              </a:ext>
            </a:extLst>
          </p:cNvPr>
          <p:cNvSpPr/>
          <p:nvPr/>
        </p:nvSpPr>
        <p:spPr>
          <a:xfrm>
            <a:off x="611560" y="459738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pic>
        <p:nvPicPr>
          <p:cNvPr id="33" name="Obrázek 32" descr="C:\Users\petra\AppData\Local\Microsoft\Windows\INetCache\Content.Outlook\N9SFK3NJ\standard logo -image-InnoSchool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7236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29"/>
          <p:cNvSpPr txBox="1"/>
          <p:nvPr/>
        </p:nvSpPr>
        <p:spPr>
          <a:xfrm>
            <a:off x="107504" y="6165304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10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5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5652120" y="3140968"/>
            <a:ext cx="3312368" cy="3024336"/>
            <a:chOff x="3800" y="6967"/>
            <a:chExt cx="8640" cy="8179"/>
          </a:xfrm>
        </p:grpSpPr>
        <p:sp>
          <p:nvSpPr>
            <p:cNvPr id="5122" name="Freeform 2"/>
            <p:cNvSpPr>
              <a:spLocks/>
            </p:cNvSpPr>
            <p:nvPr/>
          </p:nvSpPr>
          <p:spPr bwMode="auto">
            <a:xfrm>
              <a:off x="4869" y="10365"/>
              <a:ext cx="641" cy="421"/>
            </a:xfrm>
            <a:custGeom>
              <a:avLst/>
              <a:gdLst/>
              <a:ahLst/>
              <a:cxnLst>
                <a:cxn ang="0">
                  <a:pos x="324" y="421"/>
                </a:cxn>
                <a:cxn ang="0">
                  <a:pos x="390" y="415"/>
                </a:cxn>
                <a:cxn ang="0">
                  <a:pos x="449" y="395"/>
                </a:cxn>
                <a:cxn ang="0">
                  <a:pos x="502" y="369"/>
                </a:cxn>
                <a:cxn ang="0">
                  <a:pos x="548" y="329"/>
                </a:cxn>
                <a:cxn ang="0">
                  <a:pos x="588" y="276"/>
                </a:cxn>
                <a:cxn ang="0">
                  <a:pos x="621" y="224"/>
                </a:cxn>
                <a:cxn ang="0">
                  <a:pos x="634" y="164"/>
                </a:cxn>
                <a:cxn ang="0">
                  <a:pos x="641" y="99"/>
                </a:cxn>
                <a:cxn ang="0">
                  <a:pos x="641" y="46"/>
                </a:cxn>
                <a:cxn ang="0">
                  <a:pos x="627" y="0"/>
                </a:cxn>
                <a:cxn ang="0">
                  <a:pos x="608" y="39"/>
                </a:cxn>
                <a:cxn ang="0">
                  <a:pos x="581" y="85"/>
                </a:cxn>
                <a:cxn ang="0">
                  <a:pos x="548" y="118"/>
                </a:cxn>
                <a:cxn ang="0">
                  <a:pos x="509" y="151"/>
                </a:cxn>
                <a:cxn ang="0">
                  <a:pos x="469" y="178"/>
                </a:cxn>
                <a:cxn ang="0">
                  <a:pos x="423" y="197"/>
                </a:cxn>
                <a:cxn ang="0">
                  <a:pos x="377" y="211"/>
                </a:cxn>
                <a:cxn ang="0">
                  <a:pos x="324" y="211"/>
                </a:cxn>
                <a:cxn ang="0">
                  <a:pos x="271" y="211"/>
                </a:cxn>
                <a:cxn ang="0">
                  <a:pos x="225" y="197"/>
                </a:cxn>
                <a:cxn ang="0">
                  <a:pos x="178" y="178"/>
                </a:cxn>
                <a:cxn ang="0">
                  <a:pos x="139" y="151"/>
                </a:cxn>
                <a:cxn ang="0">
                  <a:pos x="99" y="118"/>
                </a:cxn>
                <a:cxn ang="0">
                  <a:pos x="66" y="85"/>
                </a:cxn>
                <a:cxn ang="0">
                  <a:pos x="40" y="39"/>
                </a:cxn>
                <a:cxn ang="0">
                  <a:pos x="20" y="0"/>
                </a:cxn>
                <a:cxn ang="0">
                  <a:pos x="7" y="46"/>
                </a:cxn>
                <a:cxn ang="0">
                  <a:pos x="0" y="105"/>
                </a:cxn>
                <a:cxn ang="0">
                  <a:pos x="7" y="164"/>
                </a:cxn>
                <a:cxn ang="0">
                  <a:pos x="27" y="224"/>
                </a:cxn>
                <a:cxn ang="0">
                  <a:pos x="60" y="283"/>
                </a:cxn>
                <a:cxn ang="0">
                  <a:pos x="99" y="329"/>
                </a:cxn>
                <a:cxn ang="0">
                  <a:pos x="145" y="369"/>
                </a:cxn>
                <a:cxn ang="0">
                  <a:pos x="198" y="395"/>
                </a:cxn>
                <a:cxn ang="0">
                  <a:pos x="258" y="415"/>
                </a:cxn>
                <a:cxn ang="0">
                  <a:pos x="324" y="421"/>
                </a:cxn>
              </a:cxnLst>
              <a:rect l="0" t="0" r="r" b="b"/>
              <a:pathLst>
                <a:path w="641" h="421">
                  <a:moveTo>
                    <a:pt x="324" y="421"/>
                  </a:moveTo>
                  <a:lnTo>
                    <a:pt x="390" y="415"/>
                  </a:lnTo>
                  <a:lnTo>
                    <a:pt x="449" y="395"/>
                  </a:lnTo>
                  <a:lnTo>
                    <a:pt x="502" y="369"/>
                  </a:lnTo>
                  <a:lnTo>
                    <a:pt x="548" y="329"/>
                  </a:lnTo>
                  <a:lnTo>
                    <a:pt x="588" y="276"/>
                  </a:lnTo>
                  <a:lnTo>
                    <a:pt x="621" y="224"/>
                  </a:lnTo>
                  <a:lnTo>
                    <a:pt x="634" y="164"/>
                  </a:lnTo>
                  <a:lnTo>
                    <a:pt x="641" y="99"/>
                  </a:lnTo>
                  <a:lnTo>
                    <a:pt x="641" y="46"/>
                  </a:lnTo>
                  <a:lnTo>
                    <a:pt x="627" y="0"/>
                  </a:lnTo>
                  <a:lnTo>
                    <a:pt x="608" y="39"/>
                  </a:lnTo>
                  <a:lnTo>
                    <a:pt x="581" y="85"/>
                  </a:lnTo>
                  <a:lnTo>
                    <a:pt x="548" y="118"/>
                  </a:lnTo>
                  <a:lnTo>
                    <a:pt x="509" y="151"/>
                  </a:lnTo>
                  <a:lnTo>
                    <a:pt x="469" y="178"/>
                  </a:lnTo>
                  <a:lnTo>
                    <a:pt x="423" y="197"/>
                  </a:lnTo>
                  <a:lnTo>
                    <a:pt x="377" y="211"/>
                  </a:lnTo>
                  <a:lnTo>
                    <a:pt x="324" y="211"/>
                  </a:lnTo>
                  <a:lnTo>
                    <a:pt x="271" y="211"/>
                  </a:lnTo>
                  <a:lnTo>
                    <a:pt x="225" y="197"/>
                  </a:lnTo>
                  <a:lnTo>
                    <a:pt x="178" y="178"/>
                  </a:lnTo>
                  <a:lnTo>
                    <a:pt x="139" y="151"/>
                  </a:lnTo>
                  <a:lnTo>
                    <a:pt x="99" y="118"/>
                  </a:lnTo>
                  <a:lnTo>
                    <a:pt x="66" y="85"/>
                  </a:lnTo>
                  <a:lnTo>
                    <a:pt x="40" y="39"/>
                  </a:lnTo>
                  <a:lnTo>
                    <a:pt x="20" y="0"/>
                  </a:lnTo>
                  <a:lnTo>
                    <a:pt x="7" y="46"/>
                  </a:lnTo>
                  <a:lnTo>
                    <a:pt x="0" y="105"/>
                  </a:lnTo>
                  <a:lnTo>
                    <a:pt x="7" y="164"/>
                  </a:lnTo>
                  <a:lnTo>
                    <a:pt x="27" y="224"/>
                  </a:lnTo>
                  <a:lnTo>
                    <a:pt x="60" y="283"/>
                  </a:lnTo>
                  <a:lnTo>
                    <a:pt x="99" y="329"/>
                  </a:lnTo>
                  <a:lnTo>
                    <a:pt x="145" y="369"/>
                  </a:lnTo>
                  <a:lnTo>
                    <a:pt x="198" y="395"/>
                  </a:lnTo>
                  <a:lnTo>
                    <a:pt x="258" y="415"/>
                  </a:lnTo>
                  <a:lnTo>
                    <a:pt x="324" y="42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3" name="Freeform 3"/>
            <p:cNvSpPr>
              <a:spLocks/>
            </p:cNvSpPr>
            <p:nvPr/>
          </p:nvSpPr>
          <p:spPr bwMode="auto">
            <a:xfrm>
              <a:off x="3800" y="8863"/>
              <a:ext cx="2785" cy="1502"/>
            </a:xfrm>
            <a:custGeom>
              <a:avLst/>
              <a:gdLst/>
              <a:ahLst/>
              <a:cxnLst>
                <a:cxn ang="0">
                  <a:pos x="1525" y="218"/>
                </a:cxn>
                <a:cxn ang="0">
                  <a:pos x="1789" y="270"/>
                </a:cxn>
                <a:cxn ang="0">
                  <a:pos x="2026" y="363"/>
                </a:cxn>
                <a:cxn ang="0">
                  <a:pos x="2244" y="501"/>
                </a:cxn>
                <a:cxn ang="0">
                  <a:pos x="2429" y="679"/>
                </a:cxn>
                <a:cxn ang="0">
                  <a:pos x="2581" y="883"/>
                </a:cxn>
                <a:cxn ang="0">
                  <a:pos x="2700" y="1113"/>
                </a:cxn>
                <a:cxn ang="0">
                  <a:pos x="2766" y="1370"/>
                </a:cxn>
                <a:cxn ang="0">
                  <a:pos x="2785" y="1449"/>
                </a:cxn>
                <a:cxn ang="0">
                  <a:pos x="2785" y="1324"/>
                </a:cxn>
                <a:cxn ang="0">
                  <a:pos x="2772" y="1179"/>
                </a:cxn>
                <a:cxn ang="0">
                  <a:pos x="2746" y="1047"/>
                </a:cxn>
                <a:cxn ang="0">
                  <a:pos x="2700" y="916"/>
                </a:cxn>
                <a:cxn ang="0">
                  <a:pos x="2620" y="731"/>
                </a:cxn>
                <a:cxn ang="0">
                  <a:pos x="2469" y="507"/>
                </a:cxn>
                <a:cxn ang="0">
                  <a:pos x="2277" y="317"/>
                </a:cxn>
                <a:cxn ang="0">
                  <a:pos x="2053" y="172"/>
                </a:cxn>
                <a:cxn ang="0">
                  <a:pos x="1868" y="86"/>
                </a:cxn>
                <a:cxn ang="0">
                  <a:pos x="1736" y="47"/>
                </a:cxn>
                <a:cxn ang="0">
                  <a:pos x="1604" y="20"/>
                </a:cxn>
                <a:cxn ang="0">
                  <a:pos x="1459" y="7"/>
                </a:cxn>
                <a:cxn ang="0">
                  <a:pos x="1320" y="7"/>
                </a:cxn>
                <a:cxn ang="0">
                  <a:pos x="1175" y="20"/>
                </a:cxn>
                <a:cxn ang="0">
                  <a:pos x="1043" y="47"/>
                </a:cxn>
                <a:cxn ang="0">
                  <a:pos x="911" y="86"/>
                </a:cxn>
                <a:cxn ang="0">
                  <a:pos x="726" y="172"/>
                </a:cxn>
                <a:cxn ang="0">
                  <a:pos x="502" y="323"/>
                </a:cxn>
                <a:cxn ang="0">
                  <a:pos x="317" y="514"/>
                </a:cxn>
                <a:cxn ang="0">
                  <a:pos x="165" y="731"/>
                </a:cxn>
                <a:cxn ang="0">
                  <a:pos x="79" y="922"/>
                </a:cxn>
                <a:cxn ang="0">
                  <a:pos x="40" y="1047"/>
                </a:cxn>
                <a:cxn ang="0">
                  <a:pos x="13" y="1186"/>
                </a:cxn>
                <a:cxn ang="0">
                  <a:pos x="0" y="1324"/>
                </a:cxn>
                <a:cxn ang="0">
                  <a:pos x="0" y="1449"/>
                </a:cxn>
                <a:cxn ang="0">
                  <a:pos x="20" y="1364"/>
                </a:cxn>
                <a:cxn ang="0">
                  <a:pos x="86" y="1113"/>
                </a:cxn>
                <a:cxn ang="0">
                  <a:pos x="198" y="883"/>
                </a:cxn>
                <a:cxn ang="0">
                  <a:pos x="350" y="679"/>
                </a:cxn>
                <a:cxn ang="0">
                  <a:pos x="541" y="501"/>
                </a:cxn>
                <a:cxn ang="0">
                  <a:pos x="752" y="363"/>
                </a:cxn>
                <a:cxn ang="0">
                  <a:pos x="997" y="270"/>
                </a:cxn>
                <a:cxn ang="0">
                  <a:pos x="1254" y="218"/>
                </a:cxn>
              </a:cxnLst>
              <a:rect l="0" t="0" r="r" b="b"/>
              <a:pathLst>
                <a:path w="2785" h="1502">
                  <a:moveTo>
                    <a:pt x="1393" y="211"/>
                  </a:moveTo>
                  <a:lnTo>
                    <a:pt x="1525" y="218"/>
                  </a:lnTo>
                  <a:lnTo>
                    <a:pt x="1657" y="238"/>
                  </a:lnTo>
                  <a:lnTo>
                    <a:pt x="1789" y="270"/>
                  </a:lnTo>
                  <a:lnTo>
                    <a:pt x="1908" y="310"/>
                  </a:lnTo>
                  <a:lnTo>
                    <a:pt x="2026" y="363"/>
                  </a:lnTo>
                  <a:lnTo>
                    <a:pt x="2139" y="428"/>
                  </a:lnTo>
                  <a:lnTo>
                    <a:pt x="2244" y="501"/>
                  </a:lnTo>
                  <a:lnTo>
                    <a:pt x="2343" y="587"/>
                  </a:lnTo>
                  <a:lnTo>
                    <a:pt x="2429" y="679"/>
                  </a:lnTo>
                  <a:lnTo>
                    <a:pt x="2515" y="777"/>
                  </a:lnTo>
                  <a:lnTo>
                    <a:pt x="2581" y="883"/>
                  </a:lnTo>
                  <a:lnTo>
                    <a:pt x="2647" y="995"/>
                  </a:lnTo>
                  <a:lnTo>
                    <a:pt x="2700" y="1113"/>
                  </a:lnTo>
                  <a:lnTo>
                    <a:pt x="2739" y="1238"/>
                  </a:lnTo>
                  <a:lnTo>
                    <a:pt x="2766" y="1370"/>
                  </a:lnTo>
                  <a:lnTo>
                    <a:pt x="2785" y="1502"/>
                  </a:lnTo>
                  <a:lnTo>
                    <a:pt x="2785" y="1449"/>
                  </a:lnTo>
                  <a:lnTo>
                    <a:pt x="2785" y="1390"/>
                  </a:lnTo>
                  <a:lnTo>
                    <a:pt x="2785" y="1324"/>
                  </a:lnTo>
                  <a:lnTo>
                    <a:pt x="2779" y="1252"/>
                  </a:lnTo>
                  <a:lnTo>
                    <a:pt x="2772" y="1179"/>
                  </a:lnTo>
                  <a:lnTo>
                    <a:pt x="2759" y="1113"/>
                  </a:lnTo>
                  <a:lnTo>
                    <a:pt x="2746" y="1047"/>
                  </a:lnTo>
                  <a:lnTo>
                    <a:pt x="2726" y="982"/>
                  </a:lnTo>
                  <a:lnTo>
                    <a:pt x="2700" y="916"/>
                  </a:lnTo>
                  <a:lnTo>
                    <a:pt x="2680" y="850"/>
                  </a:lnTo>
                  <a:lnTo>
                    <a:pt x="2620" y="731"/>
                  </a:lnTo>
                  <a:lnTo>
                    <a:pt x="2548" y="613"/>
                  </a:lnTo>
                  <a:lnTo>
                    <a:pt x="2469" y="507"/>
                  </a:lnTo>
                  <a:lnTo>
                    <a:pt x="2376" y="409"/>
                  </a:lnTo>
                  <a:lnTo>
                    <a:pt x="2277" y="317"/>
                  </a:lnTo>
                  <a:lnTo>
                    <a:pt x="2172" y="238"/>
                  </a:lnTo>
                  <a:lnTo>
                    <a:pt x="2053" y="172"/>
                  </a:lnTo>
                  <a:lnTo>
                    <a:pt x="1934" y="112"/>
                  </a:lnTo>
                  <a:lnTo>
                    <a:pt x="1868" y="86"/>
                  </a:lnTo>
                  <a:lnTo>
                    <a:pt x="1802" y="66"/>
                  </a:lnTo>
                  <a:lnTo>
                    <a:pt x="1736" y="47"/>
                  </a:lnTo>
                  <a:lnTo>
                    <a:pt x="1670" y="33"/>
                  </a:lnTo>
                  <a:lnTo>
                    <a:pt x="1604" y="20"/>
                  </a:lnTo>
                  <a:lnTo>
                    <a:pt x="1531" y="7"/>
                  </a:lnTo>
                  <a:lnTo>
                    <a:pt x="1459" y="7"/>
                  </a:lnTo>
                  <a:lnTo>
                    <a:pt x="1393" y="0"/>
                  </a:lnTo>
                  <a:lnTo>
                    <a:pt x="1320" y="7"/>
                  </a:lnTo>
                  <a:lnTo>
                    <a:pt x="1247" y="14"/>
                  </a:lnTo>
                  <a:lnTo>
                    <a:pt x="1175" y="20"/>
                  </a:lnTo>
                  <a:lnTo>
                    <a:pt x="1109" y="33"/>
                  </a:lnTo>
                  <a:lnTo>
                    <a:pt x="1043" y="47"/>
                  </a:lnTo>
                  <a:lnTo>
                    <a:pt x="977" y="66"/>
                  </a:lnTo>
                  <a:lnTo>
                    <a:pt x="911" y="86"/>
                  </a:lnTo>
                  <a:lnTo>
                    <a:pt x="845" y="112"/>
                  </a:lnTo>
                  <a:lnTo>
                    <a:pt x="726" y="172"/>
                  </a:lnTo>
                  <a:lnTo>
                    <a:pt x="607" y="244"/>
                  </a:lnTo>
                  <a:lnTo>
                    <a:pt x="502" y="323"/>
                  </a:lnTo>
                  <a:lnTo>
                    <a:pt x="403" y="415"/>
                  </a:lnTo>
                  <a:lnTo>
                    <a:pt x="317" y="514"/>
                  </a:lnTo>
                  <a:lnTo>
                    <a:pt x="231" y="619"/>
                  </a:lnTo>
                  <a:lnTo>
                    <a:pt x="165" y="731"/>
                  </a:lnTo>
                  <a:lnTo>
                    <a:pt x="106" y="857"/>
                  </a:lnTo>
                  <a:lnTo>
                    <a:pt x="79" y="922"/>
                  </a:lnTo>
                  <a:lnTo>
                    <a:pt x="59" y="982"/>
                  </a:lnTo>
                  <a:lnTo>
                    <a:pt x="40" y="1047"/>
                  </a:lnTo>
                  <a:lnTo>
                    <a:pt x="26" y="1120"/>
                  </a:lnTo>
                  <a:lnTo>
                    <a:pt x="13" y="1186"/>
                  </a:lnTo>
                  <a:lnTo>
                    <a:pt x="7" y="1258"/>
                  </a:lnTo>
                  <a:lnTo>
                    <a:pt x="0" y="1324"/>
                  </a:lnTo>
                  <a:lnTo>
                    <a:pt x="0" y="1396"/>
                  </a:lnTo>
                  <a:lnTo>
                    <a:pt x="0" y="1449"/>
                  </a:lnTo>
                  <a:lnTo>
                    <a:pt x="0" y="1495"/>
                  </a:lnTo>
                  <a:lnTo>
                    <a:pt x="20" y="1364"/>
                  </a:lnTo>
                  <a:lnTo>
                    <a:pt x="46" y="1238"/>
                  </a:lnTo>
                  <a:lnTo>
                    <a:pt x="86" y="1113"/>
                  </a:lnTo>
                  <a:lnTo>
                    <a:pt x="139" y="995"/>
                  </a:lnTo>
                  <a:lnTo>
                    <a:pt x="198" y="883"/>
                  </a:lnTo>
                  <a:lnTo>
                    <a:pt x="271" y="777"/>
                  </a:lnTo>
                  <a:lnTo>
                    <a:pt x="350" y="679"/>
                  </a:lnTo>
                  <a:lnTo>
                    <a:pt x="442" y="587"/>
                  </a:lnTo>
                  <a:lnTo>
                    <a:pt x="541" y="501"/>
                  </a:lnTo>
                  <a:lnTo>
                    <a:pt x="640" y="428"/>
                  </a:lnTo>
                  <a:lnTo>
                    <a:pt x="752" y="363"/>
                  </a:lnTo>
                  <a:lnTo>
                    <a:pt x="871" y="310"/>
                  </a:lnTo>
                  <a:lnTo>
                    <a:pt x="997" y="270"/>
                  </a:lnTo>
                  <a:lnTo>
                    <a:pt x="1122" y="238"/>
                  </a:lnTo>
                  <a:lnTo>
                    <a:pt x="1254" y="218"/>
                  </a:lnTo>
                  <a:lnTo>
                    <a:pt x="1393" y="21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auto">
            <a:xfrm>
              <a:off x="4651" y="9720"/>
              <a:ext cx="1076" cy="645"/>
            </a:xfrm>
            <a:custGeom>
              <a:avLst/>
              <a:gdLst/>
              <a:ahLst/>
              <a:cxnLst>
                <a:cxn ang="0">
                  <a:pos x="482" y="6"/>
                </a:cxn>
                <a:cxn ang="0">
                  <a:pos x="383" y="26"/>
                </a:cxn>
                <a:cxn ang="0">
                  <a:pos x="284" y="65"/>
                </a:cxn>
                <a:cxn ang="0">
                  <a:pos x="198" y="125"/>
                </a:cxn>
                <a:cxn ang="0">
                  <a:pos x="126" y="197"/>
                </a:cxn>
                <a:cxn ang="0">
                  <a:pos x="66" y="283"/>
                </a:cxn>
                <a:cxn ang="0">
                  <a:pos x="27" y="381"/>
                </a:cxn>
                <a:cxn ang="0">
                  <a:pos x="7" y="487"/>
                </a:cxn>
                <a:cxn ang="0">
                  <a:pos x="7" y="592"/>
                </a:cxn>
                <a:cxn ang="0">
                  <a:pos x="27" y="599"/>
                </a:cxn>
                <a:cxn ang="0">
                  <a:pos x="60" y="513"/>
                </a:cxn>
                <a:cxn ang="0">
                  <a:pos x="106" y="434"/>
                </a:cxn>
                <a:cxn ang="0">
                  <a:pos x="165" y="362"/>
                </a:cxn>
                <a:cxn ang="0">
                  <a:pos x="231" y="309"/>
                </a:cxn>
                <a:cxn ang="0">
                  <a:pos x="311" y="263"/>
                </a:cxn>
                <a:cxn ang="0">
                  <a:pos x="396" y="230"/>
                </a:cxn>
                <a:cxn ang="0">
                  <a:pos x="489" y="210"/>
                </a:cxn>
                <a:cxn ang="0">
                  <a:pos x="588" y="210"/>
                </a:cxn>
                <a:cxn ang="0">
                  <a:pos x="680" y="230"/>
                </a:cxn>
                <a:cxn ang="0">
                  <a:pos x="766" y="263"/>
                </a:cxn>
                <a:cxn ang="0">
                  <a:pos x="845" y="309"/>
                </a:cxn>
                <a:cxn ang="0">
                  <a:pos x="918" y="362"/>
                </a:cxn>
                <a:cxn ang="0">
                  <a:pos x="977" y="434"/>
                </a:cxn>
                <a:cxn ang="0">
                  <a:pos x="1024" y="513"/>
                </a:cxn>
                <a:cxn ang="0">
                  <a:pos x="1057" y="599"/>
                </a:cxn>
                <a:cxn ang="0">
                  <a:pos x="1076" y="592"/>
                </a:cxn>
                <a:cxn ang="0">
                  <a:pos x="1076" y="480"/>
                </a:cxn>
                <a:cxn ang="0">
                  <a:pos x="1057" y="375"/>
                </a:cxn>
                <a:cxn ang="0">
                  <a:pos x="1010" y="283"/>
                </a:cxn>
                <a:cxn ang="0">
                  <a:pos x="958" y="197"/>
                </a:cxn>
                <a:cxn ang="0">
                  <a:pos x="885" y="125"/>
                </a:cxn>
                <a:cxn ang="0">
                  <a:pos x="799" y="65"/>
                </a:cxn>
                <a:cxn ang="0">
                  <a:pos x="700" y="26"/>
                </a:cxn>
                <a:cxn ang="0">
                  <a:pos x="595" y="6"/>
                </a:cxn>
              </a:cxnLst>
              <a:rect l="0" t="0" r="r" b="b"/>
              <a:pathLst>
                <a:path w="1076" h="645">
                  <a:moveTo>
                    <a:pt x="542" y="0"/>
                  </a:moveTo>
                  <a:lnTo>
                    <a:pt x="482" y="6"/>
                  </a:lnTo>
                  <a:lnTo>
                    <a:pt x="429" y="13"/>
                  </a:lnTo>
                  <a:lnTo>
                    <a:pt x="383" y="26"/>
                  </a:lnTo>
                  <a:lnTo>
                    <a:pt x="330" y="46"/>
                  </a:lnTo>
                  <a:lnTo>
                    <a:pt x="284" y="65"/>
                  </a:lnTo>
                  <a:lnTo>
                    <a:pt x="238" y="92"/>
                  </a:lnTo>
                  <a:lnTo>
                    <a:pt x="198" y="125"/>
                  </a:lnTo>
                  <a:lnTo>
                    <a:pt x="159" y="158"/>
                  </a:lnTo>
                  <a:lnTo>
                    <a:pt x="126" y="197"/>
                  </a:lnTo>
                  <a:lnTo>
                    <a:pt x="93" y="237"/>
                  </a:lnTo>
                  <a:lnTo>
                    <a:pt x="66" y="283"/>
                  </a:lnTo>
                  <a:lnTo>
                    <a:pt x="47" y="329"/>
                  </a:lnTo>
                  <a:lnTo>
                    <a:pt x="27" y="381"/>
                  </a:lnTo>
                  <a:lnTo>
                    <a:pt x="14" y="434"/>
                  </a:lnTo>
                  <a:lnTo>
                    <a:pt x="7" y="487"/>
                  </a:lnTo>
                  <a:lnTo>
                    <a:pt x="0" y="539"/>
                  </a:lnTo>
                  <a:lnTo>
                    <a:pt x="7" y="592"/>
                  </a:lnTo>
                  <a:lnTo>
                    <a:pt x="14" y="638"/>
                  </a:lnTo>
                  <a:lnTo>
                    <a:pt x="27" y="599"/>
                  </a:lnTo>
                  <a:lnTo>
                    <a:pt x="40" y="553"/>
                  </a:lnTo>
                  <a:lnTo>
                    <a:pt x="60" y="513"/>
                  </a:lnTo>
                  <a:lnTo>
                    <a:pt x="80" y="467"/>
                  </a:lnTo>
                  <a:lnTo>
                    <a:pt x="106" y="434"/>
                  </a:lnTo>
                  <a:lnTo>
                    <a:pt x="132" y="395"/>
                  </a:lnTo>
                  <a:lnTo>
                    <a:pt x="165" y="362"/>
                  </a:lnTo>
                  <a:lnTo>
                    <a:pt x="198" y="335"/>
                  </a:lnTo>
                  <a:lnTo>
                    <a:pt x="231" y="309"/>
                  </a:lnTo>
                  <a:lnTo>
                    <a:pt x="271" y="283"/>
                  </a:lnTo>
                  <a:lnTo>
                    <a:pt x="311" y="263"/>
                  </a:lnTo>
                  <a:lnTo>
                    <a:pt x="357" y="243"/>
                  </a:lnTo>
                  <a:lnTo>
                    <a:pt x="396" y="230"/>
                  </a:lnTo>
                  <a:lnTo>
                    <a:pt x="443" y="217"/>
                  </a:lnTo>
                  <a:lnTo>
                    <a:pt x="489" y="210"/>
                  </a:lnTo>
                  <a:lnTo>
                    <a:pt x="542" y="210"/>
                  </a:lnTo>
                  <a:lnTo>
                    <a:pt x="588" y="210"/>
                  </a:lnTo>
                  <a:lnTo>
                    <a:pt x="634" y="217"/>
                  </a:lnTo>
                  <a:lnTo>
                    <a:pt x="680" y="230"/>
                  </a:lnTo>
                  <a:lnTo>
                    <a:pt x="727" y="243"/>
                  </a:lnTo>
                  <a:lnTo>
                    <a:pt x="766" y="263"/>
                  </a:lnTo>
                  <a:lnTo>
                    <a:pt x="812" y="283"/>
                  </a:lnTo>
                  <a:lnTo>
                    <a:pt x="845" y="309"/>
                  </a:lnTo>
                  <a:lnTo>
                    <a:pt x="885" y="335"/>
                  </a:lnTo>
                  <a:lnTo>
                    <a:pt x="918" y="362"/>
                  </a:lnTo>
                  <a:lnTo>
                    <a:pt x="951" y="395"/>
                  </a:lnTo>
                  <a:lnTo>
                    <a:pt x="977" y="434"/>
                  </a:lnTo>
                  <a:lnTo>
                    <a:pt x="1004" y="474"/>
                  </a:lnTo>
                  <a:lnTo>
                    <a:pt x="1024" y="513"/>
                  </a:lnTo>
                  <a:lnTo>
                    <a:pt x="1043" y="553"/>
                  </a:lnTo>
                  <a:lnTo>
                    <a:pt x="1057" y="599"/>
                  </a:lnTo>
                  <a:lnTo>
                    <a:pt x="1070" y="645"/>
                  </a:lnTo>
                  <a:lnTo>
                    <a:pt x="1076" y="592"/>
                  </a:lnTo>
                  <a:lnTo>
                    <a:pt x="1076" y="539"/>
                  </a:lnTo>
                  <a:lnTo>
                    <a:pt x="1076" y="480"/>
                  </a:lnTo>
                  <a:lnTo>
                    <a:pt x="1070" y="428"/>
                  </a:lnTo>
                  <a:lnTo>
                    <a:pt x="1057" y="375"/>
                  </a:lnTo>
                  <a:lnTo>
                    <a:pt x="1037" y="329"/>
                  </a:lnTo>
                  <a:lnTo>
                    <a:pt x="1010" y="283"/>
                  </a:lnTo>
                  <a:lnTo>
                    <a:pt x="984" y="237"/>
                  </a:lnTo>
                  <a:lnTo>
                    <a:pt x="958" y="197"/>
                  </a:lnTo>
                  <a:lnTo>
                    <a:pt x="918" y="158"/>
                  </a:lnTo>
                  <a:lnTo>
                    <a:pt x="885" y="125"/>
                  </a:lnTo>
                  <a:lnTo>
                    <a:pt x="839" y="92"/>
                  </a:lnTo>
                  <a:lnTo>
                    <a:pt x="799" y="65"/>
                  </a:lnTo>
                  <a:lnTo>
                    <a:pt x="746" y="46"/>
                  </a:lnTo>
                  <a:lnTo>
                    <a:pt x="700" y="26"/>
                  </a:lnTo>
                  <a:lnTo>
                    <a:pt x="647" y="13"/>
                  </a:lnTo>
                  <a:lnTo>
                    <a:pt x="595" y="6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auto">
            <a:xfrm>
              <a:off x="4011" y="10358"/>
              <a:ext cx="2357" cy="1284"/>
            </a:xfrm>
            <a:custGeom>
              <a:avLst/>
              <a:gdLst/>
              <a:ahLst/>
              <a:cxnLst>
                <a:cxn ang="0">
                  <a:pos x="1301" y="1278"/>
                </a:cxn>
                <a:cxn ang="0">
                  <a:pos x="1532" y="1232"/>
                </a:cxn>
                <a:cxn ang="0">
                  <a:pos x="1743" y="1139"/>
                </a:cxn>
                <a:cxn ang="0">
                  <a:pos x="1934" y="1014"/>
                </a:cxn>
                <a:cxn ang="0">
                  <a:pos x="2093" y="856"/>
                </a:cxn>
                <a:cxn ang="0">
                  <a:pos x="2218" y="665"/>
                </a:cxn>
                <a:cxn ang="0">
                  <a:pos x="2304" y="455"/>
                </a:cxn>
                <a:cxn ang="0">
                  <a:pos x="2350" y="224"/>
                </a:cxn>
                <a:cxn ang="0">
                  <a:pos x="2357" y="60"/>
                </a:cxn>
                <a:cxn ang="0">
                  <a:pos x="2337" y="119"/>
                </a:cxn>
                <a:cxn ang="0">
                  <a:pos x="2277" y="330"/>
                </a:cxn>
                <a:cxn ang="0">
                  <a:pos x="2185" y="520"/>
                </a:cxn>
                <a:cxn ang="0">
                  <a:pos x="2053" y="692"/>
                </a:cxn>
                <a:cxn ang="0">
                  <a:pos x="1895" y="830"/>
                </a:cxn>
                <a:cxn ang="0">
                  <a:pos x="1716" y="949"/>
                </a:cxn>
                <a:cxn ang="0">
                  <a:pos x="1512" y="1028"/>
                </a:cxn>
                <a:cxn ang="0">
                  <a:pos x="1294" y="1067"/>
                </a:cxn>
                <a:cxn ang="0">
                  <a:pos x="1069" y="1067"/>
                </a:cxn>
                <a:cxn ang="0">
                  <a:pos x="852" y="1028"/>
                </a:cxn>
                <a:cxn ang="0">
                  <a:pos x="647" y="949"/>
                </a:cxn>
                <a:cxn ang="0">
                  <a:pos x="469" y="830"/>
                </a:cxn>
                <a:cxn ang="0">
                  <a:pos x="310" y="685"/>
                </a:cxn>
                <a:cxn ang="0">
                  <a:pos x="178" y="514"/>
                </a:cxn>
                <a:cxn ang="0">
                  <a:pos x="86" y="323"/>
                </a:cxn>
                <a:cxn ang="0">
                  <a:pos x="27" y="112"/>
                </a:cxn>
                <a:cxn ang="0">
                  <a:pos x="7" y="53"/>
                </a:cxn>
                <a:cxn ang="0">
                  <a:pos x="7" y="231"/>
                </a:cxn>
                <a:cxn ang="0">
                  <a:pos x="60" y="461"/>
                </a:cxn>
                <a:cxn ang="0">
                  <a:pos x="145" y="672"/>
                </a:cxn>
                <a:cxn ang="0">
                  <a:pos x="271" y="856"/>
                </a:cxn>
                <a:cxn ang="0">
                  <a:pos x="436" y="1014"/>
                </a:cxn>
                <a:cxn ang="0">
                  <a:pos x="621" y="1139"/>
                </a:cxn>
                <a:cxn ang="0">
                  <a:pos x="832" y="1232"/>
                </a:cxn>
                <a:cxn ang="0">
                  <a:pos x="1063" y="1278"/>
                </a:cxn>
              </a:cxnLst>
              <a:rect l="0" t="0" r="r" b="b"/>
              <a:pathLst>
                <a:path w="2357" h="1284">
                  <a:moveTo>
                    <a:pt x="1182" y="1284"/>
                  </a:moveTo>
                  <a:lnTo>
                    <a:pt x="1301" y="1278"/>
                  </a:lnTo>
                  <a:lnTo>
                    <a:pt x="1419" y="1258"/>
                  </a:lnTo>
                  <a:lnTo>
                    <a:pt x="1532" y="1232"/>
                  </a:lnTo>
                  <a:lnTo>
                    <a:pt x="1644" y="1192"/>
                  </a:lnTo>
                  <a:lnTo>
                    <a:pt x="1743" y="1139"/>
                  </a:lnTo>
                  <a:lnTo>
                    <a:pt x="1842" y="1080"/>
                  </a:lnTo>
                  <a:lnTo>
                    <a:pt x="1934" y="1014"/>
                  </a:lnTo>
                  <a:lnTo>
                    <a:pt x="2013" y="935"/>
                  </a:lnTo>
                  <a:lnTo>
                    <a:pt x="2093" y="856"/>
                  </a:lnTo>
                  <a:lnTo>
                    <a:pt x="2159" y="764"/>
                  </a:lnTo>
                  <a:lnTo>
                    <a:pt x="2218" y="665"/>
                  </a:lnTo>
                  <a:lnTo>
                    <a:pt x="2264" y="567"/>
                  </a:lnTo>
                  <a:lnTo>
                    <a:pt x="2304" y="455"/>
                  </a:lnTo>
                  <a:lnTo>
                    <a:pt x="2337" y="343"/>
                  </a:lnTo>
                  <a:lnTo>
                    <a:pt x="2350" y="224"/>
                  </a:lnTo>
                  <a:lnTo>
                    <a:pt x="2357" y="106"/>
                  </a:lnTo>
                  <a:lnTo>
                    <a:pt x="2357" y="60"/>
                  </a:lnTo>
                  <a:lnTo>
                    <a:pt x="2357" y="7"/>
                  </a:lnTo>
                  <a:lnTo>
                    <a:pt x="2337" y="119"/>
                  </a:lnTo>
                  <a:lnTo>
                    <a:pt x="2310" y="224"/>
                  </a:lnTo>
                  <a:lnTo>
                    <a:pt x="2277" y="330"/>
                  </a:lnTo>
                  <a:lnTo>
                    <a:pt x="2231" y="428"/>
                  </a:lnTo>
                  <a:lnTo>
                    <a:pt x="2185" y="520"/>
                  </a:lnTo>
                  <a:lnTo>
                    <a:pt x="2119" y="606"/>
                  </a:lnTo>
                  <a:lnTo>
                    <a:pt x="2053" y="692"/>
                  </a:lnTo>
                  <a:lnTo>
                    <a:pt x="1980" y="764"/>
                  </a:lnTo>
                  <a:lnTo>
                    <a:pt x="1895" y="830"/>
                  </a:lnTo>
                  <a:lnTo>
                    <a:pt x="1809" y="896"/>
                  </a:lnTo>
                  <a:lnTo>
                    <a:pt x="1716" y="949"/>
                  </a:lnTo>
                  <a:lnTo>
                    <a:pt x="1617" y="995"/>
                  </a:lnTo>
                  <a:lnTo>
                    <a:pt x="1512" y="1028"/>
                  </a:lnTo>
                  <a:lnTo>
                    <a:pt x="1406" y="1054"/>
                  </a:lnTo>
                  <a:lnTo>
                    <a:pt x="1294" y="1067"/>
                  </a:lnTo>
                  <a:lnTo>
                    <a:pt x="1182" y="1074"/>
                  </a:lnTo>
                  <a:lnTo>
                    <a:pt x="1069" y="1067"/>
                  </a:lnTo>
                  <a:lnTo>
                    <a:pt x="957" y="1054"/>
                  </a:lnTo>
                  <a:lnTo>
                    <a:pt x="852" y="1028"/>
                  </a:lnTo>
                  <a:lnTo>
                    <a:pt x="746" y="995"/>
                  </a:lnTo>
                  <a:lnTo>
                    <a:pt x="647" y="949"/>
                  </a:lnTo>
                  <a:lnTo>
                    <a:pt x="555" y="896"/>
                  </a:lnTo>
                  <a:lnTo>
                    <a:pt x="469" y="830"/>
                  </a:lnTo>
                  <a:lnTo>
                    <a:pt x="383" y="764"/>
                  </a:lnTo>
                  <a:lnTo>
                    <a:pt x="310" y="685"/>
                  </a:lnTo>
                  <a:lnTo>
                    <a:pt x="238" y="606"/>
                  </a:lnTo>
                  <a:lnTo>
                    <a:pt x="178" y="514"/>
                  </a:lnTo>
                  <a:lnTo>
                    <a:pt x="126" y="422"/>
                  </a:lnTo>
                  <a:lnTo>
                    <a:pt x="86" y="323"/>
                  </a:lnTo>
                  <a:lnTo>
                    <a:pt x="46" y="218"/>
                  </a:lnTo>
                  <a:lnTo>
                    <a:pt x="27" y="112"/>
                  </a:lnTo>
                  <a:lnTo>
                    <a:pt x="7" y="0"/>
                  </a:lnTo>
                  <a:lnTo>
                    <a:pt x="7" y="53"/>
                  </a:lnTo>
                  <a:lnTo>
                    <a:pt x="0" y="112"/>
                  </a:lnTo>
                  <a:lnTo>
                    <a:pt x="7" y="231"/>
                  </a:lnTo>
                  <a:lnTo>
                    <a:pt x="27" y="349"/>
                  </a:lnTo>
                  <a:lnTo>
                    <a:pt x="60" y="461"/>
                  </a:lnTo>
                  <a:lnTo>
                    <a:pt x="99" y="567"/>
                  </a:lnTo>
                  <a:lnTo>
                    <a:pt x="145" y="672"/>
                  </a:lnTo>
                  <a:lnTo>
                    <a:pt x="205" y="764"/>
                  </a:lnTo>
                  <a:lnTo>
                    <a:pt x="271" y="856"/>
                  </a:lnTo>
                  <a:lnTo>
                    <a:pt x="350" y="942"/>
                  </a:lnTo>
                  <a:lnTo>
                    <a:pt x="436" y="1014"/>
                  </a:lnTo>
                  <a:lnTo>
                    <a:pt x="522" y="1087"/>
                  </a:lnTo>
                  <a:lnTo>
                    <a:pt x="621" y="1139"/>
                  </a:lnTo>
                  <a:lnTo>
                    <a:pt x="726" y="1192"/>
                  </a:lnTo>
                  <a:lnTo>
                    <a:pt x="832" y="1232"/>
                  </a:lnTo>
                  <a:lnTo>
                    <a:pt x="944" y="1258"/>
                  </a:lnTo>
                  <a:lnTo>
                    <a:pt x="1063" y="1278"/>
                  </a:lnTo>
                  <a:lnTo>
                    <a:pt x="1182" y="128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auto">
            <a:xfrm>
              <a:off x="4440" y="10365"/>
              <a:ext cx="1499" cy="849"/>
            </a:xfrm>
            <a:custGeom>
              <a:avLst/>
              <a:gdLst/>
              <a:ahLst/>
              <a:cxnLst>
                <a:cxn ang="0">
                  <a:pos x="832" y="843"/>
                </a:cxn>
                <a:cxn ang="0">
                  <a:pos x="977" y="816"/>
                </a:cxn>
                <a:cxn ang="0">
                  <a:pos x="1109" y="757"/>
                </a:cxn>
                <a:cxn ang="0">
                  <a:pos x="1228" y="678"/>
                </a:cxn>
                <a:cxn ang="0">
                  <a:pos x="1334" y="573"/>
                </a:cxn>
                <a:cxn ang="0">
                  <a:pos x="1413" y="454"/>
                </a:cxn>
                <a:cxn ang="0">
                  <a:pos x="1466" y="323"/>
                </a:cxn>
                <a:cxn ang="0">
                  <a:pos x="1499" y="178"/>
                </a:cxn>
                <a:cxn ang="0">
                  <a:pos x="1499" y="46"/>
                </a:cxn>
                <a:cxn ang="0">
                  <a:pos x="1479" y="66"/>
                </a:cxn>
                <a:cxn ang="0">
                  <a:pos x="1439" y="191"/>
                </a:cxn>
                <a:cxn ang="0">
                  <a:pos x="1373" y="309"/>
                </a:cxn>
                <a:cxn ang="0">
                  <a:pos x="1294" y="408"/>
                </a:cxn>
                <a:cxn ang="0">
                  <a:pos x="1195" y="494"/>
                </a:cxn>
                <a:cxn ang="0">
                  <a:pos x="1083" y="566"/>
                </a:cxn>
                <a:cxn ang="0">
                  <a:pos x="957" y="612"/>
                </a:cxn>
                <a:cxn ang="0">
                  <a:pos x="825" y="639"/>
                </a:cxn>
                <a:cxn ang="0">
                  <a:pos x="687" y="639"/>
                </a:cxn>
                <a:cxn ang="0">
                  <a:pos x="548" y="612"/>
                </a:cxn>
                <a:cxn ang="0">
                  <a:pos x="423" y="566"/>
                </a:cxn>
                <a:cxn ang="0">
                  <a:pos x="310" y="494"/>
                </a:cxn>
                <a:cxn ang="0">
                  <a:pos x="211" y="408"/>
                </a:cxn>
                <a:cxn ang="0">
                  <a:pos x="132" y="309"/>
                </a:cxn>
                <a:cxn ang="0">
                  <a:pos x="66" y="191"/>
                </a:cxn>
                <a:cxn ang="0">
                  <a:pos x="27" y="66"/>
                </a:cxn>
                <a:cxn ang="0">
                  <a:pos x="7" y="53"/>
                </a:cxn>
                <a:cxn ang="0">
                  <a:pos x="7" y="178"/>
                </a:cxn>
                <a:cxn ang="0">
                  <a:pos x="40" y="323"/>
                </a:cxn>
                <a:cxn ang="0">
                  <a:pos x="93" y="461"/>
                </a:cxn>
                <a:cxn ang="0">
                  <a:pos x="178" y="579"/>
                </a:cxn>
                <a:cxn ang="0">
                  <a:pos x="277" y="678"/>
                </a:cxn>
                <a:cxn ang="0">
                  <a:pos x="396" y="757"/>
                </a:cxn>
                <a:cxn ang="0">
                  <a:pos x="528" y="816"/>
                </a:cxn>
                <a:cxn ang="0">
                  <a:pos x="680" y="843"/>
                </a:cxn>
              </a:cxnLst>
              <a:rect l="0" t="0" r="r" b="b"/>
              <a:pathLst>
                <a:path w="1499" h="849">
                  <a:moveTo>
                    <a:pt x="753" y="849"/>
                  </a:moveTo>
                  <a:lnTo>
                    <a:pt x="832" y="843"/>
                  </a:lnTo>
                  <a:lnTo>
                    <a:pt x="905" y="836"/>
                  </a:lnTo>
                  <a:lnTo>
                    <a:pt x="977" y="816"/>
                  </a:lnTo>
                  <a:lnTo>
                    <a:pt x="1043" y="790"/>
                  </a:lnTo>
                  <a:lnTo>
                    <a:pt x="1109" y="757"/>
                  </a:lnTo>
                  <a:lnTo>
                    <a:pt x="1169" y="718"/>
                  </a:lnTo>
                  <a:lnTo>
                    <a:pt x="1228" y="678"/>
                  </a:lnTo>
                  <a:lnTo>
                    <a:pt x="1281" y="625"/>
                  </a:lnTo>
                  <a:lnTo>
                    <a:pt x="1334" y="573"/>
                  </a:lnTo>
                  <a:lnTo>
                    <a:pt x="1373" y="520"/>
                  </a:lnTo>
                  <a:lnTo>
                    <a:pt x="1413" y="454"/>
                  </a:lnTo>
                  <a:lnTo>
                    <a:pt x="1446" y="388"/>
                  </a:lnTo>
                  <a:lnTo>
                    <a:pt x="1466" y="323"/>
                  </a:lnTo>
                  <a:lnTo>
                    <a:pt x="1485" y="250"/>
                  </a:lnTo>
                  <a:lnTo>
                    <a:pt x="1499" y="178"/>
                  </a:lnTo>
                  <a:lnTo>
                    <a:pt x="1499" y="99"/>
                  </a:lnTo>
                  <a:lnTo>
                    <a:pt x="1499" y="46"/>
                  </a:lnTo>
                  <a:lnTo>
                    <a:pt x="1492" y="0"/>
                  </a:lnTo>
                  <a:lnTo>
                    <a:pt x="1479" y="66"/>
                  </a:lnTo>
                  <a:lnTo>
                    <a:pt x="1459" y="132"/>
                  </a:lnTo>
                  <a:lnTo>
                    <a:pt x="1439" y="191"/>
                  </a:lnTo>
                  <a:lnTo>
                    <a:pt x="1406" y="250"/>
                  </a:lnTo>
                  <a:lnTo>
                    <a:pt x="1373" y="309"/>
                  </a:lnTo>
                  <a:lnTo>
                    <a:pt x="1334" y="362"/>
                  </a:lnTo>
                  <a:lnTo>
                    <a:pt x="1294" y="408"/>
                  </a:lnTo>
                  <a:lnTo>
                    <a:pt x="1248" y="454"/>
                  </a:lnTo>
                  <a:lnTo>
                    <a:pt x="1195" y="494"/>
                  </a:lnTo>
                  <a:lnTo>
                    <a:pt x="1142" y="533"/>
                  </a:lnTo>
                  <a:lnTo>
                    <a:pt x="1083" y="566"/>
                  </a:lnTo>
                  <a:lnTo>
                    <a:pt x="1023" y="593"/>
                  </a:lnTo>
                  <a:lnTo>
                    <a:pt x="957" y="612"/>
                  </a:lnTo>
                  <a:lnTo>
                    <a:pt x="891" y="625"/>
                  </a:lnTo>
                  <a:lnTo>
                    <a:pt x="825" y="639"/>
                  </a:lnTo>
                  <a:lnTo>
                    <a:pt x="753" y="639"/>
                  </a:lnTo>
                  <a:lnTo>
                    <a:pt x="687" y="639"/>
                  </a:lnTo>
                  <a:lnTo>
                    <a:pt x="614" y="625"/>
                  </a:lnTo>
                  <a:lnTo>
                    <a:pt x="548" y="612"/>
                  </a:lnTo>
                  <a:lnTo>
                    <a:pt x="482" y="593"/>
                  </a:lnTo>
                  <a:lnTo>
                    <a:pt x="423" y="566"/>
                  </a:lnTo>
                  <a:lnTo>
                    <a:pt x="363" y="533"/>
                  </a:lnTo>
                  <a:lnTo>
                    <a:pt x="310" y="494"/>
                  </a:lnTo>
                  <a:lnTo>
                    <a:pt x="258" y="454"/>
                  </a:lnTo>
                  <a:lnTo>
                    <a:pt x="211" y="408"/>
                  </a:lnTo>
                  <a:lnTo>
                    <a:pt x="172" y="362"/>
                  </a:lnTo>
                  <a:lnTo>
                    <a:pt x="132" y="309"/>
                  </a:lnTo>
                  <a:lnTo>
                    <a:pt x="93" y="250"/>
                  </a:lnTo>
                  <a:lnTo>
                    <a:pt x="66" y="191"/>
                  </a:lnTo>
                  <a:lnTo>
                    <a:pt x="40" y="132"/>
                  </a:lnTo>
                  <a:lnTo>
                    <a:pt x="27" y="66"/>
                  </a:lnTo>
                  <a:lnTo>
                    <a:pt x="13" y="0"/>
                  </a:lnTo>
                  <a:lnTo>
                    <a:pt x="7" y="53"/>
                  </a:lnTo>
                  <a:lnTo>
                    <a:pt x="0" y="105"/>
                  </a:lnTo>
                  <a:lnTo>
                    <a:pt x="7" y="178"/>
                  </a:lnTo>
                  <a:lnTo>
                    <a:pt x="20" y="250"/>
                  </a:lnTo>
                  <a:lnTo>
                    <a:pt x="40" y="323"/>
                  </a:lnTo>
                  <a:lnTo>
                    <a:pt x="60" y="395"/>
                  </a:lnTo>
                  <a:lnTo>
                    <a:pt x="93" y="461"/>
                  </a:lnTo>
                  <a:lnTo>
                    <a:pt x="132" y="520"/>
                  </a:lnTo>
                  <a:lnTo>
                    <a:pt x="178" y="579"/>
                  </a:lnTo>
                  <a:lnTo>
                    <a:pt x="225" y="632"/>
                  </a:lnTo>
                  <a:lnTo>
                    <a:pt x="277" y="678"/>
                  </a:lnTo>
                  <a:lnTo>
                    <a:pt x="337" y="724"/>
                  </a:lnTo>
                  <a:lnTo>
                    <a:pt x="396" y="757"/>
                  </a:lnTo>
                  <a:lnTo>
                    <a:pt x="462" y="790"/>
                  </a:lnTo>
                  <a:lnTo>
                    <a:pt x="528" y="816"/>
                  </a:lnTo>
                  <a:lnTo>
                    <a:pt x="601" y="836"/>
                  </a:lnTo>
                  <a:lnTo>
                    <a:pt x="680" y="843"/>
                  </a:lnTo>
                  <a:lnTo>
                    <a:pt x="753" y="84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auto">
            <a:xfrm>
              <a:off x="4222" y="9291"/>
              <a:ext cx="1934" cy="1074"/>
            </a:xfrm>
            <a:custGeom>
              <a:avLst/>
              <a:gdLst/>
              <a:ahLst/>
              <a:cxnLst>
                <a:cxn ang="0">
                  <a:pos x="872" y="7"/>
                </a:cxn>
                <a:cxn ang="0">
                  <a:pos x="680" y="47"/>
                </a:cxn>
                <a:cxn ang="0">
                  <a:pos x="509" y="119"/>
                </a:cxn>
                <a:cxn ang="0">
                  <a:pos x="357" y="224"/>
                </a:cxn>
                <a:cxn ang="0">
                  <a:pos x="225" y="356"/>
                </a:cxn>
                <a:cxn ang="0">
                  <a:pos x="119" y="508"/>
                </a:cxn>
                <a:cxn ang="0">
                  <a:pos x="47" y="685"/>
                </a:cxn>
                <a:cxn ang="0">
                  <a:pos x="7" y="870"/>
                </a:cxn>
                <a:cxn ang="0">
                  <a:pos x="7" y="1021"/>
                </a:cxn>
                <a:cxn ang="0">
                  <a:pos x="20" y="982"/>
                </a:cxn>
                <a:cxn ang="0">
                  <a:pos x="73" y="810"/>
                </a:cxn>
                <a:cxn ang="0">
                  <a:pos x="152" y="659"/>
                </a:cxn>
                <a:cxn ang="0">
                  <a:pos x="258" y="521"/>
                </a:cxn>
                <a:cxn ang="0">
                  <a:pos x="390" y="409"/>
                </a:cxn>
                <a:cxn ang="0">
                  <a:pos x="535" y="317"/>
                </a:cxn>
                <a:cxn ang="0">
                  <a:pos x="700" y="251"/>
                </a:cxn>
                <a:cxn ang="0">
                  <a:pos x="878" y="218"/>
                </a:cxn>
                <a:cxn ang="0">
                  <a:pos x="1063" y="218"/>
                </a:cxn>
                <a:cxn ang="0">
                  <a:pos x="1235" y="251"/>
                </a:cxn>
                <a:cxn ang="0">
                  <a:pos x="1400" y="310"/>
                </a:cxn>
                <a:cxn ang="0">
                  <a:pos x="1552" y="402"/>
                </a:cxn>
                <a:cxn ang="0">
                  <a:pos x="1677" y="521"/>
                </a:cxn>
                <a:cxn ang="0">
                  <a:pos x="1783" y="659"/>
                </a:cxn>
                <a:cxn ang="0">
                  <a:pos x="1868" y="810"/>
                </a:cxn>
                <a:cxn ang="0">
                  <a:pos x="1915" y="982"/>
                </a:cxn>
                <a:cxn ang="0">
                  <a:pos x="1934" y="1021"/>
                </a:cxn>
                <a:cxn ang="0">
                  <a:pos x="1934" y="870"/>
                </a:cxn>
                <a:cxn ang="0">
                  <a:pos x="1895" y="679"/>
                </a:cxn>
                <a:cxn ang="0">
                  <a:pos x="1822" y="508"/>
                </a:cxn>
                <a:cxn ang="0">
                  <a:pos x="1717" y="356"/>
                </a:cxn>
                <a:cxn ang="0">
                  <a:pos x="1585" y="224"/>
                </a:cxn>
                <a:cxn ang="0">
                  <a:pos x="1426" y="119"/>
                </a:cxn>
                <a:cxn ang="0">
                  <a:pos x="1255" y="47"/>
                </a:cxn>
                <a:cxn ang="0">
                  <a:pos x="1070" y="7"/>
                </a:cxn>
              </a:cxnLst>
              <a:rect l="0" t="0" r="r" b="b"/>
              <a:pathLst>
                <a:path w="1934" h="1074">
                  <a:moveTo>
                    <a:pt x="971" y="0"/>
                  </a:moveTo>
                  <a:lnTo>
                    <a:pt x="872" y="7"/>
                  </a:lnTo>
                  <a:lnTo>
                    <a:pt x="773" y="20"/>
                  </a:lnTo>
                  <a:lnTo>
                    <a:pt x="680" y="47"/>
                  </a:lnTo>
                  <a:lnTo>
                    <a:pt x="594" y="79"/>
                  </a:lnTo>
                  <a:lnTo>
                    <a:pt x="509" y="119"/>
                  </a:lnTo>
                  <a:lnTo>
                    <a:pt x="429" y="172"/>
                  </a:lnTo>
                  <a:lnTo>
                    <a:pt x="357" y="224"/>
                  </a:lnTo>
                  <a:lnTo>
                    <a:pt x="284" y="284"/>
                  </a:lnTo>
                  <a:lnTo>
                    <a:pt x="225" y="356"/>
                  </a:lnTo>
                  <a:lnTo>
                    <a:pt x="165" y="429"/>
                  </a:lnTo>
                  <a:lnTo>
                    <a:pt x="119" y="508"/>
                  </a:lnTo>
                  <a:lnTo>
                    <a:pt x="80" y="593"/>
                  </a:lnTo>
                  <a:lnTo>
                    <a:pt x="47" y="685"/>
                  </a:lnTo>
                  <a:lnTo>
                    <a:pt x="20" y="778"/>
                  </a:lnTo>
                  <a:lnTo>
                    <a:pt x="7" y="870"/>
                  </a:lnTo>
                  <a:lnTo>
                    <a:pt x="0" y="968"/>
                  </a:lnTo>
                  <a:lnTo>
                    <a:pt x="7" y="1021"/>
                  </a:lnTo>
                  <a:lnTo>
                    <a:pt x="7" y="1074"/>
                  </a:lnTo>
                  <a:lnTo>
                    <a:pt x="20" y="982"/>
                  </a:lnTo>
                  <a:lnTo>
                    <a:pt x="47" y="896"/>
                  </a:lnTo>
                  <a:lnTo>
                    <a:pt x="73" y="810"/>
                  </a:lnTo>
                  <a:lnTo>
                    <a:pt x="113" y="731"/>
                  </a:lnTo>
                  <a:lnTo>
                    <a:pt x="152" y="659"/>
                  </a:lnTo>
                  <a:lnTo>
                    <a:pt x="205" y="587"/>
                  </a:lnTo>
                  <a:lnTo>
                    <a:pt x="258" y="521"/>
                  </a:lnTo>
                  <a:lnTo>
                    <a:pt x="324" y="461"/>
                  </a:lnTo>
                  <a:lnTo>
                    <a:pt x="390" y="409"/>
                  </a:lnTo>
                  <a:lnTo>
                    <a:pt x="462" y="356"/>
                  </a:lnTo>
                  <a:lnTo>
                    <a:pt x="535" y="317"/>
                  </a:lnTo>
                  <a:lnTo>
                    <a:pt x="614" y="277"/>
                  </a:lnTo>
                  <a:lnTo>
                    <a:pt x="700" y="251"/>
                  </a:lnTo>
                  <a:lnTo>
                    <a:pt x="786" y="231"/>
                  </a:lnTo>
                  <a:lnTo>
                    <a:pt x="878" y="218"/>
                  </a:lnTo>
                  <a:lnTo>
                    <a:pt x="971" y="211"/>
                  </a:lnTo>
                  <a:lnTo>
                    <a:pt x="1063" y="218"/>
                  </a:lnTo>
                  <a:lnTo>
                    <a:pt x="1149" y="231"/>
                  </a:lnTo>
                  <a:lnTo>
                    <a:pt x="1235" y="251"/>
                  </a:lnTo>
                  <a:lnTo>
                    <a:pt x="1321" y="277"/>
                  </a:lnTo>
                  <a:lnTo>
                    <a:pt x="1400" y="310"/>
                  </a:lnTo>
                  <a:lnTo>
                    <a:pt x="1479" y="356"/>
                  </a:lnTo>
                  <a:lnTo>
                    <a:pt x="1552" y="402"/>
                  </a:lnTo>
                  <a:lnTo>
                    <a:pt x="1618" y="461"/>
                  </a:lnTo>
                  <a:lnTo>
                    <a:pt x="1677" y="521"/>
                  </a:lnTo>
                  <a:lnTo>
                    <a:pt x="1736" y="587"/>
                  </a:lnTo>
                  <a:lnTo>
                    <a:pt x="1783" y="659"/>
                  </a:lnTo>
                  <a:lnTo>
                    <a:pt x="1829" y="731"/>
                  </a:lnTo>
                  <a:lnTo>
                    <a:pt x="1868" y="810"/>
                  </a:lnTo>
                  <a:lnTo>
                    <a:pt x="1895" y="896"/>
                  </a:lnTo>
                  <a:lnTo>
                    <a:pt x="1915" y="982"/>
                  </a:lnTo>
                  <a:lnTo>
                    <a:pt x="1928" y="1074"/>
                  </a:lnTo>
                  <a:lnTo>
                    <a:pt x="1934" y="1021"/>
                  </a:lnTo>
                  <a:lnTo>
                    <a:pt x="1934" y="968"/>
                  </a:lnTo>
                  <a:lnTo>
                    <a:pt x="1934" y="870"/>
                  </a:lnTo>
                  <a:lnTo>
                    <a:pt x="1915" y="771"/>
                  </a:lnTo>
                  <a:lnTo>
                    <a:pt x="1895" y="679"/>
                  </a:lnTo>
                  <a:lnTo>
                    <a:pt x="1862" y="593"/>
                  </a:lnTo>
                  <a:lnTo>
                    <a:pt x="1822" y="508"/>
                  </a:lnTo>
                  <a:lnTo>
                    <a:pt x="1769" y="429"/>
                  </a:lnTo>
                  <a:lnTo>
                    <a:pt x="1717" y="356"/>
                  </a:lnTo>
                  <a:lnTo>
                    <a:pt x="1651" y="284"/>
                  </a:lnTo>
                  <a:lnTo>
                    <a:pt x="1585" y="224"/>
                  </a:lnTo>
                  <a:lnTo>
                    <a:pt x="1512" y="165"/>
                  </a:lnTo>
                  <a:lnTo>
                    <a:pt x="1426" y="119"/>
                  </a:lnTo>
                  <a:lnTo>
                    <a:pt x="1347" y="79"/>
                  </a:lnTo>
                  <a:lnTo>
                    <a:pt x="1255" y="47"/>
                  </a:lnTo>
                  <a:lnTo>
                    <a:pt x="1162" y="20"/>
                  </a:lnTo>
                  <a:lnTo>
                    <a:pt x="1070" y="7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8" name="Freeform 8"/>
            <p:cNvSpPr>
              <a:spLocks noEditPoints="1"/>
            </p:cNvSpPr>
            <p:nvPr/>
          </p:nvSpPr>
          <p:spPr bwMode="auto">
            <a:xfrm>
              <a:off x="7820" y="11609"/>
              <a:ext cx="3557" cy="3537"/>
            </a:xfrm>
            <a:custGeom>
              <a:avLst/>
              <a:gdLst/>
              <a:ahLst/>
              <a:cxnLst>
                <a:cxn ang="0">
                  <a:pos x="383" y="2318"/>
                </a:cxn>
                <a:cxn ang="0">
                  <a:pos x="1102" y="3109"/>
                </a:cxn>
                <a:cxn ang="0">
                  <a:pos x="1854" y="3267"/>
                </a:cxn>
                <a:cxn ang="0">
                  <a:pos x="2693" y="2964"/>
                </a:cxn>
                <a:cxn ang="0">
                  <a:pos x="3241" y="2114"/>
                </a:cxn>
                <a:cxn ang="0">
                  <a:pos x="3260" y="2266"/>
                </a:cxn>
                <a:cxn ang="0">
                  <a:pos x="3062" y="2812"/>
                </a:cxn>
                <a:cxn ang="0">
                  <a:pos x="2679" y="3234"/>
                </a:cxn>
                <a:cxn ang="0">
                  <a:pos x="2158" y="3491"/>
                </a:cxn>
                <a:cxn ang="0">
                  <a:pos x="1551" y="3517"/>
                </a:cxn>
                <a:cxn ang="0">
                  <a:pos x="1003" y="3319"/>
                </a:cxn>
                <a:cxn ang="0">
                  <a:pos x="581" y="2937"/>
                </a:cxn>
                <a:cxn ang="0">
                  <a:pos x="330" y="2417"/>
                </a:cxn>
                <a:cxn ang="0">
                  <a:pos x="1531" y="573"/>
                </a:cxn>
                <a:cxn ang="0">
                  <a:pos x="759" y="1094"/>
                </a:cxn>
                <a:cxn ang="0">
                  <a:pos x="554" y="1910"/>
                </a:cxn>
                <a:cxn ang="0">
                  <a:pos x="950" y="1133"/>
                </a:cxn>
                <a:cxn ang="0">
                  <a:pos x="1775" y="810"/>
                </a:cxn>
                <a:cxn ang="0">
                  <a:pos x="2600" y="1127"/>
                </a:cxn>
                <a:cxn ang="0">
                  <a:pos x="3003" y="1904"/>
                </a:cxn>
                <a:cxn ang="0">
                  <a:pos x="2798" y="1087"/>
                </a:cxn>
                <a:cxn ang="0">
                  <a:pos x="2026" y="573"/>
                </a:cxn>
                <a:cxn ang="0">
                  <a:pos x="2198" y="317"/>
                </a:cxn>
                <a:cxn ang="0">
                  <a:pos x="2798" y="587"/>
                </a:cxn>
                <a:cxn ang="0">
                  <a:pos x="3247" y="1047"/>
                </a:cxn>
                <a:cxn ang="0">
                  <a:pos x="3511" y="1653"/>
                </a:cxn>
                <a:cxn ang="0">
                  <a:pos x="3531" y="1502"/>
                </a:cxn>
                <a:cxn ang="0">
                  <a:pos x="3293" y="857"/>
                </a:cxn>
                <a:cxn ang="0">
                  <a:pos x="2838" y="356"/>
                </a:cxn>
                <a:cxn ang="0">
                  <a:pos x="2217" y="60"/>
                </a:cxn>
                <a:cxn ang="0">
                  <a:pos x="1505" y="27"/>
                </a:cxn>
                <a:cxn ang="0">
                  <a:pos x="858" y="264"/>
                </a:cxn>
                <a:cxn ang="0">
                  <a:pos x="356" y="718"/>
                </a:cxn>
                <a:cxn ang="0">
                  <a:pos x="59" y="1337"/>
                </a:cxn>
                <a:cxn ang="0">
                  <a:pos x="19" y="1825"/>
                </a:cxn>
                <a:cxn ang="0">
                  <a:pos x="217" y="1192"/>
                </a:cxn>
                <a:cxn ang="0">
                  <a:pos x="627" y="692"/>
                </a:cxn>
                <a:cxn ang="0">
                  <a:pos x="1194" y="369"/>
                </a:cxn>
                <a:cxn ang="0">
                  <a:pos x="1782" y="2990"/>
                </a:cxn>
                <a:cxn ang="0">
                  <a:pos x="2455" y="2714"/>
                </a:cxn>
                <a:cxn ang="0">
                  <a:pos x="2732" y="2035"/>
                </a:cxn>
                <a:cxn ang="0">
                  <a:pos x="2521" y="2371"/>
                </a:cxn>
                <a:cxn ang="0">
                  <a:pos x="1953" y="2707"/>
                </a:cxn>
                <a:cxn ang="0">
                  <a:pos x="1287" y="2588"/>
                </a:cxn>
                <a:cxn ang="0">
                  <a:pos x="878" y="2075"/>
                </a:cxn>
                <a:cxn ang="0">
                  <a:pos x="904" y="2411"/>
                </a:cxn>
                <a:cxn ang="0">
                  <a:pos x="1412" y="2918"/>
                </a:cxn>
                <a:cxn ang="0">
                  <a:pos x="1901" y="2430"/>
                </a:cxn>
                <a:cxn ang="0">
                  <a:pos x="2138" y="2233"/>
                </a:cxn>
                <a:cxn ang="0">
                  <a:pos x="2138" y="1963"/>
                </a:cxn>
                <a:cxn ang="0">
                  <a:pos x="1716" y="2174"/>
                </a:cxn>
                <a:cxn ang="0">
                  <a:pos x="1379" y="1976"/>
                </a:cxn>
                <a:cxn ang="0">
                  <a:pos x="1465" y="2299"/>
                </a:cxn>
                <a:cxn ang="0">
                  <a:pos x="1736" y="2444"/>
                </a:cxn>
                <a:cxn ang="0">
                  <a:pos x="1392" y="1212"/>
                </a:cxn>
                <a:cxn ang="0">
                  <a:pos x="1109" y="1640"/>
                </a:cxn>
                <a:cxn ang="0">
                  <a:pos x="1194" y="1693"/>
                </a:cxn>
                <a:cxn ang="0">
                  <a:pos x="1544" y="1403"/>
                </a:cxn>
                <a:cxn ang="0">
                  <a:pos x="2013" y="1396"/>
                </a:cxn>
                <a:cxn ang="0">
                  <a:pos x="2363" y="1686"/>
                </a:cxn>
                <a:cxn ang="0">
                  <a:pos x="2448" y="1634"/>
                </a:cxn>
                <a:cxn ang="0">
                  <a:pos x="2158" y="1206"/>
                </a:cxn>
              </a:cxnLst>
              <a:rect l="0" t="0" r="r" b="b"/>
              <a:pathLst>
                <a:path w="3557" h="3537">
                  <a:moveTo>
                    <a:pt x="277" y="2042"/>
                  </a:moveTo>
                  <a:lnTo>
                    <a:pt x="283" y="1976"/>
                  </a:lnTo>
                  <a:lnTo>
                    <a:pt x="283" y="1910"/>
                  </a:lnTo>
                  <a:lnTo>
                    <a:pt x="297" y="1983"/>
                  </a:lnTo>
                  <a:lnTo>
                    <a:pt x="303" y="2048"/>
                  </a:lnTo>
                  <a:lnTo>
                    <a:pt x="323" y="2121"/>
                  </a:lnTo>
                  <a:lnTo>
                    <a:pt x="336" y="2187"/>
                  </a:lnTo>
                  <a:lnTo>
                    <a:pt x="383" y="2318"/>
                  </a:lnTo>
                  <a:lnTo>
                    <a:pt x="442" y="2444"/>
                  </a:lnTo>
                  <a:lnTo>
                    <a:pt x="508" y="2562"/>
                  </a:lnTo>
                  <a:lnTo>
                    <a:pt x="581" y="2674"/>
                  </a:lnTo>
                  <a:lnTo>
                    <a:pt x="673" y="2779"/>
                  </a:lnTo>
                  <a:lnTo>
                    <a:pt x="765" y="2878"/>
                  </a:lnTo>
                  <a:lnTo>
                    <a:pt x="871" y="2964"/>
                  </a:lnTo>
                  <a:lnTo>
                    <a:pt x="983" y="3043"/>
                  </a:lnTo>
                  <a:lnTo>
                    <a:pt x="1102" y="3109"/>
                  </a:lnTo>
                  <a:lnTo>
                    <a:pt x="1227" y="3168"/>
                  </a:lnTo>
                  <a:lnTo>
                    <a:pt x="1359" y="3214"/>
                  </a:lnTo>
                  <a:lnTo>
                    <a:pt x="1498" y="3247"/>
                  </a:lnTo>
                  <a:lnTo>
                    <a:pt x="1564" y="3253"/>
                  </a:lnTo>
                  <a:lnTo>
                    <a:pt x="1637" y="3267"/>
                  </a:lnTo>
                  <a:lnTo>
                    <a:pt x="1709" y="3267"/>
                  </a:lnTo>
                  <a:lnTo>
                    <a:pt x="1782" y="3273"/>
                  </a:lnTo>
                  <a:lnTo>
                    <a:pt x="1854" y="3267"/>
                  </a:lnTo>
                  <a:lnTo>
                    <a:pt x="1927" y="3267"/>
                  </a:lnTo>
                  <a:lnTo>
                    <a:pt x="2000" y="3253"/>
                  </a:lnTo>
                  <a:lnTo>
                    <a:pt x="2066" y="3240"/>
                  </a:lnTo>
                  <a:lnTo>
                    <a:pt x="2204" y="3207"/>
                  </a:lnTo>
                  <a:lnTo>
                    <a:pt x="2336" y="3161"/>
                  </a:lnTo>
                  <a:lnTo>
                    <a:pt x="2462" y="3109"/>
                  </a:lnTo>
                  <a:lnTo>
                    <a:pt x="2580" y="3036"/>
                  </a:lnTo>
                  <a:lnTo>
                    <a:pt x="2693" y="2964"/>
                  </a:lnTo>
                  <a:lnTo>
                    <a:pt x="2792" y="2872"/>
                  </a:lnTo>
                  <a:lnTo>
                    <a:pt x="2891" y="2779"/>
                  </a:lnTo>
                  <a:lnTo>
                    <a:pt x="2976" y="2674"/>
                  </a:lnTo>
                  <a:lnTo>
                    <a:pt x="3056" y="2562"/>
                  </a:lnTo>
                  <a:lnTo>
                    <a:pt x="3122" y="2444"/>
                  </a:lnTo>
                  <a:lnTo>
                    <a:pt x="3174" y="2312"/>
                  </a:lnTo>
                  <a:lnTo>
                    <a:pt x="3221" y="2180"/>
                  </a:lnTo>
                  <a:lnTo>
                    <a:pt x="3241" y="2114"/>
                  </a:lnTo>
                  <a:lnTo>
                    <a:pt x="3254" y="2048"/>
                  </a:lnTo>
                  <a:lnTo>
                    <a:pt x="3260" y="1976"/>
                  </a:lnTo>
                  <a:lnTo>
                    <a:pt x="3274" y="1904"/>
                  </a:lnTo>
                  <a:lnTo>
                    <a:pt x="3274" y="1969"/>
                  </a:lnTo>
                  <a:lnTo>
                    <a:pt x="3280" y="2035"/>
                  </a:lnTo>
                  <a:lnTo>
                    <a:pt x="3274" y="2114"/>
                  </a:lnTo>
                  <a:lnTo>
                    <a:pt x="3274" y="2193"/>
                  </a:lnTo>
                  <a:lnTo>
                    <a:pt x="3260" y="2266"/>
                  </a:lnTo>
                  <a:lnTo>
                    <a:pt x="3247" y="2338"/>
                  </a:lnTo>
                  <a:lnTo>
                    <a:pt x="3234" y="2411"/>
                  </a:lnTo>
                  <a:lnTo>
                    <a:pt x="3214" y="2483"/>
                  </a:lnTo>
                  <a:lnTo>
                    <a:pt x="3188" y="2549"/>
                  </a:lnTo>
                  <a:lnTo>
                    <a:pt x="3161" y="2621"/>
                  </a:lnTo>
                  <a:lnTo>
                    <a:pt x="3128" y="2687"/>
                  </a:lnTo>
                  <a:lnTo>
                    <a:pt x="3095" y="2753"/>
                  </a:lnTo>
                  <a:lnTo>
                    <a:pt x="3062" y="2812"/>
                  </a:lnTo>
                  <a:lnTo>
                    <a:pt x="3023" y="2872"/>
                  </a:lnTo>
                  <a:lnTo>
                    <a:pt x="2983" y="2931"/>
                  </a:lnTo>
                  <a:lnTo>
                    <a:pt x="2937" y="2990"/>
                  </a:lnTo>
                  <a:lnTo>
                    <a:pt x="2891" y="3043"/>
                  </a:lnTo>
                  <a:lnTo>
                    <a:pt x="2838" y="3095"/>
                  </a:lnTo>
                  <a:lnTo>
                    <a:pt x="2792" y="3148"/>
                  </a:lnTo>
                  <a:lnTo>
                    <a:pt x="2732" y="3194"/>
                  </a:lnTo>
                  <a:lnTo>
                    <a:pt x="2679" y="3234"/>
                  </a:lnTo>
                  <a:lnTo>
                    <a:pt x="2620" y="3280"/>
                  </a:lnTo>
                  <a:lnTo>
                    <a:pt x="2561" y="3319"/>
                  </a:lnTo>
                  <a:lnTo>
                    <a:pt x="2495" y="3352"/>
                  </a:lnTo>
                  <a:lnTo>
                    <a:pt x="2429" y="3385"/>
                  </a:lnTo>
                  <a:lnTo>
                    <a:pt x="2363" y="3418"/>
                  </a:lnTo>
                  <a:lnTo>
                    <a:pt x="2297" y="3444"/>
                  </a:lnTo>
                  <a:lnTo>
                    <a:pt x="2224" y="3471"/>
                  </a:lnTo>
                  <a:lnTo>
                    <a:pt x="2158" y="3491"/>
                  </a:lnTo>
                  <a:lnTo>
                    <a:pt x="2085" y="3504"/>
                  </a:lnTo>
                  <a:lnTo>
                    <a:pt x="2013" y="3517"/>
                  </a:lnTo>
                  <a:lnTo>
                    <a:pt x="1934" y="3530"/>
                  </a:lnTo>
                  <a:lnTo>
                    <a:pt x="1861" y="3537"/>
                  </a:lnTo>
                  <a:lnTo>
                    <a:pt x="1782" y="3537"/>
                  </a:lnTo>
                  <a:lnTo>
                    <a:pt x="1703" y="3537"/>
                  </a:lnTo>
                  <a:lnTo>
                    <a:pt x="1630" y="3530"/>
                  </a:lnTo>
                  <a:lnTo>
                    <a:pt x="1551" y="3517"/>
                  </a:lnTo>
                  <a:lnTo>
                    <a:pt x="1478" y="3504"/>
                  </a:lnTo>
                  <a:lnTo>
                    <a:pt x="1406" y="3491"/>
                  </a:lnTo>
                  <a:lnTo>
                    <a:pt x="1340" y="3471"/>
                  </a:lnTo>
                  <a:lnTo>
                    <a:pt x="1267" y="3444"/>
                  </a:lnTo>
                  <a:lnTo>
                    <a:pt x="1201" y="3418"/>
                  </a:lnTo>
                  <a:lnTo>
                    <a:pt x="1135" y="3392"/>
                  </a:lnTo>
                  <a:lnTo>
                    <a:pt x="1069" y="3359"/>
                  </a:lnTo>
                  <a:lnTo>
                    <a:pt x="1003" y="3319"/>
                  </a:lnTo>
                  <a:lnTo>
                    <a:pt x="944" y="3280"/>
                  </a:lnTo>
                  <a:lnTo>
                    <a:pt x="884" y="3240"/>
                  </a:lnTo>
                  <a:lnTo>
                    <a:pt x="831" y="3194"/>
                  </a:lnTo>
                  <a:lnTo>
                    <a:pt x="772" y="3148"/>
                  </a:lnTo>
                  <a:lnTo>
                    <a:pt x="719" y="3102"/>
                  </a:lnTo>
                  <a:lnTo>
                    <a:pt x="673" y="3049"/>
                  </a:lnTo>
                  <a:lnTo>
                    <a:pt x="627" y="2990"/>
                  </a:lnTo>
                  <a:lnTo>
                    <a:pt x="581" y="2937"/>
                  </a:lnTo>
                  <a:lnTo>
                    <a:pt x="541" y="2878"/>
                  </a:lnTo>
                  <a:lnTo>
                    <a:pt x="501" y="2819"/>
                  </a:lnTo>
                  <a:lnTo>
                    <a:pt x="462" y="2753"/>
                  </a:lnTo>
                  <a:lnTo>
                    <a:pt x="429" y="2694"/>
                  </a:lnTo>
                  <a:lnTo>
                    <a:pt x="396" y="2621"/>
                  </a:lnTo>
                  <a:lnTo>
                    <a:pt x="369" y="2555"/>
                  </a:lnTo>
                  <a:lnTo>
                    <a:pt x="350" y="2490"/>
                  </a:lnTo>
                  <a:lnTo>
                    <a:pt x="330" y="2417"/>
                  </a:lnTo>
                  <a:lnTo>
                    <a:pt x="310" y="2345"/>
                  </a:lnTo>
                  <a:lnTo>
                    <a:pt x="297" y="2272"/>
                  </a:lnTo>
                  <a:lnTo>
                    <a:pt x="290" y="2193"/>
                  </a:lnTo>
                  <a:lnTo>
                    <a:pt x="283" y="2121"/>
                  </a:lnTo>
                  <a:lnTo>
                    <a:pt x="277" y="2042"/>
                  </a:lnTo>
                  <a:close/>
                  <a:moveTo>
                    <a:pt x="1775" y="547"/>
                  </a:moveTo>
                  <a:lnTo>
                    <a:pt x="1650" y="554"/>
                  </a:lnTo>
                  <a:lnTo>
                    <a:pt x="1531" y="573"/>
                  </a:lnTo>
                  <a:lnTo>
                    <a:pt x="1412" y="606"/>
                  </a:lnTo>
                  <a:lnTo>
                    <a:pt x="1300" y="646"/>
                  </a:lnTo>
                  <a:lnTo>
                    <a:pt x="1188" y="698"/>
                  </a:lnTo>
                  <a:lnTo>
                    <a:pt x="1089" y="758"/>
                  </a:lnTo>
                  <a:lnTo>
                    <a:pt x="996" y="830"/>
                  </a:lnTo>
                  <a:lnTo>
                    <a:pt x="911" y="909"/>
                  </a:lnTo>
                  <a:lnTo>
                    <a:pt x="825" y="995"/>
                  </a:lnTo>
                  <a:lnTo>
                    <a:pt x="759" y="1094"/>
                  </a:lnTo>
                  <a:lnTo>
                    <a:pt x="693" y="1192"/>
                  </a:lnTo>
                  <a:lnTo>
                    <a:pt x="647" y="1298"/>
                  </a:lnTo>
                  <a:lnTo>
                    <a:pt x="600" y="1410"/>
                  </a:lnTo>
                  <a:lnTo>
                    <a:pt x="574" y="1528"/>
                  </a:lnTo>
                  <a:lnTo>
                    <a:pt x="554" y="1653"/>
                  </a:lnTo>
                  <a:lnTo>
                    <a:pt x="548" y="1778"/>
                  </a:lnTo>
                  <a:lnTo>
                    <a:pt x="548" y="1844"/>
                  </a:lnTo>
                  <a:lnTo>
                    <a:pt x="554" y="1910"/>
                  </a:lnTo>
                  <a:lnTo>
                    <a:pt x="574" y="1798"/>
                  </a:lnTo>
                  <a:lnTo>
                    <a:pt x="600" y="1686"/>
                  </a:lnTo>
                  <a:lnTo>
                    <a:pt x="640" y="1581"/>
                  </a:lnTo>
                  <a:lnTo>
                    <a:pt x="686" y="1482"/>
                  </a:lnTo>
                  <a:lnTo>
                    <a:pt x="739" y="1383"/>
                  </a:lnTo>
                  <a:lnTo>
                    <a:pt x="805" y="1291"/>
                  </a:lnTo>
                  <a:lnTo>
                    <a:pt x="878" y="1212"/>
                  </a:lnTo>
                  <a:lnTo>
                    <a:pt x="950" y="1133"/>
                  </a:lnTo>
                  <a:lnTo>
                    <a:pt x="1036" y="1061"/>
                  </a:lnTo>
                  <a:lnTo>
                    <a:pt x="1128" y="1001"/>
                  </a:lnTo>
                  <a:lnTo>
                    <a:pt x="1227" y="942"/>
                  </a:lnTo>
                  <a:lnTo>
                    <a:pt x="1326" y="896"/>
                  </a:lnTo>
                  <a:lnTo>
                    <a:pt x="1432" y="863"/>
                  </a:lnTo>
                  <a:lnTo>
                    <a:pt x="1544" y="837"/>
                  </a:lnTo>
                  <a:lnTo>
                    <a:pt x="1656" y="817"/>
                  </a:lnTo>
                  <a:lnTo>
                    <a:pt x="1775" y="810"/>
                  </a:lnTo>
                  <a:lnTo>
                    <a:pt x="1894" y="817"/>
                  </a:lnTo>
                  <a:lnTo>
                    <a:pt x="2006" y="837"/>
                  </a:lnTo>
                  <a:lnTo>
                    <a:pt x="2118" y="863"/>
                  </a:lnTo>
                  <a:lnTo>
                    <a:pt x="2224" y="896"/>
                  </a:lnTo>
                  <a:lnTo>
                    <a:pt x="2330" y="942"/>
                  </a:lnTo>
                  <a:lnTo>
                    <a:pt x="2422" y="995"/>
                  </a:lnTo>
                  <a:lnTo>
                    <a:pt x="2514" y="1061"/>
                  </a:lnTo>
                  <a:lnTo>
                    <a:pt x="2600" y="1127"/>
                  </a:lnTo>
                  <a:lnTo>
                    <a:pt x="2679" y="1206"/>
                  </a:lnTo>
                  <a:lnTo>
                    <a:pt x="2752" y="1291"/>
                  </a:lnTo>
                  <a:lnTo>
                    <a:pt x="2811" y="1377"/>
                  </a:lnTo>
                  <a:lnTo>
                    <a:pt x="2871" y="1476"/>
                  </a:lnTo>
                  <a:lnTo>
                    <a:pt x="2917" y="1574"/>
                  </a:lnTo>
                  <a:lnTo>
                    <a:pt x="2957" y="1680"/>
                  </a:lnTo>
                  <a:lnTo>
                    <a:pt x="2983" y="1792"/>
                  </a:lnTo>
                  <a:lnTo>
                    <a:pt x="3003" y="1904"/>
                  </a:lnTo>
                  <a:lnTo>
                    <a:pt x="3009" y="1838"/>
                  </a:lnTo>
                  <a:lnTo>
                    <a:pt x="3009" y="1772"/>
                  </a:lnTo>
                  <a:lnTo>
                    <a:pt x="3003" y="1647"/>
                  </a:lnTo>
                  <a:lnTo>
                    <a:pt x="2983" y="1528"/>
                  </a:lnTo>
                  <a:lnTo>
                    <a:pt x="2950" y="1410"/>
                  </a:lnTo>
                  <a:lnTo>
                    <a:pt x="2910" y="1298"/>
                  </a:lnTo>
                  <a:lnTo>
                    <a:pt x="2858" y="1186"/>
                  </a:lnTo>
                  <a:lnTo>
                    <a:pt x="2798" y="1087"/>
                  </a:lnTo>
                  <a:lnTo>
                    <a:pt x="2726" y="995"/>
                  </a:lnTo>
                  <a:lnTo>
                    <a:pt x="2646" y="903"/>
                  </a:lnTo>
                  <a:lnTo>
                    <a:pt x="2561" y="824"/>
                  </a:lnTo>
                  <a:lnTo>
                    <a:pt x="2462" y="758"/>
                  </a:lnTo>
                  <a:lnTo>
                    <a:pt x="2363" y="692"/>
                  </a:lnTo>
                  <a:lnTo>
                    <a:pt x="2257" y="646"/>
                  </a:lnTo>
                  <a:lnTo>
                    <a:pt x="2145" y="600"/>
                  </a:lnTo>
                  <a:lnTo>
                    <a:pt x="2026" y="573"/>
                  </a:lnTo>
                  <a:lnTo>
                    <a:pt x="1901" y="554"/>
                  </a:lnTo>
                  <a:lnTo>
                    <a:pt x="1775" y="547"/>
                  </a:lnTo>
                  <a:close/>
                  <a:moveTo>
                    <a:pt x="1775" y="270"/>
                  </a:moveTo>
                  <a:lnTo>
                    <a:pt x="1861" y="270"/>
                  </a:lnTo>
                  <a:lnTo>
                    <a:pt x="1947" y="277"/>
                  </a:lnTo>
                  <a:lnTo>
                    <a:pt x="2033" y="284"/>
                  </a:lnTo>
                  <a:lnTo>
                    <a:pt x="2118" y="303"/>
                  </a:lnTo>
                  <a:lnTo>
                    <a:pt x="2198" y="317"/>
                  </a:lnTo>
                  <a:lnTo>
                    <a:pt x="2283" y="343"/>
                  </a:lnTo>
                  <a:lnTo>
                    <a:pt x="2363" y="363"/>
                  </a:lnTo>
                  <a:lnTo>
                    <a:pt x="2435" y="396"/>
                  </a:lnTo>
                  <a:lnTo>
                    <a:pt x="2514" y="428"/>
                  </a:lnTo>
                  <a:lnTo>
                    <a:pt x="2587" y="461"/>
                  </a:lnTo>
                  <a:lnTo>
                    <a:pt x="2660" y="501"/>
                  </a:lnTo>
                  <a:lnTo>
                    <a:pt x="2726" y="547"/>
                  </a:lnTo>
                  <a:lnTo>
                    <a:pt x="2798" y="587"/>
                  </a:lnTo>
                  <a:lnTo>
                    <a:pt x="2864" y="639"/>
                  </a:lnTo>
                  <a:lnTo>
                    <a:pt x="2924" y="692"/>
                  </a:lnTo>
                  <a:lnTo>
                    <a:pt x="2983" y="745"/>
                  </a:lnTo>
                  <a:lnTo>
                    <a:pt x="3042" y="797"/>
                  </a:lnTo>
                  <a:lnTo>
                    <a:pt x="3102" y="857"/>
                  </a:lnTo>
                  <a:lnTo>
                    <a:pt x="3155" y="922"/>
                  </a:lnTo>
                  <a:lnTo>
                    <a:pt x="3201" y="982"/>
                  </a:lnTo>
                  <a:lnTo>
                    <a:pt x="3247" y="1047"/>
                  </a:lnTo>
                  <a:lnTo>
                    <a:pt x="3293" y="1120"/>
                  </a:lnTo>
                  <a:lnTo>
                    <a:pt x="3333" y="1192"/>
                  </a:lnTo>
                  <a:lnTo>
                    <a:pt x="3373" y="1265"/>
                  </a:lnTo>
                  <a:lnTo>
                    <a:pt x="3406" y="1337"/>
                  </a:lnTo>
                  <a:lnTo>
                    <a:pt x="3439" y="1416"/>
                  </a:lnTo>
                  <a:lnTo>
                    <a:pt x="3465" y="1489"/>
                  </a:lnTo>
                  <a:lnTo>
                    <a:pt x="3491" y="1574"/>
                  </a:lnTo>
                  <a:lnTo>
                    <a:pt x="3511" y="1653"/>
                  </a:lnTo>
                  <a:lnTo>
                    <a:pt x="3524" y="1739"/>
                  </a:lnTo>
                  <a:lnTo>
                    <a:pt x="3538" y="1818"/>
                  </a:lnTo>
                  <a:lnTo>
                    <a:pt x="3551" y="1904"/>
                  </a:lnTo>
                  <a:lnTo>
                    <a:pt x="3551" y="1838"/>
                  </a:lnTo>
                  <a:lnTo>
                    <a:pt x="3557" y="1772"/>
                  </a:lnTo>
                  <a:lnTo>
                    <a:pt x="3551" y="1680"/>
                  </a:lnTo>
                  <a:lnTo>
                    <a:pt x="3544" y="1594"/>
                  </a:lnTo>
                  <a:lnTo>
                    <a:pt x="3531" y="1502"/>
                  </a:lnTo>
                  <a:lnTo>
                    <a:pt x="3518" y="1416"/>
                  </a:lnTo>
                  <a:lnTo>
                    <a:pt x="3498" y="1331"/>
                  </a:lnTo>
                  <a:lnTo>
                    <a:pt x="3472" y="1245"/>
                  </a:lnTo>
                  <a:lnTo>
                    <a:pt x="3445" y="1166"/>
                  </a:lnTo>
                  <a:lnTo>
                    <a:pt x="3412" y="1080"/>
                  </a:lnTo>
                  <a:lnTo>
                    <a:pt x="3379" y="1001"/>
                  </a:lnTo>
                  <a:lnTo>
                    <a:pt x="3340" y="929"/>
                  </a:lnTo>
                  <a:lnTo>
                    <a:pt x="3293" y="857"/>
                  </a:lnTo>
                  <a:lnTo>
                    <a:pt x="3247" y="784"/>
                  </a:lnTo>
                  <a:lnTo>
                    <a:pt x="3201" y="712"/>
                  </a:lnTo>
                  <a:lnTo>
                    <a:pt x="3148" y="646"/>
                  </a:lnTo>
                  <a:lnTo>
                    <a:pt x="3089" y="580"/>
                  </a:lnTo>
                  <a:lnTo>
                    <a:pt x="3029" y="521"/>
                  </a:lnTo>
                  <a:lnTo>
                    <a:pt x="2970" y="461"/>
                  </a:lnTo>
                  <a:lnTo>
                    <a:pt x="2904" y="409"/>
                  </a:lnTo>
                  <a:lnTo>
                    <a:pt x="2838" y="356"/>
                  </a:lnTo>
                  <a:lnTo>
                    <a:pt x="2765" y="303"/>
                  </a:lnTo>
                  <a:lnTo>
                    <a:pt x="2693" y="257"/>
                  </a:lnTo>
                  <a:lnTo>
                    <a:pt x="2620" y="218"/>
                  </a:lnTo>
                  <a:lnTo>
                    <a:pt x="2547" y="178"/>
                  </a:lnTo>
                  <a:lnTo>
                    <a:pt x="2468" y="139"/>
                  </a:lnTo>
                  <a:lnTo>
                    <a:pt x="2382" y="112"/>
                  </a:lnTo>
                  <a:lnTo>
                    <a:pt x="2303" y="79"/>
                  </a:lnTo>
                  <a:lnTo>
                    <a:pt x="2217" y="60"/>
                  </a:lnTo>
                  <a:lnTo>
                    <a:pt x="2132" y="40"/>
                  </a:lnTo>
                  <a:lnTo>
                    <a:pt x="2046" y="20"/>
                  </a:lnTo>
                  <a:lnTo>
                    <a:pt x="1953" y="14"/>
                  </a:lnTo>
                  <a:lnTo>
                    <a:pt x="1868" y="7"/>
                  </a:lnTo>
                  <a:lnTo>
                    <a:pt x="1775" y="0"/>
                  </a:lnTo>
                  <a:lnTo>
                    <a:pt x="1683" y="7"/>
                  </a:lnTo>
                  <a:lnTo>
                    <a:pt x="1597" y="14"/>
                  </a:lnTo>
                  <a:lnTo>
                    <a:pt x="1505" y="27"/>
                  </a:lnTo>
                  <a:lnTo>
                    <a:pt x="1419" y="40"/>
                  </a:lnTo>
                  <a:lnTo>
                    <a:pt x="1333" y="60"/>
                  </a:lnTo>
                  <a:lnTo>
                    <a:pt x="1247" y="86"/>
                  </a:lnTo>
                  <a:lnTo>
                    <a:pt x="1168" y="112"/>
                  </a:lnTo>
                  <a:lnTo>
                    <a:pt x="1082" y="145"/>
                  </a:lnTo>
                  <a:lnTo>
                    <a:pt x="1003" y="178"/>
                  </a:lnTo>
                  <a:lnTo>
                    <a:pt x="930" y="218"/>
                  </a:lnTo>
                  <a:lnTo>
                    <a:pt x="858" y="264"/>
                  </a:lnTo>
                  <a:lnTo>
                    <a:pt x="785" y="310"/>
                  </a:lnTo>
                  <a:lnTo>
                    <a:pt x="713" y="356"/>
                  </a:lnTo>
                  <a:lnTo>
                    <a:pt x="647" y="409"/>
                  </a:lnTo>
                  <a:lnTo>
                    <a:pt x="581" y="468"/>
                  </a:lnTo>
                  <a:lnTo>
                    <a:pt x="521" y="527"/>
                  </a:lnTo>
                  <a:lnTo>
                    <a:pt x="462" y="587"/>
                  </a:lnTo>
                  <a:lnTo>
                    <a:pt x="409" y="652"/>
                  </a:lnTo>
                  <a:lnTo>
                    <a:pt x="356" y="718"/>
                  </a:lnTo>
                  <a:lnTo>
                    <a:pt x="303" y="791"/>
                  </a:lnTo>
                  <a:lnTo>
                    <a:pt x="257" y="857"/>
                  </a:lnTo>
                  <a:lnTo>
                    <a:pt x="217" y="936"/>
                  </a:lnTo>
                  <a:lnTo>
                    <a:pt x="178" y="1008"/>
                  </a:lnTo>
                  <a:lnTo>
                    <a:pt x="138" y="1087"/>
                  </a:lnTo>
                  <a:lnTo>
                    <a:pt x="112" y="1173"/>
                  </a:lnTo>
                  <a:lnTo>
                    <a:pt x="79" y="1252"/>
                  </a:lnTo>
                  <a:lnTo>
                    <a:pt x="59" y="1337"/>
                  </a:lnTo>
                  <a:lnTo>
                    <a:pt x="39" y="1423"/>
                  </a:lnTo>
                  <a:lnTo>
                    <a:pt x="19" y="1508"/>
                  </a:lnTo>
                  <a:lnTo>
                    <a:pt x="13" y="1601"/>
                  </a:lnTo>
                  <a:lnTo>
                    <a:pt x="6" y="1686"/>
                  </a:lnTo>
                  <a:lnTo>
                    <a:pt x="0" y="1778"/>
                  </a:lnTo>
                  <a:lnTo>
                    <a:pt x="6" y="1844"/>
                  </a:lnTo>
                  <a:lnTo>
                    <a:pt x="6" y="1910"/>
                  </a:lnTo>
                  <a:lnTo>
                    <a:pt x="19" y="1825"/>
                  </a:lnTo>
                  <a:lnTo>
                    <a:pt x="33" y="1739"/>
                  </a:lnTo>
                  <a:lnTo>
                    <a:pt x="46" y="1660"/>
                  </a:lnTo>
                  <a:lnTo>
                    <a:pt x="66" y="1574"/>
                  </a:lnTo>
                  <a:lnTo>
                    <a:pt x="92" y="1495"/>
                  </a:lnTo>
                  <a:lnTo>
                    <a:pt x="118" y="1416"/>
                  </a:lnTo>
                  <a:lnTo>
                    <a:pt x="145" y="1344"/>
                  </a:lnTo>
                  <a:lnTo>
                    <a:pt x="184" y="1271"/>
                  </a:lnTo>
                  <a:lnTo>
                    <a:pt x="217" y="1192"/>
                  </a:lnTo>
                  <a:lnTo>
                    <a:pt x="257" y="1127"/>
                  </a:lnTo>
                  <a:lnTo>
                    <a:pt x="303" y="1054"/>
                  </a:lnTo>
                  <a:lnTo>
                    <a:pt x="350" y="988"/>
                  </a:lnTo>
                  <a:lnTo>
                    <a:pt x="402" y="922"/>
                  </a:lnTo>
                  <a:lnTo>
                    <a:pt x="455" y="863"/>
                  </a:lnTo>
                  <a:lnTo>
                    <a:pt x="508" y="804"/>
                  </a:lnTo>
                  <a:lnTo>
                    <a:pt x="567" y="745"/>
                  </a:lnTo>
                  <a:lnTo>
                    <a:pt x="627" y="692"/>
                  </a:lnTo>
                  <a:lnTo>
                    <a:pt x="693" y="639"/>
                  </a:lnTo>
                  <a:lnTo>
                    <a:pt x="759" y="593"/>
                  </a:lnTo>
                  <a:lnTo>
                    <a:pt x="825" y="547"/>
                  </a:lnTo>
                  <a:lnTo>
                    <a:pt x="891" y="507"/>
                  </a:lnTo>
                  <a:lnTo>
                    <a:pt x="963" y="468"/>
                  </a:lnTo>
                  <a:lnTo>
                    <a:pt x="1036" y="428"/>
                  </a:lnTo>
                  <a:lnTo>
                    <a:pt x="1115" y="396"/>
                  </a:lnTo>
                  <a:lnTo>
                    <a:pt x="1194" y="369"/>
                  </a:lnTo>
                  <a:lnTo>
                    <a:pt x="1274" y="343"/>
                  </a:lnTo>
                  <a:lnTo>
                    <a:pt x="1353" y="323"/>
                  </a:lnTo>
                  <a:lnTo>
                    <a:pt x="1432" y="303"/>
                  </a:lnTo>
                  <a:lnTo>
                    <a:pt x="1518" y="290"/>
                  </a:lnTo>
                  <a:lnTo>
                    <a:pt x="1604" y="277"/>
                  </a:lnTo>
                  <a:lnTo>
                    <a:pt x="1689" y="270"/>
                  </a:lnTo>
                  <a:lnTo>
                    <a:pt x="1775" y="270"/>
                  </a:lnTo>
                  <a:close/>
                  <a:moveTo>
                    <a:pt x="1782" y="2990"/>
                  </a:moveTo>
                  <a:lnTo>
                    <a:pt x="1881" y="2984"/>
                  </a:lnTo>
                  <a:lnTo>
                    <a:pt x="1973" y="2970"/>
                  </a:lnTo>
                  <a:lnTo>
                    <a:pt x="2066" y="2951"/>
                  </a:lnTo>
                  <a:lnTo>
                    <a:pt x="2151" y="2918"/>
                  </a:lnTo>
                  <a:lnTo>
                    <a:pt x="2237" y="2878"/>
                  </a:lnTo>
                  <a:lnTo>
                    <a:pt x="2310" y="2825"/>
                  </a:lnTo>
                  <a:lnTo>
                    <a:pt x="2389" y="2773"/>
                  </a:lnTo>
                  <a:lnTo>
                    <a:pt x="2455" y="2714"/>
                  </a:lnTo>
                  <a:lnTo>
                    <a:pt x="2514" y="2641"/>
                  </a:lnTo>
                  <a:lnTo>
                    <a:pt x="2567" y="2569"/>
                  </a:lnTo>
                  <a:lnTo>
                    <a:pt x="2620" y="2490"/>
                  </a:lnTo>
                  <a:lnTo>
                    <a:pt x="2660" y="2411"/>
                  </a:lnTo>
                  <a:lnTo>
                    <a:pt x="2693" y="2318"/>
                  </a:lnTo>
                  <a:lnTo>
                    <a:pt x="2712" y="2233"/>
                  </a:lnTo>
                  <a:lnTo>
                    <a:pt x="2726" y="2134"/>
                  </a:lnTo>
                  <a:lnTo>
                    <a:pt x="2732" y="2035"/>
                  </a:lnTo>
                  <a:lnTo>
                    <a:pt x="2726" y="1969"/>
                  </a:lnTo>
                  <a:lnTo>
                    <a:pt x="2719" y="1904"/>
                  </a:lnTo>
                  <a:lnTo>
                    <a:pt x="2706" y="1989"/>
                  </a:lnTo>
                  <a:lnTo>
                    <a:pt x="2679" y="2075"/>
                  </a:lnTo>
                  <a:lnTo>
                    <a:pt x="2653" y="2154"/>
                  </a:lnTo>
                  <a:lnTo>
                    <a:pt x="2613" y="2226"/>
                  </a:lnTo>
                  <a:lnTo>
                    <a:pt x="2574" y="2299"/>
                  </a:lnTo>
                  <a:lnTo>
                    <a:pt x="2521" y="2371"/>
                  </a:lnTo>
                  <a:lnTo>
                    <a:pt x="2468" y="2430"/>
                  </a:lnTo>
                  <a:lnTo>
                    <a:pt x="2409" y="2490"/>
                  </a:lnTo>
                  <a:lnTo>
                    <a:pt x="2343" y="2542"/>
                  </a:lnTo>
                  <a:lnTo>
                    <a:pt x="2270" y="2588"/>
                  </a:lnTo>
                  <a:lnTo>
                    <a:pt x="2198" y="2628"/>
                  </a:lnTo>
                  <a:lnTo>
                    <a:pt x="2118" y="2661"/>
                  </a:lnTo>
                  <a:lnTo>
                    <a:pt x="2039" y="2687"/>
                  </a:lnTo>
                  <a:lnTo>
                    <a:pt x="1953" y="2707"/>
                  </a:lnTo>
                  <a:lnTo>
                    <a:pt x="1868" y="2720"/>
                  </a:lnTo>
                  <a:lnTo>
                    <a:pt x="1782" y="2727"/>
                  </a:lnTo>
                  <a:lnTo>
                    <a:pt x="1689" y="2720"/>
                  </a:lnTo>
                  <a:lnTo>
                    <a:pt x="1604" y="2714"/>
                  </a:lnTo>
                  <a:lnTo>
                    <a:pt x="1518" y="2694"/>
                  </a:lnTo>
                  <a:lnTo>
                    <a:pt x="1439" y="2661"/>
                  </a:lnTo>
                  <a:lnTo>
                    <a:pt x="1359" y="2628"/>
                  </a:lnTo>
                  <a:lnTo>
                    <a:pt x="1287" y="2588"/>
                  </a:lnTo>
                  <a:lnTo>
                    <a:pt x="1221" y="2542"/>
                  </a:lnTo>
                  <a:lnTo>
                    <a:pt x="1155" y="2490"/>
                  </a:lnTo>
                  <a:lnTo>
                    <a:pt x="1095" y="2437"/>
                  </a:lnTo>
                  <a:lnTo>
                    <a:pt x="1036" y="2371"/>
                  </a:lnTo>
                  <a:lnTo>
                    <a:pt x="990" y="2305"/>
                  </a:lnTo>
                  <a:lnTo>
                    <a:pt x="944" y="2233"/>
                  </a:lnTo>
                  <a:lnTo>
                    <a:pt x="904" y="2154"/>
                  </a:lnTo>
                  <a:lnTo>
                    <a:pt x="878" y="2075"/>
                  </a:lnTo>
                  <a:lnTo>
                    <a:pt x="851" y="1996"/>
                  </a:lnTo>
                  <a:lnTo>
                    <a:pt x="838" y="1910"/>
                  </a:lnTo>
                  <a:lnTo>
                    <a:pt x="831" y="1976"/>
                  </a:lnTo>
                  <a:lnTo>
                    <a:pt x="825" y="2042"/>
                  </a:lnTo>
                  <a:lnTo>
                    <a:pt x="831" y="2141"/>
                  </a:lnTo>
                  <a:lnTo>
                    <a:pt x="845" y="2233"/>
                  </a:lnTo>
                  <a:lnTo>
                    <a:pt x="871" y="2325"/>
                  </a:lnTo>
                  <a:lnTo>
                    <a:pt x="904" y="2411"/>
                  </a:lnTo>
                  <a:lnTo>
                    <a:pt x="944" y="2496"/>
                  </a:lnTo>
                  <a:lnTo>
                    <a:pt x="990" y="2575"/>
                  </a:lnTo>
                  <a:lnTo>
                    <a:pt x="1043" y="2648"/>
                  </a:lnTo>
                  <a:lnTo>
                    <a:pt x="1109" y="2714"/>
                  </a:lnTo>
                  <a:lnTo>
                    <a:pt x="1175" y="2773"/>
                  </a:lnTo>
                  <a:lnTo>
                    <a:pt x="1247" y="2832"/>
                  </a:lnTo>
                  <a:lnTo>
                    <a:pt x="1326" y="2878"/>
                  </a:lnTo>
                  <a:lnTo>
                    <a:pt x="1412" y="2918"/>
                  </a:lnTo>
                  <a:lnTo>
                    <a:pt x="1498" y="2951"/>
                  </a:lnTo>
                  <a:lnTo>
                    <a:pt x="1590" y="2970"/>
                  </a:lnTo>
                  <a:lnTo>
                    <a:pt x="1683" y="2984"/>
                  </a:lnTo>
                  <a:lnTo>
                    <a:pt x="1782" y="2990"/>
                  </a:lnTo>
                  <a:close/>
                  <a:moveTo>
                    <a:pt x="1782" y="2444"/>
                  </a:moveTo>
                  <a:lnTo>
                    <a:pt x="1821" y="2444"/>
                  </a:lnTo>
                  <a:lnTo>
                    <a:pt x="1861" y="2437"/>
                  </a:lnTo>
                  <a:lnTo>
                    <a:pt x="1901" y="2430"/>
                  </a:lnTo>
                  <a:lnTo>
                    <a:pt x="1940" y="2417"/>
                  </a:lnTo>
                  <a:lnTo>
                    <a:pt x="1973" y="2397"/>
                  </a:lnTo>
                  <a:lnTo>
                    <a:pt x="2006" y="2378"/>
                  </a:lnTo>
                  <a:lnTo>
                    <a:pt x="2039" y="2351"/>
                  </a:lnTo>
                  <a:lnTo>
                    <a:pt x="2066" y="2325"/>
                  </a:lnTo>
                  <a:lnTo>
                    <a:pt x="2092" y="2299"/>
                  </a:lnTo>
                  <a:lnTo>
                    <a:pt x="2118" y="2266"/>
                  </a:lnTo>
                  <a:lnTo>
                    <a:pt x="2138" y="2233"/>
                  </a:lnTo>
                  <a:lnTo>
                    <a:pt x="2151" y="2200"/>
                  </a:lnTo>
                  <a:lnTo>
                    <a:pt x="2171" y="2160"/>
                  </a:lnTo>
                  <a:lnTo>
                    <a:pt x="2178" y="2121"/>
                  </a:lnTo>
                  <a:lnTo>
                    <a:pt x="2184" y="2081"/>
                  </a:lnTo>
                  <a:lnTo>
                    <a:pt x="2184" y="2042"/>
                  </a:lnTo>
                  <a:lnTo>
                    <a:pt x="2178" y="1969"/>
                  </a:lnTo>
                  <a:lnTo>
                    <a:pt x="2165" y="1910"/>
                  </a:lnTo>
                  <a:lnTo>
                    <a:pt x="2138" y="1963"/>
                  </a:lnTo>
                  <a:lnTo>
                    <a:pt x="2105" y="2015"/>
                  </a:lnTo>
                  <a:lnTo>
                    <a:pt x="2066" y="2062"/>
                  </a:lnTo>
                  <a:lnTo>
                    <a:pt x="2019" y="2101"/>
                  </a:lnTo>
                  <a:lnTo>
                    <a:pt x="1967" y="2134"/>
                  </a:lnTo>
                  <a:lnTo>
                    <a:pt x="1907" y="2160"/>
                  </a:lnTo>
                  <a:lnTo>
                    <a:pt x="1848" y="2174"/>
                  </a:lnTo>
                  <a:lnTo>
                    <a:pt x="1782" y="2180"/>
                  </a:lnTo>
                  <a:lnTo>
                    <a:pt x="1716" y="2174"/>
                  </a:lnTo>
                  <a:lnTo>
                    <a:pt x="1650" y="2160"/>
                  </a:lnTo>
                  <a:lnTo>
                    <a:pt x="1597" y="2134"/>
                  </a:lnTo>
                  <a:lnTo>
                    <a:pt x="1544" y="2108"/>
                  </a:lnTo>
                  <a:lnTo>
                    <a:pt x="1491" y="2062"/>
                  </a:lnTo>
                  <a:lnTo>
                    <a:pt x="1452" y="2015"/>
                  </a:lnTo>
                  <a:lnTo>
                    <a:pt x="1419" y="1963"/>
                  </a:lnTo>
                  <a:lnTo>
                    <a:pt x="1399" y="1910"/>
                  </a:lnTo>
                  <a:lnTo>
                    <a:pt x="1379" y="1976"/>
                  </a:lnTo>
                  <a:lnTo>
                    <a:pt x="1373" y="2042"/>
                  </a:lnTo>
                  <a:lnTo>
                    <a:pt x="1373" y="2081"/>
                  </a:lnTo>
                  <a:lnTo>
                    <a:pt x="1379" y="2121"/>
                  </a:lnTo>
                  <a:lnTo>
                    <a:pt x="1392" y="2160"/>
                  </a:lnTo>
                  <a:lnTo>
                    <a:pt x="1406" y="2200"/>
                  </a:lnTo>
                  <a:lnTo>
                    <a:pt x="1419" y="2233"/>
                  </a:lnTo>
                  <a:lnTo>
                    <a:pt x="1439" y="2266"/>
                  </a:lnTo>
                  <a:lnTo>
                    <a:pt x="1465" y="2299"/>
                  </a:lnTo>
                  <a:lnTo>
                    <a:pt x="1491" y="2325"/>
                  </a:lnTo>
                  <a:lnTo>
                    <a:pt x="1518" y="2351"/>
                  </a:lnTo>
                  <a:lnTo>
                    <a:pt x="1551" y="2378"/>
                  </a:lnTo>
                  <a:lnTo>
                    <a:pt x="1584" y="2397"/>
                  </a:lnTo>
                  <a:lnTo>
                    <a:pt x="1623" y="2417"/>
                  </a:lnTo>
                  <a:lnTo>
                    <a:pt x="1656" y="2430"/>
                  </a:lnTo>
                  <a:lnTo>
                    <a:pt x="1696" y="2437"/>
                  </a:lnTo>
                  <a:lnTo>
                    <a:pt x="1736" y="2444"/>
                  </a:lnTo>
                  <a:lnTo>
                    <a:pt x="1782" y="2444"/>
                  </a:lnTo>
                  <a:close/>
                  <a:moveTo>
                    <a:pt x="1775" y="1094"/>
                  </a:moveTo>
                  <a:lnTo>
                    <a:pt x="1709" y="1094"/>
                  </a:lnTo>
                  <a:lnTo>
                    <a:pt x="1637" y="1107"/>
                  </a:lnTo>
                  <a:lnTo>
                    <a:pt x="1577" y="1127"/>
                  </a:lnTo>
                  <a:lnTo>
                    <a:pt x="1511" y="1146"/>
                  </a:lnTo>
                  <a:lnTo>
                    <a:pt x="1452" y="1173"/>
                  </a:lnTo>
                  <a:lnTo>
                    <a:pt x="1392" y="1212"/>
                  </a:lnTo>
                  <a:lnTo>
                    <a:pt x="1340" y="1252"/>
                  </a:lnTo>
                  <a:lnTo>
                    <a:pt x="1293" y="1291"/>
                  </a:lnTo>
                  <a:lnTo>
                    <a:pt x="1247" y="1344"/>
                  </a:lnTo>
                  <a:lnTo>
                    <a:pt x="1208" y="1396"/>
                  </a:lnTo>
                  <a:lnTo>
                    <a:pt x="1175" y="1449"/>
                  </a:lnTo>
                  <a:lnTo>
                    <a:pt x="1148" y="1508"/>
                  </a:lnTo>
                  <a:lnTo>
                    <a:pt x="1122" y="1574"/>
                  </a:lnTo>
                  <a:lnTo>
                    <a:pt x="1109" y="1640"/>
                  </a:lnTo>
                  <a:lnTo>
                    <a:pt x="1095" y="1706"/>
                  </a:lnTo>
                  <a:lnTo>
                    <a:pt x="1095" y="1778"/>
                  </a:lnTo>
                  <a:lnTo>
                    <a:pt x="1095" y="1844"/>
                  </a:lnTo>
                  <a:lnTo>
                    <a:pt x="1109" y="1910"/>
                  </a:lnTo>
                  <a:lnTo>
                    <a:pt x="1122" y="1851"/>
                  </a:lnTo>
                  <a:lnTo>
                    <a:pt x="1142" y="1798"/>
                  </a:lnTo>
                  <a:lnTo>
                    <a:pt x="1161" y="1739"/>
                  </a:lnTo>
                  <a:lnTo>
                    <a:pt x="1194" y="1693"/>
                  </a:lnTo>
                  <a:lnTo>
                    <a:pt x="1221" y="1640"/>
                  </a:lnTo>
                  <a:lnTo>
                    <a:pt x="1260" y="1594"/>
                  </a:lnTo>
                  <a:lnTo>
                    <a:pt x="1300" y="1555"/>
                  </a:lnTo>
                  <a:lnTo>
                    <a:pt x="1340" y="1515"/>
                  </a:lnTo>
                  <a:lnTo>
                    <a:pt x="1386" y="1482"/>
                  </a:lnTo>
                  <a:lnTo>
                    <a:pt x="1439" y="1449"/>
                  </a:lnTo>
                  <a:lnTo>
                    <a:pt x="1485" y="1423"/>
                  </a:lnTo>
                  <a:lnTo>
                    <a:pt x="1544" y="1403"/>
                  </a:lnTo>
                  <a:lnTo>
                    <a:pt x="1597" y="1383"/>
                  </a:lnTo>
                  <a:lnTo>
                    <a:pt x="1656" y="1370"/>
                  </a:lnTo>
                  <a:lnTo>
                    <a:pt x="1716" y="1364"/>
                  </a:lnTo>
                  <a:lnTo>
                    <a:pt x="1775" y="1357"/>
                  </a:lnTo>
                  <a:lnTo>
                    <a:pt x="1841" y="1357"/>
                  </a:lnTo>
                  <a:lnTo>
                    <a:pt x="1901" y="1370"/>
                  </a:lnTo>
                  <a:lnTo>
                    <a:pt x="1960" y="1383"/>
                  </a:lnTo>
                  <a:lnTo>
                    <a:pt x="2013" y="1396"/>
                  </a:lnTo>
                  <a:lnTo>
                    <a:pt x="2066" y="1423"/>
                  </a:lnTo>
                  <a:lnTo>
                    <a:pt x="2118" y="1449"/>
                  </a:lnTo>
                  <a:lnTo>
                    <a:pt x="2171" y="1482"/>
                  </a:lnTo>
                  <a:lnTo>
                    <a:pt x="2217" y="1515"/>
                  </a:lnTo>
                  <a:lnTo>
                    <a:pt x="2257" y="1555"/>
                  </a:lnTo>
                  <a:lnTo>
                    <a:pt x="2297" y="1594"/>
                  </a:lnTo>
                  <a:lnTo>
                    <a:pt x="2336" y="1640"/>
                  </a:lnTo>
                  <a:lnTo>
                    <a:pt x="2363" y="1686"/>
                  </a:lnTo>
                  <a:lnTo>
                    <a:pt x="2396" y="1739"/>
                  </a:lnTo>
                  <a:lnTo>
                    <a:pt x="2415" y="1792"/>
                  </a:lnTo>
                  <a:lnTo>
                    <a:pt x="2435" y="1851"/>
                  </a:lnTo>
                  <a:lnTo>
                    <a:pt x="2448" y="1904"/>
                  </a:lnTo>
                  <a:lnTo>
                    <a:pt x="2462" y="1844"/>
                  </a:lnTo>
                  <a:lnTo>
                    <a:pt x="2462" y="1772"/>
                  </a:lnTo>
                  <a:lnTo>
                    <a:pt x="2462" y="1706"/>
                  </a:lnTo>
                  <a:lnTo>
                    <a:pt x="2448" y="1634"/>
                  </a:lnTo>
                  <a:lnTo>
                    <a:pt x="2429" y="1574"/>
                  </a:lnTo>
                  <a:lnTo>
                    <a:pt x="2409" y="1508"/>
                  </a:lnTo>
                  <a:lnTo>
                    <a:pt x="2382" y="1449"/>
                  </a:lnTo>
                  <a:lnTo>
                    <a:pt x="2343" y="1390"/>
                  </a:lnTo>
                  <a:lnTo>
                    <a:pt x="2303" y="1337"/>
                  </a:lnTo>
                  <a:lnTo>
                    <a:pt x="2264" y="1291"/>
                  </a:lnTo>
                  <a:lnTo>
                    <a:pt x="2211" y="1245"/>
                  </a:lnTo>
                  <a:lnTo>
                    <a:pt x="2158" y="1206"/>
                  </a:lnTo>
                  <a:lnTo>
                    <a:pt x="2105" y="1173"/>
                  </a:lnTo>
                  <a:lnTo>
                    <a:pt x="2046" y="1146"/>
                  </a:lnTo>
                  <a:lnTo>
                    <a:pt x="1980" y="1120"/>
                  </a:lnTo>
                  <a:lnTo>
                    <a:pt x="1914" y="1107"/>
                  </a:lnTo>
                  <a:lnTo>
                    <a:pt x="1848" y="1094"/>
                  </a:lnTo>
                  <a:lnTo>
                    <a:pt x="1775" y="109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auto">
            <a:xfrm>
              <a:off x="6645" y="10813"/>
              <a:ext cx="1657" cy="994"/>
            </a:xfrm>
            <a:custGeom>
              <a:avLst/>
              <a:gdLst/>
              <a:ahLst/>
              <a:cxnLst>
                <a:cxn ang="0">
                  <a:pos x="904" y="329"/>
                </a:cxn>
                <a:cxn ang="0">
                  <a:pos x="1043" y="355"/>
                </a:cxn>
                <a:cxn ang="0">
                  <a:pos x="1181" y="401"/>
                </a:cxn>
                <a:cxn ang="0">
                  <a:pos x="1300" y="474"/>
                </a:cxn>
                <a:cxn ang="0">
                  <a:pos x="1412" y="566"/>
                </a:cxn>
                <a:cxn ang="0">
                  <a:pos x="1498" y="671"/>
                </a:cxn>
                <a:cxn ang="0">
                  <a:pos x="1577" y="790"/>
                </a:cxn>
                <a:cxn ang="0">
                  <a:pos x="1624" y="922"/>
                </a:cxn>
                <a:cxn ang="0">
                  <a:pos x="1657" y="915"/>
                </a:cxn>
                <a:cxn ang="0">
                  <a:pos x="1657" y="744"/>
                </a:cxn>
                <a:cxn ang="0">
                  <a:pos x="1624" y="586"/>
                </a:cxn>
                <a:cxn ang="0">
                  <a:pos x="1558" y="434"/>
                </a:cxn>
                <a:cxn ang="0">
                  <a:pos x="1465" y="303"/>
                </a:cxn>
                <a:cxn ang="0">
                  <a:pos x="1353" y="191"/>
                </a:cxn>
                <a:cxn ang="0">
                  <a:pos x="1221" y="105"/>
                </a:cxn>
                <a:cxn ang="0">
                  <a:pos x="1076" y="39"/>
                </a:cxn>
                <a:cxn ang="0">
                  <a:pos x="911" y="6"/>
                </a:cxn>
                <a:cxn ang="0">
                  <a:pos x="739" y="6"/>
                </a:cxn>
                <a:cxn ang="0">
                  <a:pos x="581" y="39"/>
                </a:cxn>
                <a:cxn ang="0">
                  <a:pos x="429" y="105"/>
                </a:cxn>
                <a:cxn ang="0">
                  <a:pos x="297" y="191"/>
                </a:cxn>
                <a:cxn ang="0">
                  <a:pos x="185" y="303"/>
                </a:cxn>
                <a:cxn ang="0">
                  <a:pos x="99" y="441"/>
                </a:cxn>
                <a:cxn ang="0">
                  <a:pos x="33" y="586"/>
                </a:cxn>
                <a:cxn ang="0">
                  <a:pos x="0" y="750"/>
                </a:cxn>
                <a:cxn ang="0">
                  <a:pos x="0" y="915"/>
                </a:cxn>
                <a:cxn ang="0">
                  <a:pos x="33" y="922"/>
                </a:cxn>
                <a:cxn ang="0">
                  <a:pos x="79" y="790"/>
                </a:cxn>
                <a:cxn ang="0">
                  <a:pos x="152" y="671"/>
                </a:cxn>
                <a:cxn ang="0">
                  <a:pos x="244" y="566"/>
                </a:cxn>
                <a:cxn ang="0">
                  <a:pos x="350" y="474"/>
                </a:cxn>
                <a:cxn ang="0">
                  <a:pos x="475" y="408"/>
                </a:cxn>
                <a:cxn ang="0">
                  <a:pos x="607" y="355"/>
                </a:cxn>
                <a:cxn ang="0">
                  <a:pos x="752" y="329"/>
                </a:cxn>
              </a:cxnLst>
              <a:rect l="0" t="0" r="r" b="b"/>
              <a:pathLst>
                <a:path w="1657" h="994">
                  <a:moveTo>
                    <a:pt x="825" y="329"/>
                  </a:moveTo>
                  <a:lnTo>
                    <a:pt x="904" y="329"/>
                  </a:lnTo>
                  <a:lnTo>
                    <a:pt x="977" y="342"/>
                  </a:lnTo>
                  <a:lnTo>
                    <a:pt x="1043" y="355"/>
                  </a:lnTo>
                  <a:lnTo>
                    <a:pt x="1115" y="375"/>
                  </a:lnTo>
                  <a:lnTo>
                    <a:pt x="1181" y="401"/>
                  </a:lnTo>
                  <a:lnTo>
                    <a:pt x="1241" y="434"/>
                  </a:lnTo>
                  <a:lnTo>
                    <a:pt x="1300" y="474"/>
                  </a:lnTo>
                  <a:lnTo>
                    <a:pt x="1359" y="520"/>
                  </a:lnTo>
                  <a:lnTo>
                    <a:pt x="1412" y="566"/>
                  </a:lnTo>
                  <a:lnTo>
                    <a:pt x="1458" y="612"/>
                  </a:lnTo>
                  <a:lnTo>
                    <a:pt x="1498" y="671"/>
                  </a:lnTo>
                  <a:lnTo>
                    <a:pt x="1538" y="731"/>
                  </a:lnTo>
                  <a:lnTo>
                    <a:pt x="1577" y="790"/>
                  </a:lnTo>
                  <a:lnTo>
                    <a:pt x="1604" y="856"/>
                  </a:lnTo>
                  <a:lnTo>
                    <a:pt x="1624" y="922"/>
                  </a:lnTo>
                  <a:lnTo>
                    <a:pt x="1643" y="994"/>
                  </a:lnTo>
                  <a:lnTo>
                    <a:pt x="1657" y="915"/>
                  </a:lnTo>
                  <a:lnTo>
                    <a:pt x="1657" y="829"/>
                  </a:lnTo>
                  <a:lnTo>
                    <a:pt x="1657" y="744"/>
                  </a:lnTo>
                  <a:lnTo>
                    <a:pt x="1643" y="665"/>
                  </a:lnTo>
                  <a:lnTo>
                    <a:pt x="1624" y="586"/>
                  </a:lnTo>
                  <a:lnTo>
                    <a:pt x="1591" y="507"/>
                  </a:lnTo>
                  <a:lnTo>
                    <a:pt x="1558" y="434"/>
                  </a:lnTo>
                  <a:lnTo>
                    <a:pt x="1518" y="368"/>
                  </a:lnTo>
                  <a:lnTo>
                    <a:pt x="1465" y="303"/>
                  </a:lnTo>
                  <a:lnTo>
                    <a:pt x="1412" y="243"/>
                  </a:lnTo>
                  <a:lnTo>
                    <a:pt x="1353" y="191"/>
                  </a:lnTo>
                  <a:lnTo>
                    <a:pt x="1293" y="145"/>
                  </a:lnTo>
                  <a:lnTo>
                    <a:pt x="1221" y="105"/>
                  </a:lnTo>
                  <a:lnTo>
                    <a:pt x="1148" y="65"/>
                  </a:lnTo>
                  <a:lnTo>
                    <a:pt x="1076" y="39"/>
                  </a:lnTo>
                  <a:lnTo>
                    <a:pt x="996" y="19"/>
                  </a:lnTo>
                  <a:lnTo>
                    <a:pt x="911" y="6"/>
                  </a:lnTo>
                  <a:lnTo>
                    <a:pt x="825" y="0"/>
                  </a:lnTo>
                  <a:lnTo>
                    <a:pt x="739" y="6"/>
                  </a:lnTo>
                  <a:lnTo>
                    <a:pt x="660" y="19"/>
                  </a:lnTo>
                  <a:lnTo>
                    <a:pt x="581" y="39"/>
                  </a:lnTo>
                  <a:lnTo>
                    <a:pt x="501" y="65"/>
                  </a:lnTo>
                  <a:lnTo>
                    <a:pt x="429" y="105"/>
                  </a:lnTo>
                  <a:lnTo>
                    <a:pt x="363" y="145"/>
                  </a:lnTo>
                  <a:lnTo>
                    <a:pt x="297" y="191"/>
                  </a:lnTo>
                  <a:lnTo>
                    <a:pt x="237" y="250"/>
                  </a:lnTo>
                  <a:lnTo>
                    <a:pt x="185" y="303"/>
                  </a:lnTo>
                  <a:lnTo>
                    <a:pt x="138" y="368"/>
                  </a:lnTo>
                  <a:lnTo>
                    <a:pt x="99" y="441"/>
                  </a:lnTo>
                  <a:lnTo>
                    <a:pt x="59" y="513"/>
                  </a:lnTo>
                  <a:lnTo>
                    <a:pt x="33" y="586"/>
                  </a:lnTo>
                  <a:lnTo>
                    <a:pt x="13" y="665"/>
                  </a:lnTo>
                  <a:lnTo>
                    <a:pt x="0" y="750"/>
                  </a:lnTo>
                  <a:lnTo>
                    <a:pt x="0" y="836"/>
                  </a:lnTo>
                  <a:lnTo>
                    <a:pt x="0" y="915"/>
                  </a:lnTo>
                  <a:lnTo>
                    <a:pt x="13" y="994"/>
                  </a:lnTo>
                  <a:lnTo>
                    <a:pt x="33" y="922"/>
                  </a:lnTo>
                  <a:lnTo>
                    <a:pt x="53" y="856"/>
                  </a:lnTo>
                  <a:lnTo>
                    <a:pt x="79" y="790"/>
                  </a:lnTo>
                  <a:lnTo>
                    <a:pt x="112" y="731"/>
                  </a:lnTo>
                  <a:lnTo>
                    <a:pt x="152" y="671"/>
                  </a:lnTo>
                  <a:lnTo>
                    <a:pt x="198" y="619"/>
                  </a:lnTo>
                  <a:lnTo>
                    <a:pt x="244" y="566"/>
                  </a:lnTo>
                  <a:lnTo>
                    <a:pt x="297" y="520"/>
                  </a:lnTo>
                  <a:lnTo>
                    <a:pt x="350" y="474"/>
                  </a:lnTo>
                  <a:lnTo>
                    <a:pt x="409" y="434"/>
                  </a:lnTo>
                  <a:lnTo>
                    <a:pt x="475" y="408"/>
                  </a:lnTo>
                  <a:lnTo>
                    <a:pt x="541" y="375"/>
                  </a:lnTo>
                  <a:lnTo>
                    <a:pt x="607" y="355"/>
                  </a:lnTo>
                  <a:lnTo>
                    <a:pt x="680" y="342"/>
                  </a:lnTo>
                  <a:lnTo>
                    <a:pt x="752" y="329"/>
                  </a:lnTo>
                  <a:lnTo>
                    <a:pt x="825" y="32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auto">
            <a:xfrm>
              <a:off x="6546" y="10154"/>
              <a:ext cx="2422" cy="1581"/>
            </a:xfrm>
            <a:custGeom>
              <a:avLst/>
              <a:gdLst/>
              <a:ahLst/>
              <a:cxnLst>
                <a:cxn ang="0">
                  <a:pos x="1062" y="329"/>
                </a:cxn>
                <a:cxn ang="0">
                  <a:pos x="1326" y="375"/>
                </a:cxn>
                <a:cxn ang="0">
                  <a:pos x="1577" y="474"/>
                </a:cxn>
                <a:cxn ang="0">
                  <a:pos x="1795" y="606"/>
                </a:cxn>
                <a:cxn ang="0">
                  <a:pos x="1993" y="777"/>
                </a:cxn>
                <a:cxn ang="0">
                  <a:pos x="2158" y="975"/>
                </a:cxn>
                <a:cxn ang="0">
                  <a:pos x="2284" y="1205"/>
                </a:cxn>
                <a:cxn ang="0">
                  <a:pos x="2376" y="1449"/>
                </a:cxn>
                <a:cxn ang="0">
                  <a:pos x="2409" y="1581"/>
                </a:cxn>
                <a:cxn ang="0">
                  <a:pos x="2422" y="1534"/>
                </a:cxn>
                <a:cxn ang="0">
                  <a:pos x="2416" y="1409"/>
                </a:cxn>
                <a:cxn ang="0">
                  <a:pos x="2402" y="1258"/>
                </a:cxn>
                <a:cxn ang="0">
                  <a:pos x="2376" y="1113"/>
                </a:cxn>
                <a:cxn ang="0">
                  <a:pos x="2330" y="975"/>
                </a:cxn>
                <a:cxn ang="0">
                  <a:pos x="2270" y="843"/>
                </a:cxn>
                <a:cxn ang="0">
                  <a:pos x="2204" y="718"/>
                </a:cxn>
                <a:cxn ang="0">
                  <a:pos x="2125" y="599"/>
                </a:cxn>
                <a:cxn ang="0">
                  <a:pos x="2033" y="487"/>
                </a:cxn>
                <a:cxn ang="0">
                  <a:pos x="1927" y="389"/>
                </a:cxn>
                <a:cxn ang="0">
                  <a:pos x="1815" y="296"/>
                </a:cxn>
                <a:cxn ang="0">
                  <a:pos x="1696" y="217"/>
                </a:cxn>
                <a:cxn ang="0">
                  <a:pos x="1571" y="145"/>
                </a:cxn>
                <a:cxn ang="0">
                  <a:pos x="1439" y="92"/>
                </a:cxn>
                <a:cxn ang="0">
                  <a:pos x="1300" y="46"/>
                </a:cxn>
                <a:cxn ang="0">
                  <a:pos x="1148" y="20"/>
                </a:cxn>
                <a:cxn ang="0">
                  <a:pos x="1003" y="0"/>
                </a:cxn>
                <a:cxn ang="0">
                  <a:pos x="798" y="7"/>
                </a:cxn>
                <a:cxn ang="0">
                  <a:pos x="567" y="46"/>
                </a:cxn>
                <a:cxn ang="0">
                  <a:pos x="343" y="119"/>
                </a:cxn>
                <a:cxn ang="0">
                  <a:pos x="138" y="231"/>
                </a:cxn>
                <a:cxn ang="0">
                  <a:pos x="39" y="303"/>
                </a:cxn>
                <a:cxn ang="0">
                  <a:pos x="39" y="395"/>
                </a:cxn>
                <a:cxn ang="0">
                  <a:pos x="20" y="566"/>
                </a:cxn>
                <a:cxn ang="0">
                  <a:pos x="99" y="580"/>
                </a:cxn>
                <a:cxn ang="0">
                  <a:pos x="310" y="455"/>
                </a:cxn>
                <a:cxn ang="0">
                  <a:pos x="548" y="375"/>
                </a:cxn>
                <a:cxn ang="0">
                  <a:pos x="792" y="329"/>
                </a:cxn>
              </a:cxnLst>
              <a:rect l="0" t="0" r="r" b="b"/>
              <a:pathLst>
                <a:path w="2422" h="1581">
                  <a:moveTo>
                    <a:pt x="924" y="323"/>
                  </a:moveTo>
                  <a:lnTo>
                    <a:pt x="1062" y="329"/>
                  </a:lnTo>
                  <a:lnTo>
                    <a:pt x="1194" y="349"/>
                  </a:lnTo>
                  <a:lnTo>
                    <a:pt x="1326" y="375"/>
                  </a:lnTo>
                  <a:lnTo>
                    <a:pt x="1452" y="422"/>
                  </a:lnTo>
                  <a:lnTo>
                    <a:pt x="1577" y="474"/>
                  </a:lnTo>
                  <a:lnTo>
                    <a:pt x="1690" y="534"/>
                  </a:lnTo>
                  <a:lnTo>
                    <a:pt x="1795" y="606"/>
                  </a:lnTo>
                  <a:lnTo>
                    <a:pt x="1901" y="685"/>
                  </a:lnTo>
                  <a:lnTo>
                    <a:pt x="1993" y="777"/>
                  </a:lnTo>
                  <a:lnTo>
                    <a:pt x="2079" y="869"/>
                  </a:lnTo>
                  <a:lnTo>
                    <a:pt x="2158" y="975"/>
                  </a:lnTo>
                  <a:lnTo>
                    <a:pt x="2231" y="1087"/>
                  </a:lnTo>
                  <a:lnTo>
                    <a:pt x="2284" y="1205"/>
                  </a:lnTo>
                  <a:lnTo>
                    <a:pt x="2336" y="1324"/>
                  </a:lnTo>
                  <a:lnTo>
                    <a:pt x="2376" y="1449"/>
                  </a:lnTo>
                  <a:lnTo>
                    <a:pt x="2402" y="1581"/>
                  </a:lnTo>
                  <a:lnTo>
                    <a:pt x="2409" y="1581"/>
                  </a:lnTo>
                  <a:lnTo>
                    <a:pt x="2416" y="1581"/>
                  </a:lnTo>
                  <a:lnTo>
                    <a:pt x="2422" y="1534"/>
                  </a:lnTo>
                  <a:lnTo>
                    <a:pt x="2422" y="1488"/>
                  </a:lnTo>
                  <a:lnTo>
                    <a:pt x="2416" y="1409"/>
                  </a:lnTo>
                  <a:lnTo>
                    <a:pt x="2416" y="1337"/>
                  </a:lnTo>
                  <a:lnTo>
                    <a:pt x="2402" y="1258"/>
                  </a:lnTo>
                  <a:lnTo>
                    <a:pt x="2389" y="1185"/>
                  </a:lnTo>
                  <a:lnTo>
                    <a:pt x="2376" y="1113"/>
                  </a:lnTo>
                  <a:lnTo>
                    <a:pt x="2350" y="1047"/>
                  </a:lnTo>
                  <a:lnTo>
                    <a:pt x="2330" y="975"/>
                  </a:lnTo>
                  <a:lnTo>
                    <a:pt x="2303" y="909"/>
                  </a:lnTo>
                  <a:lnTo>
                    <a:pt x="2270" y="843"/>
                  </a:lnTo>
                  <a:lnTo>
                    <a:pt x="2237" y="777"/>
                  </a:lnTo>
                  <a:lnTo>
                    <a:pt x="2204" y="718"/>
                  </a:lnTo>
                  <a:lnTo>
                    <a:pt x="2165" y="659"/>
                  </a:lnTo>
                  <a:lnTo>
                    <a:pt x="2125" y="599"/>
                  </a:lnTo>
                  <a:lnTo>
                    <a:pt x="2079" y="540"/>
                  </a:lnTo>
                  <a:lnTo>
                    <a:pt x="2033" y="487"/>
                  </a:lnTo>
                  <a:lnTo>
                    <a:pt x="1980" y="435"/>
                  </a:lnTo>
                  <a:lnTo>
                    <a:pt x="1927" y="389"/>
                  </a:lnTo>
                  <a:lnTo>
                    <a:pt x="1874" y="336"/>
                  </a:lnTo>
                  <a:lnTo>
                    <a:pt x="1815" y="296"/>
                  </a:lnTo>
                  <a:lnTo>
                    <a:pt x="1762" y="250"/>
                  </a:lnTo>
                  <a:lnTo>
                    <a:pt x="1696" y="217"/>
                  </a:lnTo>
                  <a:lnTo>
                    <a:pt x="1637" y="178"/>
                  </a:lnTo>
                  <a:lnTo>
                    <a:pt x="1571" y="145"/>
                  </a:lnTo>
                  <a:lnTo>
                    <a:pt x="1505" y="119"/>
                  </a:lnTo>
                  <a:lnTo>
                    <a:pt x="1439" y="92"/>
                  </a:lnTo>
                  <a:lnTo>
                    <a:pt x="1366" y="66"/>
                  </a:lnTo>
                  <a:lnTo>
                    <a:pt x="1300" y="46"/>
                  </a:lnTo>
                  <a:lnTo>
                    <a:pt x="1227" y="33"/>
                  </a:lnTo>
                  <a:lnTo>
                    <a:pt x="1148" y="20"/>
                  </a:lnTo>
                  <a:lnTo>
                    <a:pt x="1076" y="7"/>
                  </a:lnTo>
                  <a:lnTo>
                    <a:pt x="1003" y="0"/>
                  </a:lnTo>
                  <a:lnTo>
                    <a:pt x="924" y="0"/>
                  </a:lnTo>
                  <a:lnTo>
                    <a:pt x="798" y="7"/>
                  </a:lnTo>
                  <a:lnTo>
                    <a:pt x="680" y="20"/>
                  </a:lnTo>
                  <a:lnTo>
                    <a:pt x="567" y="46"/>
                  </a:lnTo>
                  <a:lnTo>
                    <a:pt x="449" y="79"/>
                  </a:lnTo>
                  <a:lnTo>
                    <a:pt x="343" y="119"/>
                  </a:lnTo>
                  <a:lnTo>
                    <a:pt x="237" y="171"/>
                  </a:lnTo>
                  <a:lnTo>
                    <a:pt x="138" y="231"/>
                  </a:lnTo>
                  <a:lnTo>
                    <a:pt x="39" y="296"/>
                  </a:lnTo>
                  <a:lnTo>
                    <a:pt x="39" y="303"/>
                  </a:lnTo>
                  <a:lnTo>
                    <a:pt x="39" y="310"/>
                  </a:lnTo>
                  <a:lnTo>
                    <a:pt x="39" y="395"/>
                  </a:lnTo>
                  <a:lnTo>
                    <a:pt x="33" y="481"/>
                  </a:lnTo>
                  <a:lnTo>
                    <a:pt x="20" y="566"/>
                  </a:lnTo>
                  <a:lnTo>
                    <a:pt x="0" y="652"/>
                  </a:lnTo>
                  <a:lnTo>
                    <a:pt x="99" y="580"/>
                  </a:lnTo>
                  <a:lnTo>
                    <a:pt x="204" y="514"/>
                  </a:lnTo>
                  <a:lnTo>
                    <a:pt x="310" y="455"/>
                  </a:lnTo>
                  <a:lnTo>
                    <a:pt x="429" y="408"/>
                  </a:lnTo>
                  <a:lnTo>
                    <a:pt x="548" y="375"/>
                  </a:lnTo>
                  <a:lnTo>
                    <a:pt x="666" y="349"/>
                  </a:lnTo>
                  <a:lnTo>
                    <a:pt x="792" y="329"/>
                  </a:lnTo>
                  <a:lnTo>
                    <a:pt x="924" y="32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auto">
            <a:xfrm>
              <a:off x="6981" y="11807"/>
              <a:ext cx="984" cy="652"/>
            </a:xfrm>
            <a:custGeom>
              <a:avLst/>
              <a:gdLst/>
              <a:ahLst/>
              <a:cxnLst>
                <a:cxn ang="0">
                  <a:pos x="495" y="652"/>
                </a:cxn>
                <a:cxn ang="0">
                  <a:pos x="542" y="652"/>
                </a:cxn>
                <a:cxn ang="0">
                  <a:pos x="594" y="645"/>
                </a:cxn>
                <a:cxn ang="0">
                  <a:pos x="641" y="632"/>
                </a:cxn>
                <a:cxn ang="0">
                  <a:pos x="687" y="612"/>
                </a:cxn>
                <a:cxn ang="0">
                  <a:pos x="726" y="593"/>
                </a:cxn>
                <a:cxn ang="0">
                  <a:pos x="766" y="573"/>
                </a:cxn>
                <a:cxn ang="0">
                  <a:pos x="806" y="540"/>
                </a:cxn>
                <a:cxn ang="0">
                  <a:pos x="839" y="507"/>
                </a:cxn>
                <a:cxn ang="0">
                  <a:pos x="872" y="474"/>
                </a:cxn>
                <a:cxn ang="0">
                  <a:pos x="905" y="435"/>
                </a:cxn>
                <a:cxn ang="0">
                  <a:pos x="924" y="395"/>
                </a:cxn>
                <a:cxn ang="0">
                  <a:pos x="951" y="356"/>
                </a:cxn>
                <a:cxn ang="0">
                  <a:pos x="964" y="309"/>
                </a:cxn>
                <a:cxn ang="0">
                  <a:pos x="977" y="257"/>
                </a:cxn>
                <a:cxn ang="0">
                  <a:pos x="984" y="211"/>
                </a:cxn>
                <a:cxn ang="0">
                  <a:pos x="984" y="158"/>
                </a:cxn>
                <a:cxn ang="0">
                  <a:pos x="984" y="119"/>
                </a:cxn>
                <a:cxn ang="0">
                  <a:pos x="977" y="79"/>
                </a:cxn>
                <a:cxn ang="0">
                  <a:pos x="971" y="40"/>
                </a:cxn>
                <a:cxn ang="0">
                  <a:pos x="957" y="0"/>
                </a:cxn>
                <a:cxn ang="0">
                  <a:pos x="924" y="72"/>
                </a:cxn>
                <a:cxn ang="0">
                  <a:pos x="885" y="132"/>
                </a:cxn>
                <a:cxn ang="0">
                  <a:pos x="839" y="191"/>
                </a:cxn>
                <a:cxn ang="0">
                  <a:pos x="779" y="237"/>
                </a:cxn>
                <a:cxn ang="0">
                  <a:pos x="713" y="277"/>
                </a:cxn>
                <a:cxn ang="0">
                  <a:pos x="647" y="303"/>
                </a:cxn>
                <a:cxn ang="0">
                  <a:pos x="575" y="323"/>
                </a:cxn>
                <a:cxn ang="0">
                  <a:pos x="495" y="329"/>
                </a:cxn>
                <a:cxn ang="0">
                  <a:pos x="416" y="323"/>
                </a:cxn>
                <a:cxn ang="0">
                  <a:pos x="337" y="309"/>
                </a:cxn>
                <a:cxn ang="0">
                  <a:pos x="271" y="277"/>
                </a:cxn>
                <a:cxn ang="0">
                  <a:pos x="205" y="237"/>
                </a:cxn>
                <a:cxn ang="0">
                  <a:pos x="146" y="191"/>
                </a:cxn>
                <a:cxn ang="0">
                  <a:pos x="99" y="132"/>
                </a:cxn>
                <a:cxn ang="0">
                  <a:pos x="60" y="66"/>
                </a:cxn>
                <a:cxn ang="0">
                  <a:pos x="27" y="0"/>
                </a:cxn>
                <a:cxn ang="0">
                  <a:pos x="14" y="40"/>
                </a:cxn>
                <a:cxn ang="0">
                  <a:pos x="7" y="79"/>
                </a:cxn>
                <a:cxn ang="0">
                  <a:pos x="0" y="119"/>
                </a:cxn>
                <a:cxn ang="0">
                  <a:pos x="0" y="165"/>
                </a:cxn>
                <a:cxn ang="0">
                  <a:pos x="0" y="211"/>
                </a:cxn>
                <a:cxn ang="0">
                  <a:pos x="7" y="263"/>
                </a:cxn>
                <a:cxn ang="0">
                  <a:pos x="20" y="309"/>
                </a:cxn>
                <a:cxn ang="0">
                  <a:pos x="33" y="356"/>
                </a:cxn>
                <a:cxn ang="0">
                  <a:pos x="60" y="395"/>
                </a:cxn>
                <a:cxn ang="0">
                  <a:pos x="80" y="435"/>
                </a:cxn>
                <a:cxn ang="0">
                  <a:pos x="113" y="474"/>
                </a:cxn>
                <a:cxn ang="0">
                  <a:pos x="146" y="514"/>
                </a:cxn>
                <a:cxn ang="0">
                  <a:pos x="179" y="540"/>
                </a:cxn>
                <a:cxn ang="0">
                  <a:pos x="218" y="573"/>
                </a:cxn>
                <a:cxn ang="0">
                  <a:pos x="258" y="593"/>
                </a:cxn>
                <a:cxn ang="0">
                  <a:pos x="297" y="619"/>
                </a:cxn>
                <a:cxn ang="0">
                  <a:pos x="344" y="632"/>
                </a:cxn>
                <a:cxn ang="0">
                  <a:pos x="390" y="645"/>
                </a:cxn>
                <a:cxn ang="0">
                  <a:pos x="443" y="652"/>
                </a:cxn>
                <a:cxn ang="0">
                  <a:pos x="495" y="652"/>
                </a:cxn>
              </a:cxnLst>
              <a:rect l="0" t="0" r="r" b="b"/>
              <a:pathLst>
                <a:path w="984" h="652">
                  <a:moveTo>
                    <a:pt x="495" y="652"/>
                  </a:moveTo>
                  <a:lnTo>
                    <a:pt x="542" y="652"/>
                  </a:lnTo>
                  <a:lnTo>
                    <a:pt x="594" y="645"/>
                  </a:lnTo>
                  <a:lnTo>
                    <a:pt x="641" y="632"/>
                  </a:lnTo>
                  <a:lnTo>
                    <a:pt x="687" y="612"/>
                  </a:lnTo>
                  <a:lnTo>
                    <a:pt x="726" y="593"/>
                  </a:lnTo>
                  <a:lnTo>
                    <a:pt x="766" y="573"/>
                  </a:lnTo>
                  <a:lnTo>
                    <a:pt x="806" y="540"/>
                  </a:lnTo>
                  <a:lnTo>
                    <a:pt x="839" y="507"/>
                  </a:lnTo>
                  <a:lnTo>
                    <a:pt x="872" y="474"/>
                  </a:lnTo>
                  <a:lnTo>
                    <a:pt x="905" y="435"/>
                  </a:lnTo>
                  <a:lnTo>
                    <a:pt x="924" y="395"/>
                  </a:lnTo>
                  <a:lnTo>
                    <a:pt x="951" y="356"/>
                  </a:lnTo>
                  <a:lnTo>
                    <a:pt x="964" y="309"/>
                  </a:lnTo>
                  <a:lnTo>
                    <a:pt x="977" y="257"/>
                  </a:lnTo>
                  <a:lnTo>
                    <a:pt x="984" y="211"/>
                  </a:lnTo>
                  <a:lnTo>
                    <a:pt x="984" y="158"/>
                  </a:lnTo>
                  <a:lnTo>
                    <a:pt x="984" y="119"/>
                  </a:lnTo>
                  <a:lnTo>
                    <a:pt x="977" y="79"/>
                  </a:lnTo>
                  <a:lnTo>
                    <a:pt x="971" y="40"/>
                  </a:lnTo>
                  <a:lnTo>
                    <a:pt x="957" y="0"/>
                  </a:lnTo>
                  <a:lnTo>
                    <a:pt x="924" y="72"/>
                  </a:lnTo>
                  <a:lnTo>
                    <a:pt x="885" y="132"/>
                  </a:lnTo>
                  <a:lnTo>
                    <a:pt x="839" y="191"/>
                  </a:lnTo>
                  <a:lnTo>
                    <a:pt x="779" y="237"/>
                  </a:lnTo>
                  <a:lnTo>
                    <a:pt x="713" y="277"/>
                  </a:lnTo>
                  <a:lnTo>
                    <a:pt x="647" y="303"/>
                  </a:lnTo>
                  <a:lnTo>
                    <a:pt x="575" y="323"/>
                  </a:lnTo>
                  <a:lnTo>
                    <a:pt x="495" y="329"/>
                  </a:lnTo>
                  <a:lnTo>
                    <a:pt x="416" y="323"/>
                  </a:lnTo>
                  <a:lnTo>
                    <a:pt x="337" y="309"/>
                  </a:lnTo>
                  <a:lnTo>
                    <a:pt x="271" y="277"/>
                  </a:lnTo>
                  <a:lnTo>
                    <a:pt x="205" y="237"/>
                  </a:lnTo>
                  <a:lnTo>
                    <a:pt x="146" y="191"/>
                  </a:lnTo>
                  <a:lnTo>
                    <a:pt x="99" y="132"/>
                  </a:lnTo>
                  <a:lnTo>
                    <a:pt x="60" y="66"/>
                  </a:lnTo>
                  <a:lnTo>
                    <a:pt x="27" y="0"/>
                  </a:lnTo>
                  <a:lnTo>
                    <a:pt x="14" y="40"/>
                  </a:lnTo>
                  <a:lnTo>
                    <a:pt x="7" y="79"/>
                  </a:lnTo>
                  <a:lnTo>
                    <a:pt x="0" y="119"/>
                  </a:lnTo>
                  <a:lnTo>
                    <a:pt x="0" y="165"/>
                  </a:lnTo>
                  <a:lnTo>
                    <a:pt x="0" y="211"/>
                  </a:lnTo>
                  <a:lnTo>
                    <a:pt x="7" y="263"/>
                  </a:lnTo>
                  <a:lnTo>
                    <a:pt x="20" y="309"/>
                  </a:lnTo>
                  <a:lnTo>
                    <a:pt x="33" y="356"/>
                  </a:lnTo>
                  <a:lnTo>
                    <a:pt x="60" y="395"/>
                  </a:lnTo>
                  <a:lnTo>
                    <a:pt x="80" y="435"/>
                  </a:lnTo>
                  <a:lnTo>
                    <a:pt x="113" y="474"/>
                  </a:lnTo>
                  <a:lnTo>
                    <a:pt x="146" y="514"/>
                  </a:lnTo>
                  <a:lnTo>
                    <a:pt x="179" y="540"/>
                  </a:lnTo>
                  <a:lnTo>
                    <a:pt x="218" y="573"/>
                  </a:lnTo>
                  <a:lnTo>
                    <a:pt x="258" y="593"/>
                  </a:lnTo>
                  <a:lnTo>
                    <a:pt x="297" y="619"/>
                  </a:lnTo>
                  <a:lnTo>
                    <a:pt x="344" y="632"/>
                  </a:lnTo>
                  <a:lnTo>
                    <a:pt x="390" y="645"/>
                  </a:lnTo>
                  <a:lnTo>
                    <a:pt x="443" y="652"/>
                  </a:lnTo>
                  <a:lnTo>
                    <a:pt x="495" y="65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auto">
            <a:xfrm>
              <a:off x="6486" y="9496"/>
              <a:ext cx="3142" cy="2120"/>
            </a:xfrm>
            <a:custGeom>
              <a:avLst/>
              <a:gdLst/>
              <a:ahLst/>
              <a:cxnLst>
                <a:cxn ang="0">
                  <a:pos x="1083" y="322"/>
                </a:cxn>
                <a:cxn ang="0">
                  <a:pos x="1281" y="342"/>
                </a:cxn>
                <a:cxn ang="0">
                  <a:pos x="1466" y="375"/>
                </a:cxn>
                <a:cxn ang="0">
                  <a:pos x="1651" y="428"/>
                </a:cxn>
                <a:cxn ang="0">
                  <a:pos x="1829" y="494"/>
                </a:cxn>
                <a:cxn ang="0">
                  <a:pos x="2000" y="573"/>
                </a:cxn>
                <a:cxn ang="0">
                  <a:pos x="2159" y="671"/>
                </a:cxn>
                <a:cxn ang="0">
                  <a:pos x="2311" y="777"/>
                </a:cxn>
                <a:cxn ang="0">
                  <a:pos x="2456" y="895"/>
                </a:cxn>
                <a:cxn ang="0">
                  <a:pos x="2581" y="1027"/>
                </a:cxn>
                <a:cxn ang="0">
                  <a:pos x="2700" y="1172"/>
                </a:cxn>
                <a:cxn ang="0">
                  <a:pos x="2806" y="1323"/>
                </a:cxn>
                <a:cxn ang="0">
                  <a:pos x="2905" y="1488"/>
                </a:cxn>
                <a:cxn ang="0">
                  <a:pos x="2984" y="1659"/>
                </a:cxn>
                <a:cxn ang="0">
                  <a:pos x="3043" y="1837"/>
                </a:cxn>
                <a:cxn ang="0">
                  <a:pos x="3096" y="2021"/>
                </a:cxn>
                <a:cxn ang="0">
                  <a:pos x="3129" y="2120"/>
                </a:cxn>
                <a:cxn ang="0">
                  <a:pos x="3136" y="2008"/>
                </a:cxn>
                <a:cxn ang="0">
                  <a:pos x="3116" y="1797"/>
                </a:cxn>
                <a:cxn ang="0">
                  <a:pos x="3070" y="1587"/>
                </a:cxn>
                <a:cxn ang="0">
                  <a:pos x="3004" y="1389"/>
                </a:cxn>
                <a:cxn ang="0">
                  <a:pos x="2918" y="1198"/>
                </a:cxn>
                <a:cxn ang="0">
                  <a:pos x="2819" y="1014"/>
                </a:cxn>
                <a:cxn ang="0">
                  <a:pos x="2700" y="849"/>
                </a:cxn>
                <a:cxn ang="0">
                  <a:pos x="2568" y="691"/>
                </a:cxn>
                <a:cxn ang="0">
                  <a:pos x="2423" y="546"/>
                </a:cxn>
                <a:cxn ang="0">
                  <a:pos x="2264" y="414"/>
                </a:cxn>
                <a:cxn ang="0">
                  <a:pos x="2093" y="303"/>
                </a:cxn>
                <a:cxn ang="0">
                  <a:pos x="1908" y="204"/>
                </a:cxn>
                <a:cxn ang="0">
                  <a:pos x="1717" y="125"/>
                </a:cxn>
                <a:cxn ang="0">
                  <a:pos x="1518" y="65"/>
                </a:cxn>
                <a:cxn ang="0">
                  <a:pos x="1307" y="19"/>
                </a:cxn>
                <a:cxn ang="0">
                  <a:pos x="1096" y="0"/>
                </a:cxn>
                <a:cxn ang="0">
                  <a:pos x="852" y="0"/>
                </a:cxn>
                <a:cxn ang="0">
                  <a:pos x="594" y="33"/>
                </a:cxn>
                <a:cxn ang="0">
                  <a:pos x="344" y="92"/>
                </a:cxn>
                <a:cxn ang="0">
                  <a:pos x="113" y="184"/>
                </a:cxn>
                <a:cxn ang="0">
                  <a:pos x="27" y="309"/>
                </a:cxn>
                <a:cxn ang="0">
                  <a:pos x="66" y="447"/>
                </a:cxn>
                <a:cxn ang="0">
                  <a:pos x="185" y="480"/>
                </a:cxn>
                <a:cxn ang="0">
                  <a:pos x="403" y="401"/>
                </a:cxn>
                <a:cxn ang="0">
                  <a:pos x="627" y="349"/>
                </a:cxn>
                <a:cxn ang="0">
                  <a:pos x="865" y="322"/>
                </a:cxn>
              </a:cxnLst>
              <a:rect l="0" t="0" r="r" b="b"/>
              <a:pathLst>
                <a:path w="3142" h="2120">
                  <a:moveTo>
                    <a:pt x="984" y="322"/>
                  </a:moveTo>
                  <a:lnTo>
                    <a:pt x="1083" y="322"/>
                  </a:lnTo>
                  <a:lnTo>
                    <a:pt x="1182" y="329"/>
                  </a:lnTo>
                  <a:lnTo>
                    <a:pt x="1281" y="342"/>
                  </a:lnTo>
                  <a:lnTo>
                    <a:pt x="1373" y="355"/>
                  </a:lnTo>
                  <a:lnTo>
                    <a:pt x="1466" y="375"/>
                  </a:lnTo>
                  <a:lnTo>
                    <a:pt x="1565" y="401"/>
                  </a:lnTo>
                  <a:lnTo>
                    <a:pt x="1651" y="428"/>
                  </a:lnTo>
                  <a:lnTo>
                    <a:pt x="1743" y="454"/>
                  </a:lnTo>
                  <a:lnTo>
                    <a:pt x="1829" y="494"/>
                  </a:lnTo>
                  <a:lnTo>
                    <a:pt x="1915" y="533"/>
                  </a:lnTo>
                  <a:lnTo>
                    <a:pt x="2000" y="573"/>
                  </a:lnTo>
                  <a:lnTo>
                    <a:pt x="2080" y="619"/>
                  </a:lnTo>
                  <a:lnTo>
                    <a:pt x="2159" y="671"/>
                  </a:lnTo>
                  <a:lnTo>
                    <a:pt x="2238" y="724"/>
                  </a:lnTo>
                  <a:lnTo>
                    <a:pt x="2311" y="777"/>
                  </a:lnTo>
                  <a:lnTo>
                    <a:pt x="2383" y="836"/>
                  </a:lnTo>
                  <a:lnTo>
                    <a:pt x="2456" y="895"/>
                  </a:lnTo>
                  <a:lnTo>
                    <a:pt x="2522" y="961"/>
                  </a:lnTo>
                  <a:lnTo>
                    <a:pt x="2581" y="1027"/>
                  </a:lnTo>
                  <a:lnTo>
                    <a:pt x="2647" y="1099"/>
                  </a:lnTo>
                  <a:lnTo>
                    <a:pt x="2700" y="1172"/>
                  </a:lnTo>
                  <a:lnTo>
                    <a:pt x="2759" y="1251"/>
                  </a:lnTo>
                  <a:lnTo>
                    <a:pt x="2806" y="1323"/>
                  </a:lnTo>
                  <a:lnTo>
                    <a:pt x="2858" y="1402"/>
                  </a:lnTo>
                  <a:lnTo>
                    <a:pt x="2905" y="1488"/>
                  </a:lnTo>
                  <a:lnTo>
                    <a:pt x="2944" y="1573"/>
                  </a:lnTo>
                  <a:lnTo>
                    <a:pt x="2984" y="1659"/>
                  </a:lnTo>
                  <a:lnTo>
                    <a:pt x="3017" y="1745"/>
                  </a:lnTo>
                  <a:lnTo>
                    <a:pt x="3043" y="1837"/>
                  </a:lnTo>
                  <a:lnTo>
                    <a:pt x="3070" y="1929"/>
                  </a:lnTo>
                  <a:lnTo>
                    <a:pt x="3096" y="2021"/>
                  </a:lnTo>
                  <a:lnTo>
                    <a:pt x="3109" y="2113"/>
                  </a:lnTo>
                  <a:lnTo>
                    <a:pt x="3129" y="2120"/>
                  </a:lnTo>
                  <a:lnTo>
                    <a:pt x="3142" y="2120"/>
                  </a:lnTo>
                  <a:lnTo>
                    <a:pt x="3136" y="2008"/>
                  </a:lnTo>
                  <a:lnTo>
                    <a:pt x="3129" y="1903"/>
                  </a:lnTo>
                  <a:lnTo>
                    <a:pt x="3116" y="1797"/>
                  </a:lnTo>
                  <a:lnTo>
                    <a:pt x="3096" y="1692"/>
                  </a:lnTo>
                  <a:lnTo>
                    <a:pt x="3070" y="1587"/>
                  </a:lnTo>
                  <a:lnTo>
                    <a:pt x="3037" y="1488"/>
                  </a:lnTo>
                  <a:lnTo>
                    <a:pt x="3004" y="1389"/>
                  </a:lnTo>
                  <a:lnTo>
                    <a:pt x="2964" y="1290"/>
                  </a:lnTo>
                  <a:lnTo>
                    <a:pt x="2918" y="1198"/>
                  </a:lnTo>
                  <a:lnTo>
                    <a:pt x="2872" y="1106"/>
                  </a:lnTo>
                  <a:lnTo>
                    <a:pt x="2819" y="1014"/>
                  </a:lnTo>
                  <a:lnTo>
                    <a:pt x="2766" y="928"/>
                  </a:lnTo>
                  <a:lnTo>
                    <a:pt x="2700" y="849"/>
                  </a:lnTo>
                  <a:lnTo>
                    <a:pt x="2641" y="770"/>
                  </a:lnTo>
                  <a:lnTo>
                    <a:pt x="2568" y="691"/>
                  </a:lnTo>
                  <a:lnTo>
                    <a:pt x="2502" y="619"/>
                  </a:lnTo>
                  <a:lnTo>
                    <a:pt x="2423" y="546"/>
                  </a:lnTo>
                  <a:lnTo>
                    <a:pt x="2344" y="480"/>
                  </a:lnTo>
                  <a:lnTo>
                    <a:pt x="2264" y="414"/>
                  </a:lnTo>
                  <a:lnTo>
                    <a:pt x="2179" y="355"/>
                  </a:lnTo>
                  <a:lnTo>
                    <a:pt x="2093" y="303"/>
                  </a:lnTo>
                  <a:lnTo>
                    <a:pt x="2000" y="250"/>
                  </a:lnTo>
                  <a:lnTo>
                    <a:pt x="1908" y="204"/>
                  </a:lnTo>
                  <a:lnTo>
                    <a:pt x="1816" y="164"/>
                  </a:lnTo>
                  <a:lnTo>
                    <a:pt x="1717" y="125"/>
                  </a:lnTo>
                  <a:lnTo>
                    <a:pt x="1617" y="92"/>
                  </a:lnTo>
                  <a:lnTo>
                    <a:pt x="1518" y="65"/>
                  </a:lnTo>
                  <a:lnTo>
                    <a:pt x="1413" y="39"/>
                  </a:lnTo>
                  <a:lnTo>
                    <a:pt x="1307" y="19"/>
                  </a:lnTo>
                  <a:lnTo>
                    <a:pt x="1202" y="6"/>
                  </a:lnTo>
                  <a:lnTo>
                    <a:pt x="1096" y="0"/>
                  </a:lnTo>
                  <a:lnTo>
                    <a:pt x="984" y="0"/>
                  </a:lnTo>
                  <a:lnTo>
                    <a:pt x="852" y="0"/>
                  </a:lnTo>
                  <a:lnTo>
                    <a:pt x="720" y="13"/>
                  </a:lnTo>
                  <a:lnTo>
                    <a:pt x="594" y="33"/>
                  </a:lnTo>
                  <a:lnTo>
                    <a:pt x="469" y="59"/>
                  </a:lnTo>
                  <a:lnTo>
                    <a:pt x="344" y="92"/>
                  </a:lnTo>
                  <a:lnTo>
                    <a:pt x="225" y="138"/>
                  </a:lnTo>
                  <a:lnTo>
                    <a:pt x="113" y="184"/>
                  </a:lnTo>
                  <a:lnTo>
                    <a:pt x="0" y="237"/>
                  </a:lnTo>
                  <a:lnTo>
                    <a:pt x="27" y="309"/>
                  </a:lnTo>
                  <a:lnTo>
                    <a:pt x="47" y="375"/>
                  </a:lnTo>
                  <a:lnTo>
                    <a:pt x="66" y="447"/>
                  </a:lnTo>
                  <a:lnTo>
                    <a:pt x="80" y="526"/>
                  </a:lnTo>
                  <a:lnTo>
                    <a:pt x="185" y="480"/>
                  </a:lnTo>
                  <a:lnTo>
                    <a:pt x="291" y="441"/>
                  </a:lnTo>
                  <a:lnTo>
                    <a:pt x="403" y="401"/>
                  </a:lnTo>
                  <a:lnTo>
                    <a:pt x="515" y="375"/>
                  </a:lnTo>
                  <a:lnTo>
                    <a:pt x="627" y="349"/>
                  </a:lnTo>
                  <a:lnTo>
                    <a:pt x="746" y="335"/>
                  </a:lnTo>
                  <a:lnTo>
                    <a:pt x="865" y="322"/>
                  </a:lnTo>
                  <a:lnTo>
                    <a:pt x="984" y="32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3" name="Freeform 13"/>
            <p:cNvSpPr>
              <a:spLocks/>
            </p:cNvSpPr>
            <p:nvPr/>
          </p:nvSpPr>
          <p:spPr bwMode="auto">
            <a:xfrm>
              <a:off x="5655" y="11800"/>
              <a:ext cx="2171" cy="1983"/>
            </a:xfrm>
            <a:custGeom>
              <a:avLst/>
              <a:gdLst/>
              <a:ahLst/>
              <a:cxnLst>
                <a:cxn ang="0">
                  <a:pos x="2171" y="1785"/>
                </a:cxn>
                <a:cxn ang="0">
                  <a:pos x="2171" y="1673"/>
                </a:cxn>
                <a:cxn ang="0">
                  <a:pos x="2085" y="1640"/>
                </a:cxn>
                <a:cxn ang="0">
                  <a:pos x="1907" y="1660"/>
                </a:cxn>
                <a:cxn ang="0">
                  <a:pos x="1736" y="1660"/>
                </a:cxn>
                <a:cxn ang="0">
                  <a:pos x="1557" y="1640"/>
                </a:cxn>
                <a:cxn ang="0">
                  <a:pos x="1392" y="1607"/>
                </a:cxn>
                <a:cxn ang="0">
                  <a:pos x="1227" y="1561"/>
                </a:cxn>
                <a:cxn ang="0">
                  <a:pos x="1069" y="1502"/>
                </a:cxn>
                <a:cxn ang="0">
                  <a:pos x="924" y="1423"/>
                </a:cxn>
                <a:cxn ang="0">
                  <a:pos x="779" y="1337"/>
                </a:cxn>
                <a:cxn ang="0">
                  <a:pos x="647" y="1232"/>
                </a:cxn>
                <a:cxn ang="0">
                  <a:pos x="528" y="1120"/>
                </a:cxn>
                <a:cxn ang="0">
                  <a:pos x="416" y="1001"/>
                </a:cxn>
                <a:cxn ang="0">
                  <a:pos x="317" y="870"/>
                </a:cxn>
                <a:cxn ang="0">
                  <a:pos x="231" y="725"/>
                </a:cxn>
                <a:cxn ang="0">
                  <a:pos x="152" y="580"/>
                </a:cxn>
                <a:cxn ang="0">
                  <a:pos x="92" y="422"/>
                </a:cxn>
                <a:cxn ang="0">
                  <a:pos x="46" y="257"/>
                </a:cxn>
                <a:cxn ang="0">
                  <a:pos x="13" y="86"/>
                </a:cxn>
                <a:cxn ang="0">
                  <a:pos x="0" y="86"/>
                </a:cxn>
                <a:cxn ang="0">
                  <a:pos x="0" y="264"/>
                </a:cxn>
                <a:cxn ang="0">
                  <a:pos x="20" y="448"/>
                </a:cxn>
                <a:cxn ang="0">
                  <a:pos x="53" y="626"/>
                </a:cxn>
                <a:cxn ang="0">
                  <a:pos x="112" y="797"/>
                </a:cxn>
                <a:cxn ang="0">
                  <a:pos x="178" y="955"/>
                </a:cxn>
                <a:cxn ang="0">
                  <a:pos x="264" y="1113"/>
                </a:cxn>
                <a:cxn ang="0">
                  <a:pos x="363" y="1258"/>
                </a:cxn>
                <a:cxn ang="0">
                  <a:pos x="475" y="1390"/>
                </a:cxn>
                <a:cxn ang="0">
                  <a:pos x="594" y="1515"/>
                </a:cxn>
                <a:cxn ang="0">
                  <a:pos x="732" y="1627"/>
                </a:cxn>
                <a:cxn ang="0">
                  <a:pos x="878" y="1726"/>
                </a:cxn>
                <a:cxn ang="0">
                  <a:pos x="1029" y="1805"/>
                </a:cxn>
                <a:cxn ang="0">
                  <a:pos x="1194" y="1877"/>
                </a:cxn>
                <a:cxn ang="0">
                  <a:pos x="1366" y="1930"/>
                </a:cxn>
                <a:cxn ang="0">
                  <a:pos x="1544" y="1963"/>
                </a:cxn>
                <a:cxn ang="0">
                  <a:pos x="1729" y="1983"/>
                </a:cxn>
                <a:cxn ang="0">
                  <a:pos x="1914" y="1983"/>
                </a:cxn>
                <a:cxn ang="0">
                  <a:pos x="2085" y="1963"/>
                </a:cxn>
                <a:cxn ang="0">
                  <a:pos x="2171" y="1904"/>
                </a:cxn>
              </a:cxnLst>
              <a:rect l="0" t="0" r="r" b="b"/>
              <a:pathLst>
                <a:path w="2171" h="1983">
                  <a:moveTo>
                    <a:pt x="2165" y="1851"/>
                  </a:moveTo>
                  <a:lnTo>
                    <a:pt x="2171" y="1785"/>
                  </a:lnTo>
                  <a:lnTo>
                    <a:pt x="2171" y="1719"/>
                  </a:lnTo>
                  <a:lnTo>
                    <a:pt x="2171" y="1673"/>
                  </a:lnTo>
                  <a:lnTo>
                    <a:pt x="2171" y="1627"/>
                  </a:lnTo>
                  <a:lnTo>
                    <a:pt x="2085" y="1640"/>
                  </a:lnTo>
                  <a:lnTo>
                    <a:pt x="2000" y="1653"/>
                  </a:lnTo>
                  <a:lnTo>
                    <a:pt x="1907" y="1660"/>
                  </a:lnTo>
                  <a:lnTo>
                    <a:pt x="1821" y="1660"/>
                  </a:lnTo>
                  <a:lnTo>
                    <a:pt x="1736" y="1660"/>
                  </a:lnTo>
                  <a:lnTo>
                    <a:pt x="1643" y="1653"/>
                  </a:lnTo>
                  <a:lnTo>
                    <a:pt x="1557" y="1640"/>
                  </a:lnTo>
                  <a:lnTo>
                    <a:pt x="1472" y="1627"/>
                  </a:lnTo>
                  <a:lnTo>
                    <a:pt x="1392" y="1607"/>
                  </a:lnTo>
                  <a:lnTo>
                    <a:pt x="1307" y="1587"/>
                  </a:lnTo>
                  <a:lnTo>
                    <a:pt x="1227" y="1561"/>
                  </a:lnTo>
                  <a:lnTo>
                    <a:pt x="1148" y="1535"/>
                  </a:lnTo>
                  <a:lnTo>
                    <a:pt x="1069" y="1502"/>
                  </a:lnTo>
                  <a:lnTo>
                    <a:pt x="996" y="1462"/>
                  </a:lnTo>
                  <a:lnTo>
                    <a:pt x="924" y="1423"/>
                  </a:lnTo>
                  <a:lnTo>
                    <a:pt x="851" y="1383"/>
                  </a:lnTo>
                  <a:lnTo>
                    <a:pt x="779" y="1337"/>
                  </a:lnTo>
                  <a:lnTo>
                    <a:pt x="713" y="1285"/>
                  </a:lnTo>
                  <a:lnTo>
                    <a:pt x="647" y="1232"/>
                  </a:lnTo>
                  <a:lnTo>
                    <a:pt x="587" y="1179"/>
                  </a:lnTo>
                  <a:lnTo>
                    <a:pt x="528" y="1120"/>
                  </a:lnTo>
                  <a:lnTo>
                    <a:pt x="468" y="1061"/>
                  </a:lnTo>
                  <a:lnTo>
                    <a:pt x="416" y="1001"/>
                  </a:lnTo>
                  <a:lnTo>
                    <a:pt x="363" y="936"/>
                  </a:lnTo>
                  <a:lnTo>
                    <a:pt x="317" y="870"/>
                  </a:lnTo>
                  <a:lnTo>
                    <a:pt x="270" y="797"/>
                  </a:lnTo>
                  <a:lnTo>
                    <a:pt x="231" y="725"/>
                  </a:lnTo>
                  <a:lnTo>
                    <a:pt x="191" y="652"/>
                  </a:lnTo>
                  <a:lnTo>
                    <a:pt x="152" y="580"/>
                  </a:lnTo>
                  <a:lnTo>
                    <a:pt x="119" y="501"/>
                  </a:lnTo>
                  <a:lnTo>
                    <a:pt x="92" y="422"/>
                  </a:lnTo>
                  <a:lnTo>
                    <a:pt x="66" y="343"/>
                  </a:lnTo>
                  <a:lnTo>
                    <a:pt x="46" y="257"/>
                  </a:lnTo>
                  <a:lnTo>
                    <a:pt x="26" y="172"/>
                  </a:lnTo>
                  <a:lnTo>
                    <a:pt x="13" y="86"/>
                  </a:lnTo>
                  <a:lnTo>
                    <a:pt x="6" y="0"/>
                  </a:lnTo>
                  <a:lnTo>
                    <a:pt x="0" y="86"/>
                  </a:lnTo>
                  <a:lnTo>
                    <a:pt x="0" y="172"/>
                  </a:lnTo>
                  <a:lnTo>
                    <a:pt x="0" y="264"/>
                  </a:lnTo>
                  <a:lnTo>
                    <a:pt x="6" y="356"/>
                  </a:lnTo>
                  <a:lnTo>
                    <a:pt x="20" y="448"/>
                  </a:lnTo>
                  <a:lnTo>
                    <a:pt x="33" y="540"/>
                  </a:lnTo>
                  <a:lnTo>
                    <a:pt x="53" y="626"/>
                  </a:lnTo>
                  <a:lnTo>
                    <a:pt x="79" y="712"/>
                  </a:lnTo>
                  <a:lnTo>
                    <a:pt x="112" y="797"/>
                  </a:lnTo>
                  <a:lnTo>
                    <a:pt x="145" y="876"/>
                  </a:lnTo>
                  <a:lnTo>
                    <a:pt x="178" y="955"/>
                  </a:lnTo>
                  <a:lnTo>
                    <a:pt x="218" y="1034"/>
                  </a:lnTo>
                  <a:lnTo>
                    <a:pt x="264" y="1113"/>
                  </a:lnTo>
                  <a:lnTo>
                    <a:pt x="310" y="1186"/>
                  </a:lnTo>
                  <a:lnTo>
                    <a:pt x="363" y="1258"/>
                  </a:lnTo>
                  <a:lnTo>
                    <a:pt x="416" y="1324"/>
                  </a:lnTo>
                  <a:lnTo>
                    <a:pt x="475" y="1390"/>
                  </a:lnTo>
                  <a:lnTo>
                    <a:pt x="534" y="1456"/>
                  </a:lnTo>
                  <a:lnTo>
                    <a:pt x="594" y="1515"/>
                  </a:lnTo>
                  <a:lnTo>
                    <a:pt x="666" y="1574"/>
                  </a:lnTo>
                  <a:lnTo>
                    <a:pt x="732" y="1627"/>
                  </a:lnTo>
                  <a:lnTo>
                    <a:pt x="805" y="1673"/>
                  </a:lnTo>
                  <a:lnTo>
                    <a:pt x="878" y="1726"/>
                  </a:lnTo>
                  <a:lnTo>
                    <a:pt x="957" y="1765"/>
                  </a:lnTo>
                  <a:lnTo>
                    <a:pt x="1029" y="1805"/>
                  </a:lnTo>
                  <a:lnTo>
                    <a:pt x="1115" y="1844"/>
                  </a:lnTo>
                  <a:lnTo>
                    <a:pt x="1194" y="1877"/>
                  </a:lnTo>
                  <a:lnTo>
                    <a:pt x="1280" y="1904"/>
                  </a:lnTo>
                  <a:lnTo>
                    <a:pt x="1366" y="1930"/>
                  </a:lnTo>
                  <a:lnTo>
                    <a:pt x="1452" y="1950"/>
                  </a:lnTo>
                  <a:lnTo>
                    <a:pt x="1544" y="1963"/>
                  </a:lnTo>
                  <a:lnTo>
                    <a:pt x="1637" y="1976"/>
                  </a:lnTo>
                  <a:lnTo>
                    <a:pt x="1729" y="1983"/>
                  </a:lnTo>
                  <a:lnTo>
                    <a:pt x="1821" y="1983"/>
                  </a:lnTo>
                  <a:lnTo>
                    <a:pt x="1914" y="1983"/>
                  </a:lnTo>
                  <a:lnTo>
                    <a:pt x="2000" y="1976"/>
                  </a:lnTo>
                  <a:lnTo>
                    <a:pt x="2085" y="1963"/>
                  </a:lnTo>
                  <a:lnTo>
                    <a:pt x="2171" y="1950"/>
                  </a:lnTo>
                  <a:lnTo>
                    <a:pt x="2171" y="1904"/>
                  </a:lnTo>
                  <a:lnTo>
                    <a:pt x="2165" y="185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4" name="Freeform 14"/>
            <p:cNvSpPr>
              <a:spLocks/>
            </p:cNvSpPr>
            <p:nvPr/>
          </p:nvSpPr>
          <p:spPr bwMode="auto">
            <a:xfrm>
              <a:off x="6315" y="11807"/>
              <a:ext cx="1650" cy="1317"/>
            </a:xfrm>
            <a:custGeom>
              <a:avLst/>
              <a:gdLst/>
              <a:ahLst/>
              <a:cxnLst>
                <a:cxn ang="0">
                  <a:pos x="1161" y="1317"/>
                </a:cxn>
                <a:cxn ang="0">
                  <a:pos x="1260" y="1310"/>
                </a:cxn>
                <a:cxn ang="0">
                  <a:pos x="1353" y="1297"/>
                </a:cxn>
                <a:cxn ang="0">
                  <a:pos x="1445" y="1278"/>
                </a:cxn>
                <a:cxn ang="0">
                  <a:pos x="1538" y="1251"/>
                </a:cxn>
                <a:cxn ang="0">
                  <a:pos x="1557" y="1152"/>
                </a:cxn>
                <a:cxn ang="0">
                  <a:pos x="1584" y="1060"/>
                </a:cxn>
                <a:cxn ang="0">
                  <a:pos x="1617" y="968"/>
                </a:cxn>
                <a:cxn ang="0">
                  <a:pos x="1650" y="882"/>
                </a:cxn>
                <a:cxn ang="0">
                  <a:pos x="1597" y="909"/>
                </a:cxn>
                <a:cxn ang="0">
                  <a:pos x="1538" y="929"/>
                </a:cxn>
                <a:cxn ang="0">
                  <a:pos x="1478" y="948"/>
                </a:cxn>
                <a:cxn ang="0">
                  <a:pos x="1412" y="961"/>
                </a:cxn>
                <a:cxn ang="0">
                  <a:pos x="1353" y="975"/>
                </a:cxn>
                <a:cxn ang="0">
                  <a:pos x="1287" y="988"/>
                </a:cxn>
                <a:cxn ang="0">
                  <a:pos x="1227" y="988"/>
                </a:cxn>
                <a:cxn ang="0">
                  <a:pos x="1161" y="994"/>
                </a:cxn>
                <a:cxn ang="0">
                  <a:pos x="1049" y="988"/>
                </a:cxn>
                <a:cxn ang="0">
                  <a:pos x="944" y="975"/>
                </a:cxn>
                <a:cxn ang="0">
                  <a:pos x="845" y="948"/>
                </a:cxn>
                <a:cxn ang="0">
                  <a:pos x="746" y="915"/>
                </a:cxn>
                <a:cxn ang="0">
                  <a:pos x="653" y="876"/>
                </a:cxn>
                <a:cxn ang="0">
                  <a:pos x="561" y="823"/>
                </a:cxn>
                <a:cxn ang="0">
                  <a:pos x="475" y="770"/>
                </a:cxn>
                <a:cxn ang="0">
                  <a:pos x="396" y="705"/>
                </a:cxn>
                <a:cxn ang="0">
                  <a:pos x="323" y="639"/>
                </a:cxn>
                <a:cxn ang="0">
                  <a:pos x="257" y="560"/>
                </a:cxn>
                <a:cxn ang="0">
                  <a:pos x="198" y="481"/>
                </a:cxn>
                <a:cxn ang="0">
                  <a:pos x="145" y="389"/>
                </a:cxn>
                <a:cxn ang="0">
                  <a:pos x="99" y="296"/>
                </a:cxn>
                <a:cxn ang="0">
                  <a:pos x="59" y="204"/>
                </a:cxn>
                <a:cxn ang="0">
                  <a:pos x="33" y="105"/>
                </a:cxn>
                <a:cxn ang="0">
                  <a:pos x="13" y="0"/>
                </a:cxn>
                <a:cxn ang="0">
                  <a:pos x="6" y="79"/>
                </a:cxn>
                <a:cxn ang="0">
                  <a:pos x="0" y="165"/>
                </a:cxn>
                <a:cxn ang="0">
                  <a:pos x="6" y="283"/>
                </a:cxn>
                <a:cxn ang="0">
                  <a:pos x="26" y="395"/>
                </a:cxn>
                <a:cxn ang="0">
                  <a:pos x="53" y="507"/>
                </a:cxn>
                <a:cxn ang="0">
                  <a:pos x="92" y="612"/>
                </a:cxn>
                <a:cxn ang="0">
                  <a:pos x="138" y="711"/>
                </a:cxn>
                <a:cxn ang="0">
                  <a:pos x="198" y="810"/>
                </a:cxn>
                <a:cxn ang="0">
                  <a:pos x="264" y="896"/>
                </a:cxn>
                <a:cxn ang="0">
                  <a:pos x="343" y="981"/>
                </a:cxn>
                <a:cxn ang="0">
                  <a:pos x="422" y="1054"/>
                </a:cxn>
                <a:cxn ang="0">
                  <a:pos x="515" y="1119"/>
                </a:cxn>
                <a:cxn ang="0">
                  <a:pos x="607" y="1179"/>
                </a:cxn>
                <a:cxn ang="0">
                  <a:pos x="713" y="1225"/>
                </a:cxn>
                <a:cxn ang="0">
                  <a:pos x="818" y="1264"/>
                </a:cxn>
                <a:cxn ang="0">
                  <a:pos x="924" y="1291"/>
                </a:cxn>
                <a:cxn ang="0">
                  <a:pos x="1043" y="1310"/>
                </a:cxn>
                <a:cxn ang="0">
                  <a:pos x="1161" y="1317"/>
                </a:cxn>
              </a:cxnLst>
              <a:rect l="0" t="0" r="r" b="b"/>
              <a:pathLst>
                <a:path w="1650" h="1317">
                  <a:moveTo>
                    <a:pt x="1161" y="1317"/>
                  </a:moveTo>
                  <a:lnTo>
                    <a:pt x="1260" y="1310"/>
                  </a:lnTo>
                  <a:lnTo>
                    <a:pt x="1353" y="1297"/>
                  </a:lnTo>
                  <a:lnTo>
                    <a:pt x="1445" y="1278"/>
                  </a:lnTo>
                  <a:lnTo>
                    <a:pt x="1538" y="1251"/>
                  </a:lnTo>
                  <a:lnTo>
                    <a:pt x="1557" y="1152"/>
                  </a:lnTo>
                  <a:lnTo>
                    <a:pt x="1584" y="1060"/>
                  </a:lnTo>
                  <a:lnTo>
                    <a:pt x="1617" y="968"/>
                  </a:lnTo>
                  <a:lnTo>
                    <a:pt x="1650" y="882"/>
                  </a:lnTo>
                  <a:lnTo>
                    <a:pt x="1597" y="909"/>
                  </a:lnTo>
                  <a:lnTo>
                    <a:pt x="1538" y="929"/>
                  </a:lnTo>
                  <a:lnTo>
                    <a:pt x="1478" y="948"/>
                  </a:lnTo>
                  <a:lnTo>
                    <a:pt x="1412" y="961"/>
                  </a:lnTo>
                  <a:lnTo>
                    <a:pt x="1353" y="975"/>
                  </a:lnTo>
                  <a:lnTo>
                    <a:pt x="1287" y="988"/>
                  </a:lnTo>
                  <a:lnTo>
                    <a:pt x="1227" y="988"/>
                  </a:lnTo>
                  <a:lnTo>
                    <a:pt x="1161" y="994"/>
                  </a:lnTo>
                  <a:lnTo>
                    <a:pt x="1049" y="988"/>
                  </a:lnTo>
                  <a:lnTo>
                    <a:pt x="944" y="975"/>
                  </a:lnTo>
                  <a:lnTo>
                    <a:pt x="845" y="948"/>
                  </a:lnTo>
                  <a:lnTo>
                    <a:pt x="746" y="915"/>
                  </a:lnTo>
                  <a:lnTo>
                    <a:pt x="653" y="876"/>
                  </a:lnTo>
                  <a:lnTo>
                    <a:pt x="561" y="823"/>
                  </a:lnTo>
                  <a:lnTo>
                    <a:pt x="475" y="770"/>
                  </a:lnTo>
                  <a:lnTo>
                    <a:pt x="396" y="705"/>
                  </a:lnTo>
                  <a:lnTo>
                    <a:pt x="323" y="639"/>
                  </a:lnTo>
                  <a:lnTo>
                    <a:pt x="257" y="560"/>
                  </a:lnTo>
                  <a:lnTo>
                    <a:pt x="198" y="481"/>
                  </a:lnTo>
                  <a:lnTo>
                    <a:pt x="145" y="389"/>
                  </a:lnTo>
                  <a:lnTo>
                    <a:pt x="99" y="296"/>
                  </a:lnTo>
                  <a:lnTo>
                    <a:pt x="59" y="204"/>
                  </a:lnTo>
                  <a:lnTo>
                    <a:pt x="33" y="105"/>
                  </a:lnTo>
                  <a:lnTo>
                    <a:pt x="13" y="0"/>
                  </a:lnTo>
                  <a:lnTo>
                    <a:pt x="6" y="79"/>
                  </a:lnTo>
                  <a:lnTo>
                    <a:pt x="0" y="165"/>
                  </a:lnTo>
                  <a:lnTo>
                    <a:pt x="6" y="283"/>
                  </a:lnTo>
                  <a:lnTo>
                    <a:pt x="26" y="395"/>
                  </a:lnTo>
                  <a:lnTo>
                    <a:pt x="53" y="507"/>
                  </a:lnTo>
                  <a:lnTo>
                    <a:pt x="92" y="612"/>
                  </a:lnTo>
                  <a:lnTo>
                    <a:pt x="138" y="711"/>
                  </a:lnTo>
                  <a:lnTo>
                    <a:pt x="198" y="810"/>
                  </a:lnTo>
                  <a:lnTo>
                    <a:pt x="264" y="896"/>
                  </a:lnTo>
                  <a:lnTo>
                    <a:pt x="343" y="981"/>
                  </a:lnTo>
                  <a:lnTo>
                    <a:pt x="422" y="1054"/>
                  </a:lnTo>
                  <a:lnTo>
                    <a:pt x="515" y="1119"/>
                  </a:lnTo>
                  <a:lnTo>
                    <a:pt x="607" y="1179"/>
                  </a:lnTo>
                  <a:lnTo>
                    <a:pt x="713" y="1225"/>
                  </a:lnTo>
                  <a:lnTo>
                    <a:pt x="818" y="1264"/>
                  </a:lnTo>
                  <a:lnTo>
                    <a:pt x="924" y="1291"/>
                  </a:lnTo>
                  <a:lnTo>
                    <a:pt x="1043" y="1310"/>
                  </a:lnTo>
                  <a:lnTo>
                    <a:pt x="1161" y="1317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auto">
            <a:xfrm>
              <a:off x="9325" y="9687"/>
              <a:ext cx="1161" cy="770"/>
            </a:xfrm>
            <a:custGeom>
              <a:avLst/>
              <a:gdLst/>
              <a:ahLst/>
              <a:cxnLst>
                <a:cxn ang="0">
                  <a:pos x="534" y="388"/>
                </a:cxn>
                <a:cxn ang="0">
                  <a:pos x="442" y="375"/>
                </a:cxn>
                <a:cxn ang="0">
                  <a:pos x="356" y="342"/>
                </a:cxn>
                <a:cxn ang="0">
                  <a:pos x="277" y="303"/>
                </a:cxn>
                <a:cxn ang="0">
                  <a:pos x="178" y="223"/>
                </a:cxn>
                <a:cxn ang="0">
                  <a:pos x="92" y="118"/>
                </a:cxn>
                <a:cxn ang="0">
                  <a:pos x="52" y="46"/>
                </a:cxn>
                <a:cxn ang="0">
                  <a:pos x="19" y="46"/>
                </a:cxn>
                <a:cxn ang="0">
                  <a:pos x="0" y="144"/>
                </a:cxn>
                <a:cxn ang="0">
                  <a:pos x="0" y="250"/>
                </a:cxn>
                <a:cxn ang="0">
                  <a:pos x="26" y="368"/>
                </a:cxn>
                <a:cxn ang="0">
                  <a:pos x="72" y="467"/>
                </a:cxn>
                <a:cxn ang="0">
                  <a:pos x="132" y="559"/>
                </a:cxn>
                <a:cxn ang="0">
                  <a:pos x="211" y="638"/>
                </a:cxn>
                <a:cxn ang="0">
                  <a:pos x="303" y="704"/>
                </a:cxn>
                <a:cxn ang="0">
                  <a:pos x="409" y="744"/>
                </a:cxn>
                <a:cxn ang="0">
                  <a:pos x="521" y="770"/>
                </a:cxn>
                <a:cxn ang="0">
                  <a:pos x="640" y="770"/>
                </a:cxn>
                <a:cxn ang="0">
                  <a:pos x="759" y="744"/>
                </a:cxn>
                <a:cxn ang="0">
                  <a:pos x="858" y="704"/>
                </a:cxn>
                <a:cxn ang="0">
                  <a:pos x="950" y="638"/>
                </a:cxn>
                <a:cxn ang="0">
                  <a:pos x="1029" y="559"/>
                </a:cxn>
                <a:cxn ang="0">
                  <a:pos x="1095" y="467"/>
                </a:cxn>
                <a:cxn ang="0">
                  <a:pos x="1135" y="362"/>
                </a:cxn>
                <a:cxn ang="0">
                  <a:pos x="1161" y="250"/>
                </a:cxn>
                <a:cxn ang="0">
                  <a:pos x="1161" y="138"/>
                </a:cxn>
                <a:cxn ang="0">
                  <a:pos x="1141" y="46"/>
                </a:cxn>
                <a:cxn ang="0">
                  <a:pos x="1108" y="39"/>
                </a:cxn>
                <a:cxn ang="0">
                  <a:pos x="1069" y="118"/>
                </a:cxn>
                <a:cxn ang="0">
                  <a:pos x="990" y="223"/>
                </a:cxn>
                <a:cxn ang="0">
                  <a:pos x="884" y="303"/>
                </a:cxn>
                <a:cxn ang="0">
                  <a:pos x="805" y="342"/>
                </a:cxn>
                <a:cxn ang="0">
                  <a:pos x="719" y="375"/>
                </a:cxn>
                <a:cxn ang="0">
                  <a:pos x="627" y="388"/>
                </a:cxn>
              </a:cxnLst>
              <a:rect l="0" t="0" r="r" b="b"/>
              <a:pathLst>
                <a:path w="1161" h="770">
                  <a:moveTo>
                    <a:pt x="580" y="388"/>
                  </a:moveTo>
                  <a:lnTo>
                    <a:pt x="534" y="388"/>
                  </a:lnTo>
                  <a:lnTo>
                    <a:pt x="488" y="382"/>
                  </a:lnTo>
                  <a:lnTo>
                    <a:pt x="442" y="375"/>
                  </a:lnTo>
                  <a:lnTo>
                    <a:pt x="402" y="362"/>
                  </a:lnTo>
                  <a:lnTo>
                    <a:pt x="356" y="342"/>
                  </a:lnTo>
                  <a:lnTo>
                    <a:pt x="316" y="329"/>
                  </a:lnTo>
                  <a:lnTo>
                    <a:pt x="277" y="303"/>
                  </a:lnTo>
                  <a:lnTo>
                    <a:pt x="244" y="283"/>
                  </a:lnTo>
                  <a:lnTo>
                    <a:pt x="178" y="223"/>
                  </a:lnTo>
                  <a:lnTo>
                    <a:pt x="118" y="158"/>
                  </a:lnTo>
                  <a:lnTo>
                    <a:pt x="92" y="118"/>
                  </a:lnTo>
                  <a:lnTo>
                    <a:pt x="72" y="85"/>
                  </a:lnTo>
                  <a:lnTo>
                    <a:pt x="52" y="46"/>
                  </a:lnTo>
                  <a:lnTo>
                    <a:pt x="33" y="0"/>
                  </a:lnTo>
                  <a:lnTo>
                    <a:pt x="19" y="46"/>
                  </a:lnTo>
                  <a:lnTo>
                    <a:pt x="6" y="92"/>
                  </a:lnTo>
                  <a:lnTo>
                    <a:pt x="0" y="144"/>
                  </a:lnTo>
                  <a:lnTo>
                    <a:pt x="0" y="191"/>
                  </a:lnTo>
                  <a:lnTo>
                    <a:pt x="0" y="250"/>
                  </a:lnTo>
                  <a:lnTo>
                    <a:pt x="13" y="309"/>
                  </a:lnTo>
                  <a:lnTo>
                    <a:pt x="26" y="368"/>
                  </a:lnTo>
                  <a:lnTo>
                    <a:pt x="46" y="421"/>
                  </a:lnTo>
                  <a:lnTo>
                    <a:pt x="72" y="467"/>
                  </a:lnTo>
                  <a:lnTo>
                    <a:pt x="99" y="520"/>
                  </a:lnTo>
                  <a:lnTo>
                    <a:pt x="132" y="559"/>
                  </a:lnTo>
                  <a:lnTo>
                    <a:pt x="171" y="605"/>
                  </a:lnTo>
                  <a:lnTo>
                    <a:pt x="211" y="638"/>
                  </a:lnTo>
                  <a:lnTo>
                    <a:pt x="257" y="671"/>
                  </a:lnTo>
                  <a:lnTo>
                    <a:pt x="303" y="704"/>
                  </a:lnTo>
                  <a:lnTo>
                    <a:pt x="356" y="724"/>
                  </a:lnTo>
                  <a:lnTo>
                    <a:pt x="409" y="744"/>
                  </a:lnTo>
                  <a:lnTo>
                    <a:pt x="468" y="763"/>
                  </a:lnTo>
                  <a:lnTo>
                    <a:pt x="521" y="770"/>
                  </a:lnTo>
                  <a:lnTo>
                    <a:pt x="580" y="770"/>
                  </a:lnTo>
                  <a:lnTo>
                    <a:pt x="640" y="770"/>
                  </a:lnTo>
                  <a:lnTo>
                    <a:pt x="699" y="757"/>
                  </a:lnTo>
                  <a:lnTo>
                    <a:pt x="759" y="744"/>
                  </a:lnTo>
                  <a:lnTo>
                    <a:pt x="811" y="724"/>
                  </a:lnTo>
                  <a:lnTo>
                    <a:pt x="858" y="704"/>
                  </a:lnTo>
                  <a:lnTo>
                    <a:pt x="910" y="671"/>
                  </a:lnTo>
                  <a:lnTo>
                    <a:pt x="950" y="638"/>
                  </a:lnTo>
                  <a:lnTo>
                    <a:pt x="996" y="599"/>
                  </a:lnTo>
                  <a:lnTo>
                    <a:pt x="1029" y="559"/>
                  </a:lnTo>
                  <a:lnTo>
                    <a:pt x="1062" y="513"/>
                  </a:lnTo>
                  <a:lnTo>
                    <a:pt x="1095" y="467"/>
                  </a:lnTo>
                  <a:lnTo>
                    <a:pt x="1115" y="414"/>
                  </a:lnTo>
                  <a:lnTo>
                    <a:pt x="1135" y="362"/>
                  </a:lnTo>
                  <a:lnTo>
                    <a:pt x="1155" y="309"/>
                  </a:lnTo>
                  <a:lnTo>
                    <a:pt x="1161" y="250"/>
                  </a:lnTo>
                  <a:lnTo>
                    <a:pt x="1161" y="191"/>
                  </a:lnTo>
                  <a:lnTo>
                    <a:pt x="1161" y="138"/>
                  </a:lnTo>
                  <a:lnTo>
                    <a:pt x="1155" y="92"/>
                  </a:lnTo>
                  <a:lnTo>
                    <a:pt x="1141" y="46"/>
                  </a:lnTo>
                  <a:lnTo>
                    <a:pt x="1128" y="0"/>
                  </a:lnTo>
                  <a:lnTo>
                    <a:pt x="1108" y="39"/>
                  </a:lnTo>
                  <a:lnTo>
                    <a:pt x="1089" y="79"/>
                  </a:lnTo>
                  <a:lnTo>
                    <a:pt x="1069" y="118"/>
                  </a:lnTo>
                  <a:lnTo>
                    <a:pt x="1042" y="158"/>
                  </a:lnTo>
                  <a:lnTo>
                    <a:pt x="990" y="223"/>
                  </a:lnTo>
                  <a:lnTo>
                    <a:pt x="917" y="276"/>
                  </a:lnTo>
                  <a:lnTo>
                    <a:pt x="884" y="303"/>
                  </a:lnTo>
                  <a:lnTo>
                    <a:pt x="844" y="322"/>
                  </a:lnTo>
                  <a:lnTo>
                    <a:pt x="805" y="342"/>
                  </a:lnTo>
                  <a:lnTo>
                    <a:pt x="765" y="362"/>
                  </a:lnTo>
                  <a:lnTo>
                    <a:pt x="719" y="375"/>
                  </a:lnTo>
                  <a:lnTo>
                    <a:pt x="673" y="382"/>
                  </a:lnTo>
                  <a:lnTo>
                    <a:pt x="627" y="388"/>
                  </a:lnTo>
                  <a:lnTo>
                    <a:pt x="580" y="388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auto">
            <a:xfrm>
              <a:off x="9443" y="9687"/>
              <a:ext cx="1822" cy="1547"/>
            </a:xfrm>
            <a:custGeom>
              <a:avLst/>
              <a:gdLst/>
              <a:ahLst/>
              <a:cxnLst>
                <a:cxn ang="0">
                  <a:pos x="1822" y="191"/>
                </a:cxn>
                <a:cxn ang="0">
                  <a:pos x="1822" y="92"/>
                </a:cxn>
                <a:cxn ang="0">
                  <a:pos x="1809" y="0"/>
                </a:cxn>
                <a:cxn ang="0">
                  <a:pos x="1789" y="112"/>
                </a:cxn>
                <a:cxn ang="0">
                  <a:pos x="1756" y="223"/>
                </a:cxn>
                <a:cxn ang="0">
                  <a:pos x="1717" y="329"/>
                </a:cxn>
                <a:cxn ang="0">
                  <a:pos x="1670" y="434"/>
                </a:cxn>
                <a:cxn ang="0">
                  <a:pos x="1611" y="533"/>
                </a:cxn>
                <a:cxn ang="0">
                  <a:pos x="1545" y="625"/>
                </a:cxn>
                <a:cxn ang="0">
                  <a:pos x="1479" y="711"/>
                </a:cxn>
                <a:cxn ang="0">
                  <a:pos x="1400" y="790"/>
                </a:cxn>
                <a:cxn ang="0">
                  <a:pos x="1314" y="869"/>
                </a:cxn>
                <a:cxn ang="0">
                  <a:pos x="1221" y="935"/>
                </a:cxn>
                <a:cxn ang="0">
                  <a:pos x="1122" y="994"/>
                </a:cxn>
                <a:cxn ang="0">
                  <a:pos x="1023" y="1047"/>
                </a:cxn>
                <a:cxn ang="0">
                  <a:pos x="918" y="1086"/>
                </a:cxn>
                <a:cxn ang="0">
                  <a:pos x="806" y="1119"/>
                </a:cxn>
                <a:cxn ang="0">
                  <a:pos x="693" y="1145"/>
                </a:cxn>
                <a:cxn ang="0">
                  <a:pos x="575" y="1159"/>
                </a:cxn>
                <a:cxn ang="0">
                  <a:pos x="522" y="1165"/>
                </a:cxn>
                <a:cxn ang="0">
                  <a:pos x="462" y="1165"/>
                </a:cxn>
                <a:cxn ang="0">
                  <a:pos x="410" y="1165"/>
                </a:cxn>
                <a:cxn ang="0">
                  <a:pos x="357" y="1159"/>
                </a:cxn>
                <a:cxn ang="0">
                  <a:pos x="264" y="1152"/>
                </a:cxn>
                <a:cxn ang="0">
                  <a:pos x="172" y="1132"/>
                </a:cxn>
                <a:cxn ang="0">
                  <a:pos x="86" y="1112"/>
                </a:cxn>
                <a:cxn ang="0">
                  <a:pos x="0" y="1086"/>
                </a:cxn>
                <a:cxn ang="0">
                  <a:pos x="40" y="1185"/>
                </a:cxn>
                <a:cxn ang="0">
                  <a:pos x="80" y="1290"/>
                </a:cxn>
                <a:cxn ang="0">
                  <a:pos x="113" y="1402"/>
                </a:cxn>
                <a:cxn ang="0">
                  <a:pos x="139" y="1508"/>
                </a:cxn>
                <a:cxn ang="0">
                  <a:pos x="218" y="1527"/>
                </a:cxn>
                <a:cxn ang="0">
                  <a:pos x="297" y="1541"/>
                </a:cxn>
                <a:cxn ang="0">
                  <a:pos x="383" y="1547"/>
                </a:cxn>
                <a:cxn ang="0">
                  <a:pos x="469" y="1547"/>
                </a:cxn>
                <a:cxn ang="0">
                  <a:pos x="535" y="1547"/>
                </a:cxn>
                <a:cxn ang="0">
                  <a:pos x="608" y="1541"/>
                </a:cxn>
                <a:cxn ang="0">
                  <a:pos x="674" y="1534"/>
                </a:cxn>
                <a:cxn ang="0">
                  <a:pos x="740" y="1521"/>
                </a:cxn>
                <a:cxn ang="0">
                  <a:pos x="806" y="1508"/>
                </a:cxn>
                <a:cxn ang="0">
                  <a:pos x="872" y="1488"/>
                </a:cxn>
                <a:cxn ang="0">
                  <a:pos x="931" y="1468"/>
                </a:cxn>
                <a:cxn ang="0">
                  <a:pos x="997" y="1442"/>
                </a:cxn>
                <a:cxn ang="0">
                  <a:pos x="1116" y="1382"/>
                </a:cxn>
                <a:cxn ang="0">
                  <a:pos x="1228" y="1317"/>
                </a:cxn>
                <a:cxn ang="0">
                  <a:pos x="1334" y="1238"/>
                </a:cxn>
                <a:cxn ang="0">
                  <a:pos x="1426" y="1152"/>
                </a:cxn>
                <a:cxn ang="0">
                  <a:pos x="1518" y="1053"/>
                </a:cxn>
                <a:cxn ang="0">
                  <a:pos x="1591" y="948"/>
                </a:cxn>
                <a:cxn ang="0">
                  <a:pos x="1664" y="836"/>
                </a:cxn>
                <a:cxn ang="0">
                  <a:pos x="1717" y="717"/>
                </a:cxn>
                <a:cxn ang="0">
                  <a:pos x="1743" y="658"/>
                </a:cxn>
                <a:cxn ang="0">
                  <a:pos x="1763" y="592"/>
                </a:cxn>
                <a:cxn ang="0">
                  <a:pos x="1783" y="526"/>
                </a:cxn>
                <a:cxn ang="0">
                  <a:pos x="1796" y="461"/>
                </a:cxn>
                <a:cxn ang="0">
                  <a:pos x="1809" y="395"/>
                </a:cxn>
                <a:cxn ang="0">
                  <a:pos x="1816" y="329"/>
                </a:cxn>
                <a:cxn ang="0">
                  <a:pos x="1822" y="256"/>
                </a:cxn>
                <a:cxn ang="0">
                  <a:pos x="1822" y="191"/>
                </a:cxn>
              </a:cxnLst>
              <a:rect l="0" t="0" r="r" b="b"/>
              <a:pathLst>
                <a:path w="1822" h="1547">
                  <a:moveTo>
                    <a:pt x="1822" y="191"/>
                  </a:moveTo>
                  <a:lnTo>
                    <a:pt x="1822" y="92"/>
                  </a:lnTo>
                  <a:lnTo>
                    <a:pt x="1809" y="0"/>
                  </a:lnTo>
                  <a:lnTo>
                    <a:pt x="1789" y="112"/>
                  </a:lnTo>
                  <a:lnTo>
                    <a:pt x="1756" y="223"/>
                  </a:lnTo>
                  <a:lnTo>
                    <a:pt x="1717" y="329"/>
                  </a:lnTo>
                  <a:lnTo>
                    <a:pt x="1670" y="434"/>
                  </a:lnTo>
                  <a:lnTo>
                    <a:pt x="1611" y="533"/>
                  </a:lnTo>
                  <a:lnTo>
                    <a:pt x="1545" y="625"/>
                  </a:lnTo>
                  <a:lnTo>
                    <a:pt x="1479" y="711"/>
                  </a:lnTo>
                  <a:lnTo>
                    <a:pt x="1400" y="790"/>
                  </a:lnTo>
                  <a:lnTo>
                    <a:pt x="1314" y="869"/>
                  </a:lnTo>
                  <a:lnTo>
                    <a:pt x="1221" y="935"/>
                  </a:lnTo>
                  <a:lnTo>
                    <a:pt x="1122" y="994"/>
                  </a:lnTo>
                  <a:lnTo>
                    <a:pt x="1023" y="1047"/>
                  </a:lnTo>
                  <a:lnTo>
                    <a:pt x="918" y="1086"/>
                  </a:lnTo>
                  <a:lnTo>
                    <a:pt x="806" y="1119"/>
                  </a:lnTo>
                  <a:lnTo>
                    <a:pt x="693" y="1145"/>
                  </a:lnTo>
                  <a:lnTo>
                    <a:pt x="575" y="1159"/>
                  </a:lnTo>
                  <a:lnTo>
                    <a:pt x="522" y="1165"/>
                  </a:lnTo>
                  <a:lnTo>
                    <a:pt x="462" y="1165"/>
                  </a:lnTo>
                  <a:lnTo>
                    <a:pt x="410" y="1165"/>
                  </a:lnTo>
                  <a:lnTo>
                    <a:pt x="357" y="1159"/>
                  </a:lnTo>
                  <a:lnTo>
                    <a:pt x="264" y="1152"/>
                  </a:lnTo>
                  <a:lnTo>
                    <a:pt x="172" y="1132"/>
                  </a:lnTo>
                  <a:lnTo>
                    <a:pt x="86" y="1112"/>
                  </a:lnTo>
                  <a:lnTo>
                    <a:pt x="0" y="1086"/>
                  </a:lnTo>
                  <a:lnTo>
                    <a:pt x="40" y="1185"/>
                  </a:lnTo>
                  <a:lnTo>
                    <a:pt x="80" y="1290"/>
                  </a:lnTo>
                  <a:lnTo>
                    <a:pt x="113" y="1402"/>
                  </a:lnTo>
                  <a:lnTo>
                    <a:pt x="139" y="1508"/>
                  </a:lnTo>
                  <a:lnTo>
                    <a:pt x="218" y="1527"/>
                  </a:lnTo>
                  <a:lnTo>
                    <a:pt x="297" y="1541"/>
                  </a:lnTo>
                  <a:lnTo>
                    <a:pt x="383" y="1547"/>
                  </a:lnTo>
                  <a:lnTo>
                    <a:pt x="469" y="1547"/>
                  </a:lnTo>
                  <a:lnTo>
                    <a:pt x="535" y="1547"/>
                  </a:lnTo>
                  <a:lnTo>
                    <a:pt x="608" y="1541"/>
                  </a:lnTo>
                  <a:lnTo>
                    <a:pt x="674" y="1534"/>
                  </a:lnTo>
                  <a:lnTo>
                    <a:pt x="740" y="1521"/>
                  </a:lnTo>
                  <a:lnTo>
                    <a:pt x="806" y="1508"/>
                  </a:lnTo>
                  <a:lnTo>
                    <a:pt x="872" y="1488"/>
                  </a:lnTo>
                  <a:lnTo>
                    <a:pt x="931" y="1468"/>
                  </a:lnTo>
                  <a:lnTo>
                    <a:pt x="997" y="1442"/>
                  </a:lnTo>
                  <a:lnTo>
                    <a:pt x="1116" y="1382"/>
                  </a:lnTo>
                  <a:lnTo>
                    <a:pt x="1228" y="1317"/>
                  </a:lnTo>
                  <a:lnTo>
                    <a:pt x="1334" y="1238"/>
                  </a:lnTo>
                  <a:lnTo>
                    <a:pt x="1426" y="1152"/>
                  </a:lnTo>
                  <a:lnTo>
                    <a:pt x="1518" y="1053"/>
                  </a:lnTo>
                  <a:lnTo>
                    <a:pt x="1591" y="948"/>
                  </a:lnTo>
                  <a:lnTo>
                    <a:pt x="1664" y="836"/>
                  </a:lnTo>
                  <a:lnTo>
                    <a:pt x="1717" y="717"/>
                  </a:lnTo>
                  <a:lnTo>
                    <a:pt x="1743" y="658"/>
                  </a:lnTo>
                  <a:lnTo>
                    <a:pt x="1763" y="592"/>
                  </a:lnTo>
                  <a:lnTo>
                    <a:pt x="1783" y="526"/>
                  </a:lnTo>
                  <a:lnTo>
                    <a:pt x="1796" y="461"/>
                  </a:lnTo>
                  <a:lnTo>
                    <a:pt x="1809" y="395"/>
                  </a:lnTo>
                  <a:lnTo>
                    <a:pt x="1816" y="329"/>
                  </a:lnTo>
                  <a:lnTo>
                    <a:pt x="1822" y="256"/>
                  </a:lnTo>
                  <a:lnTo>
                    <a:pt x="1822" y="19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auto">
            <a:xfrm>
              <a:off x="8929" y="8521"/>
              <a:ext cx="1953" cy="1166"/>
            </a:xfrm>
            <a:custGeom>
              <a:avLst/>
              <a:gdLst/>
              <a:ahLst/>
              <a:cxnLst>
                <a:cxn ang="0">
                  <a:pos x="1947" y="1067"/>
                </a:cxn>
                <a:cxn ang="0">
                  <a:pos x="1953" y="882"/>
                </a:cxn>
                <a:cxn ang="0">
                  <a:pos x="1914" y="698"/>
                </a:cxn>
                <a:cxn ang="0">
                  <a:pos x="1848" y="533"/>
                </a:cxn>
                <a:cxn ang="0">
                  <a:pos x="1755" y="389"/>
                </a:cxn>
                <a:cxn ang="0">
                  <a:pos x="1643" y="257"/>
                </a:cxn>
                <a:cxn ang="0">
                  <a:pos x="1504" y="151"/>
                </a:cxn>
                <a:cxn ang="0">
                  <a:pos x="1346" y="72"/>
                </a:cxn>
                <a:cxn ang="0">
                  <a:pos x="1174" y="20"/>
                </a:cxn>
                <a:cxn ang="0">
                  <a:pos x="1029" y="0"/>
                </a:cxn>
                <a:cxn ang="0">
                  <a:pos x="924" y="0"/>
                </a:cxn>
                <a:cxn ang="0">
                  <a:pos x="778" y="20"/>
                </a:cxn>
                <a:cxn ang="0">
                  <a:pos x="607" y="72"/>
                </a:cxn>
                <a:cxn ang="0">
                  <a:pos x="448" y="151"/>
                </a:cxn>
                <a:cxn ang="0">
                  <a:pos x="310" y="263"/>
                </a:cxn>
                <a:cxn ang="0">
                  <a:pos x="191" y="389"/>
                </a:cxn>
                <a:cxn ang="0">
                  <a:pos x="99" y="540"/>
                </a:cxn>
                <a:cxn ang="0">
                  <a:pos x="39" y="705"/>
                </a:cxn>
                <a:cxn ang="0">
                  <a:pos x="6" y="882"/>
                </a:cxn>
                <a:cxn ang="0">
                  <a:pos x="6" y="1073"/>
                </a:cxn>
                <a:cxn ang="0">
                  <a:pos x="39" y="1087"/>
                </a:cxn>
                <a:cxn ang="0">
                  <a:pos x="99" y="929"/>
                </a:cxn>
                <a:cxn ang="0">
                  <a:pos x="184" y="790"/>
                </a:cxn>
                <a:cxn ang="0">
                  <a:pos x="290" y="665"/>
                </a:cxn>
                <a:cxn ang="0">
                  <a:pos x="415" y="560"/>
                </a:cxn>
                <a:cxn ang="0">
                  <a:pos x="561" y="474"/>
                </a:cxn>
                <a:cxn ang="0">
                  <a:pos x="719" y="415"/>
                </a:cxn>
                <a:cxn ang="0">
                  <a:pos x="891" y="389"/>
                </a:cxn>
                <a:cxn ang="0">
                  <a:pos x="1062" y="389"/>
                </a:cxn>
                <a:cxn ang="0">
                  <a:pos x="1234" y="415"/>
                </a:cxn>
                <a:cxn ang="0">
                  <a:pos x="1392" y="474"/>
                </a:cxn>
                <a:cxn ang="0">
                  <a:pos x="1531" y="553"/>
                </a:cxn>
                <a:cxn ang="0">
                  <a:pos x="1663" y="659"/>
                </a:cxn>
                <a:cxn ang="0">
                  <a:pos x="1768" y="784"/>
                </a:cxn>
                <a:cxn ang="0">
                  <a:pos x="1854" y="929"/>
                </a:cxn>
                <a:cxn ang="0">
                  <a:pos x="1914" y="1080"/>
                </a:cxn>
              </a:cxnLst>
              <a:rect l="0" t="0" r="r" b="b"/>
              <a:pathLst>
                <a:path w="1953" h="1166">
                  <a:moveTo>
                    <a:pt x="1933" y="1166"/>
                  </a:moveTo>
                  <a:lnTo>
                    <a:pt x="1947" y="1067"/>
                  </a:lnTo>
                  <a:lnTo>
                    <a:pt x="1953" y="975"/>
                  </a:lnTo>
                  <a:lnTo>
                    <a:pt x="1953" y="882"/>
                  </a:lnTo>
                  <a:lnTo>
                    <a:pt x="1940" y="790"/>
                  </a:lnTo>
                  <a:lnTo>
                    <a:pt x="1914" y="698"/>
                  </a:lnTo>
                  <a:lnTo>
                    <a:pt x="1887" y="619"/>
                  </a:lnTo>
                  <a:lnTo>
                    <a:pt x="1848" y="533"/>
                  </a:lnTo>
                  <a:lnTo>
                    <a:pt x="1808" y="461"/>
                  </a:lnTo>
                  <a:lnTo>
                    <a:pt x="1755" y="389"/>
                  </a:lnTo>
                  <a:lnTo>
                    <a:pt x="1702" y="323"/>
                  </a:lnTo>
                  <a:lnTo>
                    <a:pt x="1643" y="257"/>
                  </a:lnTo>
                  <a:lnTo>
                    <a:pt x="1570" y="204"/>
                  </a:lnTo>
                  <a:lnTo>
                    <a:pt x="1504" y="151"/>
                  </a:lnTo>
                  <a:lnTo>
                    <a:pt x="1425" y="105"/>
                  </a:lnTo>
                  <a:lnTo>
                    <a:pt x="1346" y="72"/>
                  </a:lnTo>
                  <a:lnTo>
                    <a:pt x="1260" y="40"/>
                  </a:lnTo>
                  <a:lnTo>
                    <a:pt x="1174" y="20"/>
                  </a:lnTo>
                  <a:lnTo>
                    <a:pt x="1082" y="7"/>
                  </a:lnTo>
                  <a:lnTo>
                    <a:pt x="1029" y="0"/>
                  </a:lnTo>
                  <a:lnTo>
                    <a:pt x="976" y="0"/>
                  </a:lnTo>
                  <a:lnTo>
                    <a:pt x="924" y="0"/>
                  </a:lnTo>
                  <a:lnTo>
                    <a:pt x="864" y="7"/>
                  </a:lnTo>
                  <a:lnTo>
                    <a:pt x="778" y="20"/>
                  </a:lnTo>
                  <a:lnTo>
                    <a:pt x="686" y="40"/>
                  </a:lnTo>
                  <a:lnTo>
                    <a:pt x="607" y="72"/>
                  </a:lnTo>
                  <a:lnTo>
                    <a:pt x="528" y="112"/>
                  </a:lnTo>
                  <a:lnTo>
                    <a:pt x="448" y="151"/>
                  </a:lnTo>
                  <a:lnTo>
                    <a:pt x="376" y="204"/>
                  </a:lnTo>
                  <a:lnTo>
                    <a:pt x="310" y="263"/>
                  </a:lnTo>
                  <a:lnTo>
                    <a:pt x="250" y="323"/>
                  </a:lnTo>
                  <a:lnTo>
                    <a:pt x="191" y="389"/>
                  </a:lnTo>
                  <a:lnTo>
                    <a:pt x="145" y="461"/>
                  </a:lnTo>
                  <a:lnTo>
                    <a:pt x="99" y="540"/>
                  </a:lnTo>
                  <a:lnTo>
                    <a:pt x="66" y="619"/>
                  </a:lnTo>
                  <a:lnTo>
                    <a:pt x="39" y="705"/>
                  </a:lnTo>
                  <a:lnTo>
                    <a:pt x="13" y="790"/>
                  </a:lnTo>
                  <a:lnTo>
                    <a:pt x="6" y="882"/>
                  </a:lnTo>
                  <a:lnTo>
                    <a:pt x="0" y="975"/>
                  </a:lnTo>
                  <a:lnTo>
                    <a:pt x="6" y="1073"/>
                  </a:lnTo>
                  <a:lnTo>
                    <a:pt x="19" y="1166"/>
                  </a:lnTo>
                  <a:lnTo>
                    <a:pt x="39" y="1087"/>
                  </a:lnTo>
                  <a:lnTo>
                    <a:pt x="66" y="1008"/>
                  </a:lnTo>
                  <a:lnTo>
                    <a:pt x="99" y="929"/>
                  </a:lnTo>
                  <a:lnTo>
                    <a:pt x="138" y="856"/>
                  </a:lnTo>
                  <a:lnTo>
                    <a:pt x="184" y="790"/>
                  </a:lnTo>
                  <a:lnTo>
                    <a:pt x="237" y="724"/>
                  </a:lnTo>
                  <a:lnTo>
                    <a:pt x="290" y="665"/>
                  </a:lnTo>
                  <a:lnTo>
                    <a:pt x="356" y="606"/>
                  </a:lnTo>
                  <a:lnTo>
                    <a:pt x="415" y="560"/>
                  </a:lnTo>
                  <a:lnTo>
                    <a:pt x="488" y="514"/>
                  </a:lnTo>
                  <a:lnTo>
                    <a:pt x="561" y="474"/>
                  </a:lnTo>
                  <a:lnTo>
                    <a:pt x="640" y="441"/>
                  </a:lnTo>
                  <a:lnTo>
                    <a:pt x="719" y="415"/>
                  </a:lnTo>
                  <a:lnTo>
                    <a:pt x="805" y="395"/>
                  </a:lnTo>
                  <a:lnTo>
                    <a:pt x="891" y="389"/>
                  </a:lnTo>
                  <a:lnTo>
                    <a:pt x="976" y="382"/>
                  </a:lnTo>
                  <a:lnTo>
                    <a:pt x="1062" y="389"/>
                  </a:lnTo>
                  <a:lnTo>
                    <a:pt x="1148" y="395"/>
                  </a:lnTo>
                  <a:lnTo>
                    <a:pt x="1234" y="415"/>
                  </a:lnTo>
                  <a:lnTo>
                    <a:pt x="1313" y="441"/>
                  </a:lnTo>
                  <a:lnTo>
                    <a:pt x="1392" y="474"/>
                  </a:lnTo>
                  <a:lnTo>
                    <a:pt x="1465" y="514"/>
                  </a:lnTo>
                  <a:lnTo>
                    <a:pt x="1531" y="553"/>
                  </a:lnTo>
                  <a:lnTo>
                    <a:pt x="1597" y="606"/>
                  </a:lnTo>
                  <a:lnTo>
                    <a:pt x="1663" y="659"/>
                  </a:lnTo>
                  <a:lnTo>
                    <a:pt x="1716" y="718"/>
                  </a:lnTo>
                  <a:lnTo>
                    <a:pt x="1768" y="784"/>
                  </a:lnTo>
                  <a:lnTo>
                    <a:pt x="1815" y="856"/>
                  </a:lnTo>
                  <a:lnTo>
                    <a:pt x="1854" y="929"/>
                  </a:lnTo>
                  <a:lnTo>
                    <a:pt x="1887" y="1001"/>
                  </a:lnTo>
                  <a:lnTo>
                    <a:pt x="1914" y="1080"/>
                  </a:lnTo>
                  <a:lnTo>
                    <a:pt x="1933" y="1166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auto">
            <a:xfrm>
              <a:off x="7371" y="6967"/>
              <a:ext cx="5069" cy="2713"/>
            </a:xfrm>
            <a:custGeom>
              <a:avLst/>
              <a:gdLst/>
              <a:ahLst/>
              <a:cxnLst>
                <a:cxn ang="0">
                  <a:pos x="2270" y="13"/>
                </a:cxn>
                <a:cxn ang="0">
                  <a:pos x="1894" y="79"/>
                </a:cxn>
                <a:cxn ang="0">
                  <a:pos x="1544" y="197"/>
                </a:cxn>
                <a:cxn ang="0">
                  <a:pos x="1214" y="369"/>
                </a:cxn>
                <a:cxn ang="0">
                  <a:pos x="917" y="579"/>
                </a:cxn>
                <a:cxn ang="0">
                  <a:pos x="653" y="830"/>
                </a:cxn>
                <a:cxn ang="0">
                  <a:pos x="429" y="1119"/>
                </a:cxn>
                <a:cxn ang="0">
                  <a:pos x="244" y="1435"/>
                </a:cxn>
                <a:cxn ang="0">
                  <a:pos x="112" y="1778"/>
                </a:cxn>
                <a:cxn ang="0">
                  <a:pos x="26" y="2147"/>
                </a:cxn>
                <a:cxn ang="0">
                  <a:pos x="0" y="2529"/>
                </a:cxn>
                <a:cxn ang="0">
                  <a:pos x="53" y="2417"/>
                </a:cxn>
                <a:cxn ang="0">
                  <a:pos x="138" y="2087"/>
                </a:cxn>
                <a:cxn ang="0">
                  <a:pos x="270" y="1778"/>
                </a:cxn>
                <a:cxn ang="0">
                  <a:pos x="435" y="1495"/>
                </a:cxn>
                <a:cxn ang="0">
                  <a:pos x="640" y="1231"/>
                </a:cxn>
                <a:cxn ang="0">
                  <a:pos x="878" y="1001"/>
                </a:cxn>
                <a:cxn ang="0">
                  <a:pos x="1135" y="803"/>
                </a:cxn>
                <a:cxn ang="0">
                  <a:pos x="1426" y="639"/>
                </a:cxn>
                <a:cxn ang="0">
                  <a:pos x="1736" y="507"/>
                </a:cxn>
                <a:cxn ang="0">
                  <a:pos x="2066" y="421"/>
                </a:cxn>
                <a:cxn ang="0">
                  <a:pos x="2416" y="382"/>
                </a:cxn>
                <a:cxn ang="0">
                  <a:pos x="2779" y="395"/>
                </a:cxn>
                <a:cxn ang="0">
                  <a:pos x="3135" y="454"/>
                </a:cxn>
                <a:cxn ang="0">
                  <a:pos x="3478" y="560"/>
                </a:cxn>
                <a:cxn ang="0">
                  <a:pos x="3795" y="711"/>
                </a:cxn>
                <a:cxn ang="0">
                  <a:pos x="4086" y="909"/>
                </a:cxn>
                <a:cxn ang="0">
                  <a:pos x="4343" y="1139"/>
                </a:cxn>
                <a:cxn ang="0">
                  <a:pos x="4567" y="1403"/>
                </a:cxn>
                <a:cxn ang="0">
                  <a:pos x="4759" y="1692"/>
                </a:cxn>
                <a:cxn ang="0">
                  <a:pos x="4911" y="2015"/>
                </a:cxn>
                <a:cxn ang="0">
                  <a:pos x="5010" y="2357"/>
                </a:cxn>
                <a:cxn ang="0">
                  <a:pos x="5062" y="2713"/>
                </a:cxn>
                <a:cxn ang="0">
                  <a:pos x="5069" y="2390"/>
                </a:cxn>
                <a:cxn ang="0">
                  <a:pos x="5016" y="2015"/>
                </a:cxn>
                <a:cxn ang="0">
                  <a:pos x="4917" y="1653"/>
                </a:cxn>
                <a:cxn ang="0">
                  <a:pos x="4765" y="1317"/>
                </a:cxn>
                <a:cxn ang="0">
                  <a:pos x="4567" y="1007"/>
                </a:cxn>
                <a:cxn ang="0">
                  <a:pos x="4323" y="737"/>
                </a:cxn>
                <a:cxn ang="0">
                  <a:pos x="4046" y="500"/>
                </a:cxn>
                <a:cxn ang="0">
                  <a:pos x="3742" y="303"/>
                </a:cxn>
                <a:cxn ang="0">
                  <a:pos x="3399" y="151"/>
                </a:cxn>
                <a:cxn ang="0">
                  <a:pos x="3043" y="46"/>
                </a:cxn>
                <a:cxn ang="0">
                  <a:pos x="2660" y="0"/>
                </a:cxn>
              </a:cxnLst>
              <a:rect l="0" t="0" r="r" b="b"/>
              <a:pathLst>
                <a:path w="5069" h="2713">
                  <a:moveTo>
                    <a:pt x="2528" y="0"/>
                  </a:moveTo>
                  <a:lnTo>
                    <a:pt x="2402" y="0"/>
                  </a:lnTo>
                  <a:lnTo>
                    <a:pt x="2270" y="13"/>
                  </a:lnTo>
                  <a:lnTo>
                    <a:pt x="2145" y="26"/>
                  </a:lnTo>
                  <a:lnTo>
                    <a:pt x="2020" y="46"/>
                  </a:lnTo>
                  <a:lnTo>
                    <a:pt x="1894" y="79"/>
                  </a:lnTo>
                  <a:lnTo>
                    <a:pt x="1775" y="112"/>
                  </a:lnTo>
                  <a:lnTo>
                    <a:pt x="1657" y="151"/>
                  </a:lnTo>
                  <a:lnTo>
                    <a:pt x="1544" y="197"/>
                  </a:lnTo>
                  <a:lnTo>
                    <a:pt x="1432" y="250"/>
                  </a:lnTo>
                  <a:lnTo>
                    <a:pt x="1320" y="303"/>
                  </a:lnTo>
                  <a:lnTo>
                    <a:pt x="1214" y="369"/>
                  </a:lnTo>
                  <a:lnTo>
                    <a:pt x="1115" y="435"/>
                  </a:lnTo>
                  <a:lnTo>
                    <a:pt x="1016" y="500"/>
                  </a:lnTo>
                  <a:lnTo>
                    <a:pt x="917" y="579"/>
                  </a:lnTo>
                  <a:lnTo>
                    <a:pt x="825" y="658"/>
                  </a:lnTo>
                  <a:lnTo>
                    <a:pt x="739" y="744"/>
                  </a:lnTo>
                  <a:lnTo>
                    <a:pt x="653" y="830"/>
                  </a:lnTo>
                  <a:lnTo>
                    <a:pt x="574" y="922"/>
                  </a:lnTo>
                  <a:lnTo>
                    <a:pt x="501" y="1021"/>
                  </a:lnTo>
                  <a:lnTo>
                    <a:pt x="429" y="1119"/>
                  </a:lnTo>
                  <a:lnTo>
                    <a:pt x="363" y="1218"/>
                  </a:lnTo>
                  <a:lnTo>
                    <a:pt x="303" y="1324"/>
                  </a:lnTo>
                  <a:lnTo>
                    <a:pt x="244" y="1435"/>
                  </a:lnTo>
                  <a:lnTo>
                    <a:pt x="198" y="1547"/>
                  </a:lnTo>
                  <a:lnTo>
                    <a:pt x="152" y="1659"/>
                  </a:lnTo>
                  <a:lnTo>
                    <a:pt x="112" y="1778"/>
                  </a:lnTo>
                  <a:lnTo>
                    <a:pt x="79" y="1896"/>
                  </a:lnTo>
                  <a:lnTo>
                    <a:pt x="46" y="2022"/>
                  </a:lnTo>
                  <a:lnTo>
                    <a:pt x="26" y="2147"/>
                  </a:lnTo>
                  <a:lnTo>
                    <a:pt x="13" y="2272"/>
                  </a:lnTo>
                  <a:lnTo>
                    <a:pt x="0" y="2403"/>
                  </a:lnTo>
                  <a:lnTo>
                    <a:pt x="0" y="2529"/>
                  </a:lnTo>
                  <a:lnTo>
                    <a:pt x="13" y="2529"/>
                  </a:lnTo>
                  <a:lnTo>
                    <a:pt x="26" y="2529"/>
                  </a:lnTo>
                  <a:lnTo>
                    <a:pt x="53" y="2417"/>
                  </a:lnTo>
                  <a:lnTo>
                    <a:pt x="72" y="2305"/>
                  </a:lnTo>
                  <a:lnTo>
                    <a:pt x="105" y="2199"/>
                  </a:lnTo>
                  <a:lnTo>
                    <a:pt x="138" y="2087"/>
                  </a:lnTo>
                  <a:lnTo>
                    <a:pt x="178" y="1982"/>
                  </a:lnTo>
                  <a:lnTo>
                    <a:pt x="218" y="1883"/>
                  </a:lnTo>
                  <a:lnTo>
                    <a:pt x="270" y="1778"/>
                  </a:lnTo>
                  <a:lnTo>
                    <a:pt x="323" y="1679"/>
                  </a:lnTo>
                  <a:lnTo>
                    <a:pt x="376" y="1587"/>
                  </a:lnTo>
                  <a:lnTo>
                    <a:pt x="435" y="1495"/>
                  </a:lnTo>
                  <a:lnTo>
                    <a:pt x="501" y="1403"/>
                  </a:lnTo>
                  <a:lnTo>
                    <a:pt x="567" y="1317"/>
                  </a:lnTo>
                  <a:lnTo>
                    <a:pt x="640" y="1231"/>
                  </a:lnTo>
                  <a:lnTo>
                    <a:pt x="713" y="1152"/>
                  </a:lnTo>
                  <a:lnTo>
                    <a:pt x="792" y="1073"/>
                  </a:lnTo>
                  <a:lnTo>
                    <a:pt x="878" y="1001"/>
                  </a:lnTo>
                  <a:lnTo>
                    <a:pt x="957" y="928"/>
                  </a:lnTo>
                  <a:lnTo>
                    <a:pt x="1049" y="863"/>
                  </a:lnTo>
                  <a:lnTo>
                    <a:pt x="1135" y="803"/>
                  </a:lnTo>
                  <a:lnTo>
                    <a:pt x="1234" y="744"/>
                  </a:lnTo>
                  <a:lnTo>
                    <a:pt x="1327" y="685"/>
                  </a:lnTo>
                  <a:lnTo>
                    <a:pt x="1426" y="639"/>
                  </a:lnTo>
                  <a:lnTo>
                    <a:pt x="1525" y="586"/>
                  </a:lnTo>
                  <a:lnTo>
                    <a:pt x="1630" y="546"/>
                  </a:lnTo>
                  <a:lnTo>
                    <a:pt x="1736" y="507"/>
                  </a:lnTo>
                  <a:lnTo>
                    <a:pt x="1848" y="474"/>
                  </a:lnTo>
                  <a:lnTo>
                    <a:pt x="1954" y="448"/>
                  </a:lnTo>
                  <a:lnTo>
                    <a:pt x="2066" y="421"/>
                  </a:lnTo>
                  <a:lnTo>
                    <a:pt x="2178" y="408"/>
                  </a:lnTo>
                  <a:lnTo>
                    <a:pt x="2297" y="388"/>
                  </a:lnTo>
                  <a:lnTo>
                    <a:pt x="2416" y="382"/>
                  </a:lnTo>
                  <a:lnTo>
                    <a:pt x="2528" y="382"/>
                  </a:lnTo>
                  <a:lnTo>
                    <a:pt x="2653" y="382"/>
                  </a:lnTo>
                  <a:lnTo>
                    <a:pt x="2779" y="395"/>
                  </a:lnTo>
                  <a:lnTo>
                    <a:pt x="2897" y="408"/>
                  </a:lnTo>
                  <a:lnTo>
                    <a:pt x="3016" y="428"/>
                  </a:lnTo>
                  <a:lnTo>
                    <a:pt x="3135" y="454"/>
                  </a:lnTo>
                  <a:lnTo>
                    <a:pt x="3254" y="481"/>
                  </a:lnTo>
                  <a:lnTo>
                    <a:pt x="3366" y="520"/>
                  </a:lnTo>
                  <a:lnTo>
                    <a:pt x="3478" y="560"/>
                  </a:lnTo>
                  <a:lnTo>
                    <a:pt x="3584" y="606"/>
                  </a:lnTo>
                  <a:lnTo>
                    <a:pt x="3690" y="658"/>
                  </a:lnTo>
                  <a:lnTo>
                    <a:pt x="3795" y="711"/>
                  </a:lnTo>
                  <a:lnTo>
                    <a:pt x="3894" y="770"/>
                  </a:lnTo>
                  <a:lnTo>
                    <a:pt x="3987" y="836"/>
                  </a:lnTo>
                  <a:lnTo>
                    <a:pt x="4086" y="909"/>
                  </a:lnTo>
                  <a:lnTo>
                    <a:pt x="4171" y="981"/>
                  </a:lnTo>
                  <a:lnTo>
                    <a:pt x="4257" y="1060"/>
                  </a:lnTo>
                  <a:lnTo>
                    <a:pt x="4343" y="1139"/>
                  </a:lnTo>
                  <a:lnTo>
                    <a:pt x="4422" y="1225"/>
                  </a:lnTo>
                  <a:lnTo>
                    <a:pt x="4501" y="1310"/>
                  </a:lnTo>
                  <a:lnTo>
                    <a:pt x="4567" y="1403"/>
                  </a:lnTo>
                  <a:lnTo>
                    <a:pt x="4640" y="1495"/>
                  </a:lnTo>
                  <a:lnTo>
                    <a:pt x="4699" y="1594"/>
                  </a:lnTo>
                  <a:lnTo>
                    <a:pt x="4759" y="1692"/>
                  </a:lnTo>
                  <a:lnTo>
                    <a:pt x="4812" y="1798"/>
                  </a:lnTo>
                  <a:lnTo>
                    <a:pt x="4864" y="1903"/>
                  </a:lnTo>
                  <a:lnTo>
                    <a:pt x="4911" y="2015"/>
                  </a:lnTo>
                  <a:lnTo>
                    <a:pt x="4950" y="2127"/>
                  </a:lnTo>
                  <a:lnTo>
                    <a:pt x="4983" y="2239"/>
                  </a:lnTo>
                  <a:lnTo>
                    <a:pt x="5010" y="2357"/>
                  </a:lnTo>
                  <a:lnTo>
                    <a:pt x="5036" y="2476"/>
                  </a:lnTo>
                  <a:lnTo>
                    <a:pt x="5049" y="2594"/>
                  </a:lnTo>
                  <a:lnTo>
                    <a:pt x="5062" y="2713"/>
                  </a:lnTo>
                  <a:lnTo>
                    <a:pt x="5069" y="2621"/>
                  </a:lnTo>
                  <a:lnTo>
                    <a:pt x="5069" y="2522"/>
                  </a:lnTo>
                  <a:lnTo>
                    <a:pt x="5069" y="2390"/>
                  </a:lnTo>
                  <a:lnTo>
                    <a:pt x="5056" y="2265"/>
                  </a:lnTo>
                  <a:lnTo>
                    <a:pt x="5043" y="2140"/>
                  </a:lnTo>
                  <a:lnTo>
                    <a:pt x="5016" y="2015"/>
                  </a:lnTo>
                  <a:lnTo>
                    <a:pt x="4990" y="1890"/>
                  </a:lnTo>
                  <a:lnTo>
                    <a:pt x="4957" y="1771"/>
                  </a:lnTo>
                  <a:lnTo>
                    <a:pt x="4917" y="1653"/>
                  </a:lnTo>
                  <a:lnTo>
                    <a:pt x="4871" y="1541"/>
                  </a:lnTo>
                  <a:lnTo>
                    <a:pt x="4818" y="1429"/>
                  </a:lnTo>
                  <a:lnTo>
                    <a:pt x="4765" y="1317"/>
                  </a:lnTo>
                  <a:lnTo>
                    <a:pt x="4699" y="1212"/>
                  </a:lnTo>
                  <a:lnTo>
                    <a:pt x="4633" y="1113"/>
                  </a:lnTo>
                  <a:lnTo>
                    <a:pt x="4567" y="1007"/>
                  </a:lnTo>
                  <a:lnTo>
                    <a:pt x="4488" y="915"/>
                  </a:lnTo>
                  <a:lnTo>
                    <a:pt x="4409" y="823"/>
                  </a:lnTo>
                  <a:lnTo>
                    <a:pt x="4323" y="737"/>
                  </a:lnTo>
                  <a:lnTo>
                    <a:pt x="4237" y="652"/>
                  </a:lnTo>
                  <a:lnTo>
                    <a:pt x="4145" y="573"/>
                  </a:lnTo>
                  <a:lnTo>
                    <a:pt x="4046" y="500"/>
                  </a:lnTo>
                  <a:lnTo>
                    <a:pt x="3947" y="428"/>
                  </a:lnTo>
                  <a:lnTo>
                    <a:pt x="3848" y="362"/>
                  </a:lnTo>
                  <a:lnTo>
                    <a:pt x="3742" y="303"/>
                  </a:lnTo>
                  <a:lnTo>
                    <a:pt x="3630" y="244"/>
                  </a:lnTo>
                  <a:lnTo>
                    <a:pt x="3518" y="191"/>
                  </a:lnTo>
                  <a:lnTo>
                    <a:pt x="3399" y="151"/>
                  </a:lnTo>
                  <a:lnTo>
                    <a:pt x="3287" y="112"/>
                  </a:lnTo>
                  <a:lnTo>
                    <a:pt x="3161" y="72"/>
                  </a:lnTo>
                  <a:lnTo>
                    <a:pt x="3043" y="46"/>
                  </a:lnTo>
                  <a:lnTo>
                    <a:pt x="2917" y="26"/>
                  </a:lnTo>
                  <a:lnTo>
                    <a:pt x="2792" y="7"/>
                  </a:lnTo>
                  <a:lnTo>
                    <a:pt x="2660" y="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9" name="Freeform 19"/>
            <p:cNvSpPr>
              <a:spLocks/>
            </p:cNvSpPr>
            <p:nvPr/>
          </p:nvSpPr>
          <p:spPr bwMode="auto">
            <a:xfrm>
              <a:off x="8150" y="7744"/>
              <a:ext cx="3511" cy="1943"/>
            </a:xfrm>
            <a:custGeom>
              <a:avLst/>
              <a:gdLst/>
              <a:ahLst/>
              <a:cxnLst>
                <a:cxn ang="0">
                  <a:pos x="3505" y="1580"/>
                </a:cxn>
                <a:cxn ang="0">
                  <a:pos x="3465" y="1337"/>
                </a:cxn>
                <a:cxn ang="0">
                  <a:pos x="3392" y="1106"/>
                </a:cxn>
                <a:cxn ang="0">
                  <a:pos x="3287" y="896"/>
                </a:cxn>
                <a:cxn ang="0">
                  <a:pos x="3155" y="698"/>
                </a:cxn>
                <a:cxn ang="0">
                  <a:pos x="3003" y="514"/>
                </a:cxn>
                <a:cxn ang="0">
                  <a:pos x="2825" y="362"/>
                </a:cxn>
                <a:cxn ang="0">
                  <a:pos x="2627" y="230"/>
                </a:cxn>
                <a:cxn ang="0">
                  <a:pos x="2415" y="125"/>
                </a:cxn>
                <a:cxn ang="0">
                  <a:pos x="2184" y="53"/>
                </a:cxn>
                <a:cxn ang="0">
                  <a:pos x="1940" y="7"/>
                </a:cxn>
                <a:cxn ang="0">
                  <a:pos x="1656" y="0"/>
                </a:cxn>
                <a:cxn ang="0">
                  <a:pos x="1399" y="33"/>
                </a:cxn>
                <a:cxn ang="0">
                  <a:pos x="1168" y="99"/>
                </a:cxn>
                <a:cxn ang="0">
                  <a:pos x="950" y="198"/>
                </a:cxn>
                <a:cxn ang="0">
                  <a:pos x="746" y="316"/>
                </a:cxn>
                <a:cxn ang="0">
                  <a:pos x="561" y="468"/>
                </a:cxn>
                <a:cxn ang="0">
                  <a:pos x="396" y="639"/>
                </a:cxn>
                <a:cxn ang="0">
                  <a:pos x="257" y="830"/>
                </a:cxn>
                <a:cxn ang="0">
                  <a:pos x="152" y="1040"/>
                </a:cxn>
                <a:cxn ang="0">
                  <a:pos x="66" y="1264"/>
                </a:cxn>
                <a:cxn ang="0">
                  <a:pos x="13" y="1508"/>
                </a:cxn>
                <a:cxn ang="0">
                  <a:pos x="0" y="1752"/>
                </a:cxn>
                <a:cxn ang="0">
                  <a:pos x="13" y="1864"/>
                </a:cxn>
                <a:cxn ang="0">
                  <a:pos x="53" y="1712"/>
                </a:cxn>
                <a:cxn ang="0">
                  <a:pos x="125" y="1488"/>
                </a:cxn>
                <a:cxn ang="0">
                  <a:pos x="224" y="1284"/>
                </a:cxn>
                <a:cxn ang="0">
                  <a:pos x="350" y="1087"/>
                </a:cxn>
                <a:cxn ang="0">
                  <a:pos x="607" y="810"/>
                </a:cxn>
                <a:cxn ang="0">
                  <a:pos x="792" y="672"/>
                </a:cxn>
                <a:cxn ang="0">
                  <a:pos x="990" y="560"/>
                </a:cxn>
                <a:cxn ang="0">
                  <a:pos x="1208" y="468"/>
                </a:cxn>
                <a:cxn ang="0">
                  <a:pos x="1432" y="408"/>
                </a:cxn>
                <a:cxn ang="0">
                  <a:pos x="1670" y="382"/>
                </a:cxn>
                <a:cxn ang="0">
                  <a:pos x="1920" y="388"/>
                </a:cxn>
                <a:cxn ang="0">
                  <a:pos x="2165" y="428"/>
                </a:cxn>
                <a:cxn ang="0">
                  <a:pos x="2396" y="500"/>
                </a:cxn>
                <a:cxn ang="0">
                  <a:pos x="2613" y="599"/>
                </a:cxn>
                <a:cxn ang="0">
                  <a:pos x="2811" y="731"/>
                </a:cxn>
                <a:cxn ang="0">
                  <a:pos x="2990" y="882"/>
                </a:cxn>
                <a:cxn ang="0">
                  <a:pos x="3142" y="1060"/>
                </a:cxn>
                <a:cxn ang="0">
                  <a:pos x="3280" y="1258"/>
                </a:cxn>
                <a:cxn ang="0">
                  <a:pos x="3386" y="1468"/>
                </a:cxn>
                <a:cxn ang="0">
                  <a:pos x="3458" y="1699"/>
                </a:cxn>
                <a:cxn ang="0">
                  <a:pos x="3505" y="1943"/>
                </a:cxn>
              </a:cxnLst>
              <a:rect l="0" t="0" r="r" b="b"/>
              <a:pathLst>
                <a:path w="3511" h="1943">
                  <a:moveTo>
                    <a:pt x="3511" y="1745"/>
                  </a:moveTo>
                  <a:lnTo>
                    <a:pt x="3511" y="1666"/>
                  </a:lnTo>
                  <a:lnTo>
                    <a:pt x="3505" y="1580"/>
                  </a:lnTo>
                  <a:lnTo>
                    <a:pt x="3498" y="1501"/>
                  </a:lnTo>
                  <a:lnTo>
                    <a:pt x="3478" y="1416"/>
                  </a:lnTo>
                  <a:lnTo>
                    <a:pt x="3465" y="1337"/>
                  </a:lnTo>
                  <a:lnTo>
                    <a:pt x="3445" y="1258"/>
                  </a:lnTo>
                  <a:lnTo>
                    <a:pt x="3419" y="1185"/>
                  </a:lnTo>
                  <a:lnTo>
                    <a:pt x="3392" y="1106"/>
                  </a:lnTo>
                  <a:lnTo>
                    <a:pt x="3359" y="1034"/>
                  </a:lnTo>
                  <a:lnTo>
                    <a:pt x="3326" y="961"/>
                  </a:lnTo>
                  <a:lnTo>
                    <a:pt x="3287" y="896"/>
                  </a:lnTo>
                  <a:lnTo>
                    <a:pt x="3247" y="823"/>
                  </a:lnTo>
                  <a:lnTo>
                    <a:pt x="3201" y="757"/>
                  </a:lnTo>
                  <a:lnTo>
                    <a:pt x="3155" y="698"/>
                  </a:lnTo>
                  <a:lnTo>
                    <a:pt x="3109" y="632"/>
                  </a:lnTo>
                  <a:lnTo>
                    <a:pt x="3056" y="573"/>
                  </a:lnTo>
                  <a:lnTo>
                    <a:pt x="3003" y="514"/>
                  </a:lnTo>
                  <a:lnTo>
                    <a:pt x="2944" y="461"/>
                  </a:lnTo>
                  <a:lnTo>
                    <a:pt x="2884" y="408"/>
                  </a:lnTo>
                  <a:lnTo>
                    <a:pt x="2825" y="362"/>
                  </a:lnTo>
                  <a:lnTo>
                    <a:pt x="2759" y="316"/>
                  </a:lnTo>
                  <a:lnTo>
                    <a:pt x="2699" y="270"/>
                  </a:lnTo>
                  <a:lnTo>
                    <a:pt x="2627" y="230"/>
                  </a:lnTo>
                  <a:lnTo>
                    <a:pt x="2561" y="191"/>
                  </a:lnTo>
                  <a:lnTo>
                    <a:pt x="2488" y="158"/>
                  </a:lnTo>
                  <a:lnTo>
                    <a:pt x="2415" y="125"/>
                  </a:lnTo>
                  <a:lnTo>
                    <a:pt x="2336" y="99"/>
                  </a:lnTo>
                  <a:lnTo>
                    <a:pt x="2264" y="72"/>
                  </a:lnTo>
                  <a:lnTo>
                    <a:pt x="2184" y="53"/>
                  </a:lnTo>
                  <a:lnTo>
                    <a:pt x="2105" y="33"/>
                  </a:lnTo>
                  <a:lnTo>
                    <a:pt x="2026" y="20"/>
                  </a:lnTo>
                  <a:lnTo>
                    <a:pt x="1940" y="7"/>
                  </a:lnTo>
                  <a:lnTo>
                    <a:pt x="1848" y="0"/>
                  </a:lnTo>
                  <a:lnTo>
                    <a:pt x="1755" y="0"/>
                  </a:lnTo>
                  <a:lnTo>
                    <a:pt x="1656" y="0"/>
                  </a:lnTo>
                  <a:lnTo>
                    <a:pt x="1564" y="7"/>
                  </a:lnTo>
                  <a:lnTo>
                    <a:pt x="1478" y="20"/>
                  </a:lnTo>
                  <a:lnTo>
                    <a:pt x="1399" y="33"/>
                  </a:lnTo>
                  <a:lnTo>
                    <a:pt x="1320" y="53"/>
                  </a:lnTo>
                  <a:lnTo>
                    <a:pt x="1241" y="72"/>
                  </a:lnTo>
                  <a:lnTo>
                    <a:pt x="1168" y="99"/>
                  </a:lnTo>
                  <a:lnTo>
                    <a:pt x="1089" y="125"/>
                  </a:lnTo>
                  <a:lnTo>
                    <a:pt x="1016" y="158"/>
                  </a:lnTo>
                  <a:lnTo>
                    <a:pt x="950" y="198"/>
                  </a:lnTo>
                  <a:lnTo>
                    <a:pt x="878" y="230"/>
                  </a:lnTo>
                  <a:lnTo>
                    <a:pt x="812" y="277"/>
                  </a:lnTo>
                  <a:lnTo>
                    <a:pt x="746" y="316"/>
                  </a:lnTo>
                  <a:lnTo>
                    <a:pt x="680" y="362"/>
                  </a:lnTo>
                  <a:lnTo>
                    <a:pt x="620" y="415"/>
                  </a:lnTo>
                  <a:lnTo>
                    <a:pt x="561" y="468"/>
                  </a:lnTo>
                  <a:lnTo>
                    <a:pt x="501" y="520"/>
                  </a:lnTo>
                  <a:lnTo>
                    <a:pt x="449" y="579"/>
                  </a:lnTo>
                  <a:lnTo>
                    <a:pt x="396" y="639"/>
                  </a:lnTo>
                  <a:lnTo>
                    <a:pt x="350" y="698"/>
                  </a:lnTo>
                  <a:lnTo>
                    <a:pt x="303" y="764"/>
                  </a:lnTo>
                  <a:lnTo>
                    <a:pt x="257" y="830"/>
                  </a:lnTo>
                  <a:lnTo>
                    <a:pt x="218" y="896"/>
                  </a:lnTo>
                  <a:lnTo>
                    <a:pt x="185" y="968"/>
                  </a:lnTo>
                  <a:lnTo>
                    <a:pt x="152" y="1040"/>
                  </a:lnTo>
                  <a:lnTo>
                    <a:pt x="119" y="1113"/>
                  </a:lnTo>
                  <a:lnTo>
                    <a:pt x="92" y="1192"/>
                  </a:lnTo>
                  <a:lnTo>
                    <a:pt x="66" y="1264"/>
                  </a:lnTo>
                  <a:lnTo>
                    <a:pt x="46" y="1343"/>
                  </a:lnTo>
                  <a:lnTo>
                    <a:pt x="26" y="1422"/>
                  </a:lnTo>
                  <a:lnTo>
                    <a:pt x="13" y="1508"/>
                  </a:lnTo>
                  <a:lnTo>
                    <a:pt x="6" y="1587"/>
                  </a:lnTo>
                  <a:lnTo>
                    <a:pt x="0" y="1673"/>
                  </a:lnTo>
                  <a:lnTo>
                    <a:pt x="0" y="1752"/>
                  </a:lnTo>
                  <a:lnTo>
                    <a:pt x="0" y="1811"/>
                  </a:lnTo>
                  <a:lnTo>
                    <a:pt x="6" y="1864"/>
                  </a:lnTo>
                  <a:lnTo>
                    <a:pt x="13" y="1864"/>
                  </a:lnTo>
                  <a:lnTo>
                    <a:pt x="20" y="1870"/>
                  </a:lnTo>
                  <a:lnTo>
                    <a:pt x="33" y="1791"/>
                  </a:lnTo>
                  <a:lnTo>
                    <a:pt x="53" y="1712"/>
                  </a:lnTo>
                  <a:lnTo>
                    <a:pt x="72" y="1640"/>
                  </a:lnTo>
                  <a:lnTo>
                    <a:pt x="99" y="1561"/>
                  </a:lnTo>
                  <a:lnTo>
                    <a:pt x="125" y="1488"/>
                  </a:lnTo>
                  <a:lnTo>
                    <a:pt x="152" y="1416"/>
                  </a:lnTo>
                  <a:lnTo>
                    <a:pt x="185" y="1350"/>
                  </a:lnTo>
                  <a:lnTo>
                    <a:pt x="224" y="1284"/>
                  </a:lnTo>
                  <a:lnTo>
                    <a:pt x="264" y="1218"/>
                  </a:lnTo>
                  <a:lnTo>
                    <a:pt x="303" y="1152"/>
                  </a:lnTo>
                  <a:lnTo>
                    <a:pt x="350" y="1087"/>
                  </a:lnTo>
                  <a:lnTo>
                    <a:pt x="396" y="1027"/>
                  </a:lnTo>
                  <a:lnTo>
                    <a:pt x="495" y="915"/>
                  </a:lnTo>
                  <a:lnTo>
                    <a:pt x="607" y="810"/>
                  </a:lnTo>
                  <a:lnTo>
                    <a:pt x="666" y="764"/>
                  </a:lnTo>
                  <a:lnTo>
                    <a:pt x="726" y="718"/>
                  </a:lnTo>
                  <a:lnTo>
                    <a:pt x="792" y="672"/>
                  </a:lnTo>
                  <a:lnTo>
                    <a:pt x="851" y="632"/>
                  </a:lnTo>
                  <a:lnTo>
                    <a:pt x="924" y="593"/>
                  </a:lnTo>
                  <a:lnTo>
                    <a:pt x="990" y="560"/>
                  </a:lnTo>
                  <a:lnTo>
                    <a:pt x="1062" y="527"/>
                  </a:lnTo>
                  <a:lnTo>
                    <a:pt x="1128" y="494"/>
                  </a:lnTo>
                  <a:lnTo>
                    <a:pt x="1208" y="468"/>
                  </a:lnTo>
                  <a:lnTo>
                    <a:pt x="1280" y="448"/>
                  </a:lnTo>
                  <a:lnTo>
                    <a:pt x="1353" y="428"/>
                  </a:lnTo>
                  <a:lnTo>
                    <a:pt x="1432" y="408"/>
                  </a:lnTo>
                  <a:lnTo>
                    <a:pt x="1511" y="395"/>
                  </a:lnTo>
                  <a:lnTo>
                    <a:pt x="1590" y="388"/>
                  </a:lnTo>
                  <a:lnTo>
                    <a:pt x="1670" y="382"/>
                  </a:lnTo>
                  <a:lnTo>
                    <a:pt x="1755" y="382"/>
                  </a:lnTo>
                  <a:lnTo>
                    <a:pt x="1835" y="382"/>
                  </a:lnTo>
                  <a:lnTo>
                    <a:pt x="1920" y="388"/>
                  </a:lnTo>
                  <a:lnTo>
                    <a:pt x="2006" y="395"/>
                  </a:lnTo>
                  <a:lnTo>
                    <a:pt x="2085" y="415"/>
                  </a:lnTo>
                  <a:lnTo>
                    <a:pt x="2165" y="428"/>
                  </a:lnTo>
                  <a:lnTo>
                    <a:pt x="2244" y="448"/>
                  </a:lnTo>
                  <a:lnTo>
                    <a:pt x="2316" y="474"/>
                  </a:lnTo>
                  <a:lnTo>
                    <a:pt x="2396" y="500"/>
                  </a:lnTo>
                  <a:lnTo>
                    <a:pt x="2468" y="533"/>
                  </a:lnTo>
                  <a:lnTo>
                    <a:pt x="2541" y="566"/>
                  </a:lnTo>
                  <a:lnTo>
                    <a:pt x="2613" y="599"/>
                  </a:lnTo>
                  <a:lnTo>
                    <a:pt x="2679" y="645"/>
                  </a:lnTo>
                  <a:lnTo>
                    <a:pt x="2745" y="685"/>
                  </a:lnTo>
                  <a:lnTo>
                    <a:pt x="2811" y="731"/>
                  </a:lnTo>
                  <a:lnTo>
                    <a:pt x="2871" y="777"/>
                  </a:lnTo>
                  <a:lnTo>
                    <a:pt x="2930" y="830"/>
                  </a:lnTo>
                  <a:lnTo>
                    <a:pt x="2990" y="882"/>
                  </a:lnTo>
                  <a:lnTo>
                    <a:pt x="3043" y="942"/>
                  </a:lnTo>
                  <a:lnTo>
                    <a:pt x="3095" y="1001"/>
                  </a:lnTo>
                  <a:lnTo>
                    <a:pt x="3142" y="1060"/>
                  </a:lnTo>
                  <a:lnTo>
                    <a:pt x="3194" y="1126"/>
                  </a:lnTo>
                  <a:lnTo>
                    <a:pt x="3234" y="1192"/>
                  </a:lnTo>
                  <a:lnTo>
                    <a:pt x="3280" y="1258"/>
                  </a:lnTo>
                  <a:lnTo>
                    <a:pt x="3313" y="1324"/>
                  </a:lnTo>
                  <a:lnTo>
                    <a:pt x="3353" y="1396"/>
                  </a:lnTo>
                  <a:lnTo>
                    <a:pt x="3386" y="1468"/>
                  </a:lnTo>
                  <a:lnTo>
                    <a:pt x="3412" y="1547"/>
                  </a:lnTo>
                  <a:lnTo>
                    <a:pt x="3439" y="1620"/>
                  </a:lnTo>
                  <a:lnTo>
                    <a:pt x="3458" y="1699"/>
                  </a:lnTo>
                  <a:lnTo>
                    <a:pt x="3478" y="1778"/>
                  </a:lnTo>
                  <a:lnTo>
                    <a:pt x="3491" y="1857"/>
                  </a:lnTo>
                  <a:lnTo>
                    <a:pt x="3505" y="1943"/>
                  </a:lnTo>
                  <a:lnTo>
                    <a:pt x="3511" y="1844"/>
                  </a:lnTo>
                  <a:lnTo>
                    <a:pt x="3511" y="1745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0" name="Freeform 20"/>
            <p:cNvSpPr>
              <a:spLocks/>
            </p:cNvSpPr>
            <p:nvPr/>
          </p:nvSpPr>
          <p:spPr bwMode="auto">
            <a:xfrm>
              <a:off x="9820" y="9680"/>
              <a:ext cx="2231" cy="2226"/>
            </a:xfrm>
            <a:custGeom>
              <a:avLst/>
              <a:gdLst/>
              <a:ahLst/>
              <a:cxnLst>
                <a:cxn ang="0">
                  <a:pos x="184" y="1949"/>
                </a:cxn>
                <a:cxn ang="0">
                  <a:pos x="46" y="1949"/>
                </a:cxn>
                <a:cxn ang="0">
                  <a:pos x="0" y="1949"/>
                </a:cxn>
                <a:cxn ang="0">
                  <a:pos x="204" y="1982"/>
                </a:cxn>
                <a:cxn ang="0">
                  <a:pos x="402" y="2048"/>
                </a:cxn>
                <a:cxn ang="0">
                  <a:pos x="580" y="2127"/>
                </a:cxn>
                <a:cxn ang="0">
                  <a:pos x="759" y="2226"/>
                </a:cxn>
                <a:cxn ang="0">
                  <a:pos x="917" y="2167"/>
                </a:cxn>
                <a:cxn ang="0">
                  <a:pos x="1208" y="2015"/>
                </a:cxn>
                <a:cxn ang="0">
                  <a:pos x="1478" y="1824"/>
                </a:cxn>
                <a:cxn ang="0">
                  <a:pos x="1709" y="1587"/>
                </a:cxn>
                <a:cxn ang="0">
                  <a:pos x="1907" y="1324"/>
                </a:cxn>
                <a:cxn ang="0">
                  <a:pos x="2059" y="1027"/>
                </a:cxn>
                <a:cxn ang="0">
                  <a:pos x="2145" y="790"/>
                </a:cxn>
                <a:cxn ang="0">
                  <a:pos x="2184" y="626"/>
                </a:cxn>
                <a:cxn ang="0">
                  <a:pos x="2211" y="454"/>
                </a:cxn>
                <a:cxn ang="0">
                  <a:pos x="2224" y="283"/>
                </a:cxn>
                <a:cxn ang="0">
                  <a:pos x="2224" y="99"/>
                </a:cxn>
                <a:cxn ang="0">
                  <a:pos x="2204" y="99"/>
                </a:cxn>
                <a:cxn ang="0">
                  <a:pos x="2171" y="283"/>
                </a:cxn>
                <a:cxn ang="0">
                  <a:pos x="2125" y="468"/>
                </a:cxn>
                <a:cxn ang="0">
                  <a:pos x="2059" y="639"/>
                </a:cxn>
                <a:cxn ang="0">
                  <a:pos x="1980" y="810"/>
                </a:cxn>
                <a:cxn ang="0">
                  <a:pos x="1887" y="968"/>
                </a:cxn>
                <a:cxn ang="0">
                  <a:pos x="1782" y="1119"/>
                </a:cxn>
                <a:cxn ang="0">
                  <a:pos x="1663" y="1258"/>
                </a:cxn>
                <a:cxn ang="0">
                  <a:pos x="1531" y="1383"/>
                </a:cxn>
                <a:cxn ang="0">
                  <a:pos x="1392" y="1501"/>
                </a:cxn>
                <a:cxn ang="0">
                  <a:pos x="1247" y="1607"/>
                </a:cxn>
                <a:cxn ang="0">
                  <a:pos x="1082" y="1706"/>
                </a:cxn>
                <a:cxn ang="0">
                  <a:pos x="917" y="1785"/>
                </a:cxn>
                <a:cxn ang="0">
                  <a:pos x="745" y="1850"/>
                </a:cxn>
                <a:cxn ang="0">
                  <a:pos x="561" y="1897"/>
                </a:cxn>
                <a:cxn ang="0">
                  <a:pos x="376" y="1929"/>
                </a:cxn>
              </a:cxnLst>
              <a:rect l="0" t="0" r="r" b="b"/>
              <a:pathLst>
                <a:path w="2231" h="2226">
                  <a:moveTo>
                    <a:pt x="277" y="1943"/>
                  </a:moveTo>
                  <a:lnTo>
                    <a:pt x="184" y="1949"/>
                  </a:lnTo>
                  <a:lnTo>
                    <a:pt x="92" y="1949"/>
                  </a:lnTo>
                  <a:lnTo>
                    <a:pt x="46" y="1949"/>
                  </a:lnTo>
                  <a:lnTo>
                    <a:pt x="0" y="1949"/>
                  </a:lnTo>
                  <a:lnTo>
                    <a:pt x="105" y="1962"/>
                  </a:lnTo>
                  <a:lnTo>
                    <a:pt x="204" y="1982"/>
                  </a:lnTo>
                  <a:lnTo>
                    <a:pt x="303" y="2015"/>
                  </a:lnTo>
                  <a:lnTo>
                    <a:pt x="402" y="2048"/>
                  </a:lnTo>
                  <a:lnTo>
                    <a:pt x="495" y="2081"/>
                  </a:lnTo>
                  <a:lnTo>
                    <a:pt x="580" y="2127"/>
                  </a:lnTo>
                  <a:lnTo>
                    <a:pt x="673" y="2173"/>
                  </a:lnTo>
                  <a:lnTo>
                    <a:pt x="759" y="2226"/>
                  </a:lnTo>
                  <a:lnTo>
                    <a:pt x="917" y="2167"/>
                  </a:lnTo>
                  <a:lnTo>
                    <a:pt x="1062" y="2094"/>
                  </a:lnTo>
                  <a:lnTo>
                    <a:pt x="1208" y="2015"/>
                  </a:lnTo>
                  <a:lnTo>
                    <a:pt x="1346" y="1923"/>
                  </a:lnTo>
                  <a:lnTo>
                    <a:pt x="1478" y="1824"/>
                  </a:lnTo>
                  <a:lnTo>
                    <a:pt x="1597" y="1712"/>
                  </a:lnTo>
                  <a:lnTo>
                    <a:pt x="1709" y="1587"/>
                  </a:lnTo>
                  <a:lnTo>
                    <a:pt x="1815" y="1462"/>
                  </a:lnTo>
                  <a:lnTo>
                    <a:pt x="1907" y="1324"/>
                  </a:lnTo>
                  <a:lnTo>
                    <a:pt x="1986" y="1179"/>
                  </a:lnTo>
                  <a:lnTo>
                    <a:pt x="2059" y="1027"/>
                  </a:lnTo>
                  <a:lnTo>
                    <a:pt x="2118" y="869"/>
                  </a:lnTo>
                  <a:lnTo>
                    <a:pt x="2145" y="790"/>
                  </a:lnTo>
                  <a:lnTo>
                    <a:pt x="2165" y="711"/>
                  </a:lnTo>
                  <a:lnTo>
                    <a:pt x="2184" y="626"/>
                  </a:lnTo>
                  <a:lnTo>
                    <a:pt x="2198" y="540"/>
                  </a:lnTo>
                  <a:lnTo>
                    <a:pt x="2211" y="454"/>
                  </a:lnTo>
                  <a:lnTo>
                    <a:pt x="2224" y="369"/>
                  </a:lnTo>
                  <a:lnTo>
                    <a:pt x="2224" y="283"/>
                  </a:lnTo>
                  <a:lnTo>
                    <a:pt x="2231" y="198"/>
                  </a:lnTo>
                  <a:lnTo>
                    <a:pt x="2224" y="99"/>
                  </a:lnTo>
                  <a:lnTo>
                    <a:pt x="2217" y="0"/>
                  </a:lnTo>
                  <a:lnTo>
                    <a:pt x="2204" y="99"/>
                  </a:lnTo>
                  <a:lnTo>
                    <a:pt x="2191" y="191"/>
                  </a:lnTo>
                  <a:lnTo>
                    <a:pt x="2171" y="283"/>
                  </a:lnTo>
                  <a:lnTo>
                    <a:pt x="2151" y="375"/>
                  </a:lnTo>
                  <a:lnTo>
                    <a:pt x="2125" y="468"/>
                  </a:lnTo>
                  <a:lnTo>
                    <a:pt x="2092" y="553"/>
                  </a:lnTo>
                  <a:lnTo>
                    <a:pt x="2059" y="639"/>
                  </a:lnTo>
                  <a:lnTo>
                    <a:pt x="2019" y="724"/>
                  </a:lnTo>
                  <a:lnTo>
                    <a:pt x="1980" y="810"/>
                  </a:lnTo>
                  <a:lnTo>
                    <a:pt x="1934" y="889"/>
                  </a:lnTo>
                  <a:lnTo>
                    <a:pt x="1887" y="968"/>
                  </a:lnTo>
                  <a:lnTo>
                    <a:pt x="1835" y="1040"/>
                  </a:lnTo>
                  <a:lnTo>
                    <a:pt x="1782" y="1119"/>
                  </a:lnTo>
                  <a:lnTo>
                    <a:pt x="1722" y="1185"/>
                  </a:lnTo>
                  <a:lnTo>
                    <a:pt x="1663" y="1258"/>
                  </a:lnTo>
                  <a:lnTo>
                    <a:pt x="1597" y="1324"/>
                  </a:lnTo>
                  <a:lnTo>
                    <a:pt x="1531" y="1383"/>
                  </a:lnTo>
                  <a:lnTo>
                    <a:pt x="1465" y="1449"/>
                  </a:lnTo>
                  <a:lnTo>
                    <a:pt x="1392" y="1501"/>
                  </a:lnTo>
                  <a:lnTo>
                    <a:pt x="1320" y="1561"/>
                  </a:lnTo>
                  <a:lnTo>
                    <a:pt x="1247" y="1607"/>
                  </a:lnTo>
                  <a:lnTo>
                    <a:pt x="1168" y="1659"/>
                  </a:lnTo>
                  <a:lnTo>
                    <a:pt x="1082" y="1706"/>
                  </a:lnTo>
                  <a:lnTo>
                    <a:pt x="1003" y="1745"/>
                  </a:lnTo>
                  <a:lnTo>
                    <a:pt x="917" y="1785"/>
                  </a:lnTo>
                  <a:lnTo>
                    <a:pt x="831" y="1817"/>
                  </a:lnTo>
                  <a:lnTo>
                    <a:pt x="745" y="1850"/>
                  </a:lnTo>
                  <a:lnTo>
                    <a:pt x="653" y="1877"/>
                  </a:lnTo>
                  <a:lnTo>
                    <a:pt x="561" y="1897"/>
                  </a:lnTo>
                  <a:lnTo>
                    <a:pt x="468" y="1916"/>
                  </a:lnTo>
                  <a:lnTo>
                    <a:pt x="376" y="1929"/>
                  </a:lnTo>
                  <a:lnTo>
                    <a:pt x="277" y="194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0" name="Gerade Verbindung 9"/>
          <p:cNvCxnSpPr/>
          <p:nvPr/>
        </p:nvCxnSpPr>
        <p:spPr>
          <a:xfrm>
            <a:off x="179512" y="6143952"/>
            <a:ext cx="8784976" cy="6146"/>
          </a:xfrm>
          <a:prstGeom prst="line">
            <a:avLst/>
          </a:prstGeom>
          <a:ln w="22225">
            <a:solidFill>
              <a:srgbClr val="254A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01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9" name="Kép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5" t="29333"/>
          <a:stretch>
            <a:fillRect/>
          </a:stretch>
        </p:blipFill>
        <p:spPr>
          <a:xfrm>
            <a:off x="251520" y="908720"/>
            <a:ext cx="8712967" cy="288032"/>
          </a:xfrm>
          <a:prstGeom prst="rect">
            <a:avLst/>
          </a:prstGeom>
        </p:spPr>
      </p:pic>
      <p:sp>
        <p:nvSpPr>
          <p:cNvPr id="31" name="Google Shape;100;p14"/>
          <p:cNvSpPr txBox="1"/>
          <p:nvPr/>
        </p:nvSpPr>
        <p:spPr>
          <a:xfrm>
            <a:off x="1087566" y="1466330"/>
            <a:ext cx="696886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Připravená generace</a:t>
            </a:r>
            <a:endParaRPr lang="en-US" sz="1800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8760631"/>
              </p:ext>
            </p:extLst>
          </p:nvPr>
        </p:nvGraphicFramePr>
        <p:xfrm>
          <a:off x="1504484" y="1866440"/>
          <a:ext cx="6019843" cy="3938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Rectangle 8">
            <a:extLst>
              <a:ext uri="{FF2B5EF4-FFF2-40B4-BE49-F238E27FC236}">
                <a16:creationId xmlns="" xmlns:a16="http://schemas.microsoft.com/office/drawing/2014/main" id="{28B8F833-8DA3-4D8D-ACEC-24F03BAC90C8}"/>
              </a:ext>
            </a:extLst>
          </p:cNvPr>
          <p:cNvSpPr/>
          <p:nvPr/>
        </p:nvSpPr>
        <p:spPr>
          <a:xfrm>
            <a:off x="611560" y="459738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pic>
        <p:nvPicPr>
          <p:cNvPr id="33" name="Obrázek 32" descr="C:\Users\petra\AppData\Local\Microsoft\Windows\INetCache\Content.Outlook\N9SFK3NJ\standard logo -image-InnoSchool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7236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29"/>
          <p:cNvSpPr txBox="1"/>
          <p:nvPr/>
        </p:nvSpPr>
        <p:spPr>
          <a:xfrm>
            <a:off x="107504" y="6165304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59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1"/>
          <p:cNvGrpSpPr>
            <a:grpSpLocks/>
          </p:cNvGrpSpPr>
          <p:nvPr/>
        </p:nvGrpSpPr>
        <p:grpSpPr bwMode="auto">
          <a:xfrm>
            <a:off x="5652120" y="3140968"/>
            <a:ext cx="3312368" cy="3024336"/>
            <a:chOff x="3800" y="6967"/>
            <a:chExt cx="8640" cy="8179"/>
          </a:xfrm>
        </p:grpSpPr>
        <p:sp>
          <p:nvSpPr>
            <p:cNvPr id="61" name="Freeform 2"/>
            <p:cNvSpPr>
              <a:spLocks/>
            </p:cNvSpPr>
            <p:nvPr/>
          </p:nvSpPr>
          <p:spPr bwMode="auto">
            <a:xfrm>
              <a:off x="4869" y="10365"/>
              <a:ext cx="641" cy="421"/>
            </a:xfrm>
            <a:custGeom>
              <a:avLst/>
              <a:gdLst/>
              <a:ahLst/>
              <a:cxnLst>
                <a:cxn ang="0">
                  <a:pos x="324" y="421"/>
                </a:cxn>
                <a:cxn ang="0">
                  <a:pos x="390" y="415"/>
                </a:cxn>
                <a:cxn ang="0">
                  <a:pos x="449" y="395"/>
                </a:cxn>
                <a:cxn ang="0">
                  <a:pos x="502" y="369"/>
                </a:cxn>
                <a:cxn ang="0">
                  <a:pos x="548" y="329"/>
                </a:cxn>
                <a:cxn ang="0">
                  <a:pos x="588" y="276"/>
                </a:cxn>
                <a:cxn ang="0">
                  <a:pos x="621" y="224"/>
                </a:cxn>
                <a:cxn ang="0">
                  <a:pos x="634" y="164"/>
                </a:cxn>
                <a:cxn ang="0">
                  <a:pos x="641" y="99"/>
                </a:cxn>
                <a:cxn ang="0">
                  <a:pos x="641" y="46"/>
                </a:cxn>
                <a:cxn ang="0">
                  <a:pos x="627" y="0"/>
                </a:cxn>
                <a:cxn ang="0">
                  <a:pos x="608" y="39"/>
                </a:cxn>
                <a:cxn ang="0">
                  <a:pos x="581" y="85"/>
                </a:cxn>
                <a:cxn ang="0">
                  <a:pos x="548" y="118"/>
                </a:cxn>
                <a:cxn ang="0">
                  <a:pos x="509" y="151"/>
                </a:cxn>
                <a:cxn ang="0">
                  <a:pos x="469" y="178"/>
                </a:cxn>
                <a:cxn ang="0">
                  <a:pos x="423" y="197"/>
                </a:cxn>
                <a:cxn ang="0">
                  <a:pos x="377" y="211"/>
                </a:cxn>
                <a:cxn ang="0">
                  <a:pos x="324" y="211"/>
                </a:cxn>
                <a:cxn ang="0">
                  <a:pos x="271" y="211"/>
                </a:cxn>
                <a:cxn ang="0">
                  <a:pos x="225" y="197"/>
                </a:cxn>
                <a:cxn ang="0">
                  <a:pos x="178" y="178"/>
                </a:cxn>
                <a:cxn ang="0">
                  <a:pos x="139" y="151"/>
                </a:cxn>
                <a:cxn ang="0">
                  <a:pos x="99" y="118"/>
                </a:cxn>
                <a:cxn ang="0">
                  <a:pos x="66" y="85"/>
                </a:cxn>
                <a:cxn ang="0">
                  <a:pos x="40" y="39"/>
                </a:cxn>
                <a:cxn ang="0">
                  <a:pos x="20" y="0"/>
                </a:cxn>
                <a:cxn ang="0">
                  <a:pos x="7" y="46"/>
                </a:cxn>
                <a:cxn ang="0">
                  <a:pos x="0" y="105"/>
                </a:cxn>
                <a:cxn ang="0">
                  <a:pos x="7" y="164"/>
                </a:cxn>
                <a:cxn ang="0">
                  <a:pos x="27" y="224"/>
                </a:cxn>
                <a:cxn ang="0">
                  <a:pos x="60" y="283"/>
                </a:cxn>
                <a:cxn ang="0">
                  <a:pos x="99" y="329"/>
                </a:cxn>
                <a:cxn ang="0">
                  <a:pos x="145" y="369"/>
                </a:cxn>
                <a:cxn ang="0">
                  <a:pos x="198" y="395"/>
                </a:cxn>
                <a:cxn ang="0">
                  <a:pos x="258" y="415"/>
                </a:cxn>
                <a:cxn ang="0">
                  <a:pos x="324" y="421"/>
                </a:cxn>
              </a:cxnLst>
              <a:rect l="0" t="0" r="r" b="b"/>
              <a:pathLst>
                <a:path w="641" h="421">
                  <a:moveTo>
                    <a:pt x="324" y="421"/>
                  </a:moveTo>
                  <a:lnTo>
                    <a:pt x="390" y="415"/>
                  </a:lnTo>
                  <a:lnTo>
                    <a:pt x="449" y="395"/>
                  </a:lnTo>
                  <a:lnTo>
                    <a:pt x="502" y="369"/>
                  </a:lnTo>
                  <a:lnTo>
                    <a:pt x="548" y="329"/>
                  </a:lnTo>
                  <a:lnTo>
                    <a:pt x="588" y="276"/>
                  </a:lnTo>
                  <a:lnTo>
                    <a:pt x="621" y="224"/>
                  </a:lnTo>
                  <a:lnTo>
                    <a:pt x="634" y="164"/>
                  </a:lnTo>
                  <a:lnTo>
                    <a:pt x="641" y="99"/>
                  </a:lnTo>
                  <a:lnTo>
                    <a:pt x="641" y="46"/>
                  </a:lnTo>
                  <a:lnTo>
                    <a:pt x="627" y="0"/>
                  </a:lnTo>
                  <a:lnTo>
                    <a:pt x="608" y="39"/>
                  </a:lnTo>
                  <a:lnTo>
                    <a:pt x="581" y="85"/>
                  </a:lnTo>
                  <a:lnTo>
                    <a:pt x="548" y="118"/>
                  </a:lnTo>
                  <a:lnTo>
                    <a:pt x="509" y="151"/>
                  </a:lnTo>
                  <a:lnTo>
                    <a:pt x="469" y="178"/>
                  </a:lnTo>
                  <a:lnTo>
                    <a:pt x="423" y="197"/>
                  </a:lnTo>
                  <a:lnTo>
                    <a:pt x="377" y="211"/>
                  </a:lnTo>
                  <a:lnTo>
                    <a:pt x="324" y="211"/>
                  </a:lnTo>
                  <a:lnTo>
                    <a:pt x="271" y="211"/>
                  </a:lnTo>
                  <a:lnTo>
                    <a:pt x="225" y="197"/>
                  </a:lnTo>
                  <a:lnTo>
                    <a:pt x="178" y="178"/>
                  </a:lnTo>
                  <a:lnTo>
                    <a:pt x="139" y="151"/>
                  </a:lnTo>
                  <a:lnTo>
                    <a:pt x="99" y="118"/>
                  </a:lnTo>
                  <a:lnTo>
                    <a:pt x="66" y="85"/>
                  </a:lnTo>
                  <a:lnTo>
                    <a:pt x="40" y="39"/>
                  </a:lnTo>
                  <a:lnTo>
                    <a:pt x="20" y="0"/>
                  </a:lnTo>
                  <a:lnTo>
                    <a:pt x="7" y="46"/>
                  </a:lnTo>
                  <a:lnTo>
                    <a:pt x="0" y="105"/>
                  </a:lnTo>
                  <a:lnTo>
                    <a:pt x="7" y="164"/>
                  </a:lnTo>
                  <a:lnTo>
                    <a:pt x="27" y="224"/>
                  </a:lnTo>
                  <a:lnTo>
                    <a:pt x="60" y="283"/>
                  </a:lnTo>
                  <a:lnTo>
                    <a:pt x="99" y="329"/>
                  </a:lnTo>
                  <a:lnTo>
                    <a:pt x="145" y="369"/>
                  </a:lnTo>
                  <a:lnTo>
                    <a:pt x="198" y="395"/>
                  </a:lnTo>
                  <a:lnTo>
                    <a:pt x="258" y="415"/>
                  </a:lnTo>
                  <a:lnTo>
                    <a:pt x="324" y="42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Freeform 3"/>
            <p:cNvSpPr>
              <a:spLocks/>
            </p:cNvSpPr>
            <p:nvPr/>
          </p:nvSpPr>
          <p:spPr bwMode="auto">
            <a:xfrm>
              <a:off x="3800" y="8863"/>
              <a:ext cx="2785" cy="1502"/>
            </a:xfrm>
            <a:custGeom>
              <a:avLst/>
              <a:gdLst/>
              <a:ahLst/>
              <a:cxnLst>
                <a:cxn ang="0">
                  <a:pos x="1525" y="218"/>
                </a:cxn>
                <a:cxn ang="0">
                  <a:pos x="1789" y="270"/>
                </a:cxn>
                <a:cxn ang="0">
                  <a:pos x="2026" y="363"/>
                </a:cxn>
                <a:cxn ang="0">
                  <a:pos x="2244" y="501"/>
                </a:cxn>
                <a:cxn ang="0">
                  <a:pos x="2429" y="679"/>
                </a:cxn>
                <a:cxn ang="0">
                  <a:pos x="2581" y="883"/>
                </a:cxn>
                <a:cxn ang="0">
                  <a:pos x="2700" y="1113"/>
                </a:cxn>
                <a:cxn ang="0">
                  <a:pos x="2766" y="1370"/>
                </a:cxn>
                <a:cxn ang="0">
                  <a:pos x="2785" y="1449"/>
                </a:cxn>
                <a:cxn ang="0">
                  <a:pos x="2785" y="1324"/>
                </a:cxn>
                <a:cxn ang="0">
                  <a:pos x="2772" y="1179"/>
                </a:cxn>
                <a:cxn ang="0">
                  <a:pos x="2746" y="1047"/>
                </a:cxn>
                <a:cxn ang="0">
                  <a:pos x="2700" y="916"/>
                </a:cxn>
                <a:cxn ang="0">
                  <a:pos x="2620" y="731"/>
                </a:cxn>
                <a:cxn ang="0">
                  <a:pos x="2469" y="507"/>
                </a:cxn>
                <a:cxn ang="0">
                  <a:pos x="2277" y="317"/>
                </a:cxn>
                <a:cxn ang="0">
                  <a:pos x="2053" y="172"/>
                </a:cxn>
                <a:cxn ang="0">
                  <a:pos x="1868" y="86"/>
                </a:cxn>
                <a:cxn ang="0">
                  <a:pos x="1736" y="47"/>
                </a:cxn>
                <a:cxn ang="0">
                  <a:pos x="1604" y="20"/>
                </a:cxn>
                <a:cxn ang="0">
                  <a:pos x="1459" y="7"/>
                </a:cxn>
                <a:cxn ang="0">
                  <a:pos x="1320" y="7"/>
                </a:cxn>
                <a:cxn ang="0">
                  <a:pos x="1175" y="20"/>
                </a:cxn>
                <a:cxn ang="0">
                  <a:pos x="1043" y="47"/>
                </a:cxn>
                <a:cxn ang="0">
                  <a:pos x="911" y="86"/>
                </a:cxn>
                <a:cxn ang="0">
                  <a:pos x="726" y="172"/>
                </a:cxn>
                <a:cxn ang="0">
                  <a:pos x="502" y="323"/>
                </a:cxn>
                <a:cxn ang="0">
                  <a:pos x="317" y="514"/>
                </a:cxn>
                <a:cxn ang="0">
                  <a:pos x="165" y="731"/>
                </a:cxn>
                <a:cxn ang="0">
                  <a:pos x="79" y="922"/>
                </a:cxn>
                <a:cxn ang="0">
                  <a:pos x="40" y="1047"/>
                </a:cxn>
                <a:cxn ang="0">
                  <a:pos x="13" y="1186"/>
                </a:cxn>
                <a:cxn ang="0">
                  <a:pos x="0" y="1324"/>
                </a:cxn>
                <a:cxn ang="0">
                  <a:pos x="0" y="1449"/>
                </a:cxn>
                <a:cxn ang="0">
                  <a:pos x="20" y="1364"/>
                </a:cxn>
                <a:cxn ang="0">
                  <a:pos x="86" y="1113"/>
                </a:cxn>
                <a:cxn ang="0">
                  <a:pos x="198" y="883"/>
                </a:cxn>
                <a:cxn ang="0">
                  <a:pos x="350" y="679"/>
                </a:cxn>
                <a:cxn ang="0">
                  <a:pos x="541" y="501"/>
                </a:cxn>
                <a:cxn ang="0">
                  <a:pos x="752" y="363"/>
                </a:cxn>
                <a:cxn ang="0">
                  <a:pos x="997" y="270"/>
                </a:cxn>
                <a:cxn ang="0">
                  <a:pos x="1254" y="218"/>
                </a:cxn>
              </a:cxnLst>
              <a:rect l="0" t="0" r="r" b="b"/>
              <a:pathLst>
                <a:path w="2785" h="1502">
                  <a:moveTo>
                    <a:pt x="1393" y="211"/>
                  </a:moveTo>
                  <a:lnTo>
                    <a:pt x="1525" y="218"/>
                  </a:lnTo>
                  <a:lnTo>
                    <a:pt x="1657" y="238"/>
                  </a:lnTo>
                  <a:lnTo>
                    <a:pt x="1789" y="270"/>
                  </a:lnTo>
                  <a:lnTo>
                    <a:pt x="1908" y="310"/>
                  </a:lnTo>
                  <a:lnTo>
                    <a:pt x="2026" y="363"/>
                  </a:lnTo>
                  <a:lnTo>
                    <a:pt x="2139" y="428"/>
                  </a:lnTo>
                  <a:lnTo>
                    <a:pt x="2244" y="501"/>
                  </a:lnTo>
                  <a:lnTo>
                    <a:pt x="2343" y="587"/>
                  </a:lnTo>
                  <a:lnTo>
                    <a:pt x="2429" y="679"/>
                  </a:lnTo>
                  <a:lnTo>
                    <a:pt x="2515" y="777"/>
                  </a:lnTo>
                  <a:lnTo>
                    <a:pt x="2581" y="883"/>
                  </a:lnTo>
                  <a:lnTo>
                    <a:pt x="2647" y="995"/>
                  </a:lnTo>
                  <a:lnTo>
                    <a:pt x="2700" y="1113"/>
                  </a:lnTo>
                  <a:lnTo>
                    <a:pt x="2739" y="1238"/>
                  </a:lnTo>
                  <a:lnTo>
                    <a:pt x="2766" y="1370"/>
                  </a:lnTo>
                  <a:lnTo>
                    <a:pt x="2785" y="1502"/>
                  </a:lnTo>
                  <a:lnTo>
                    <a:pt x="2785" y="1449"/>
                  </a:lnTo>
                  <a:lnTo>
                    <a:pt x="2785" y="1390"/>
                  </a:lnTo>
                  <a:lnTo>
                    <a:pt x="2785" y="1324"/>
                  </a:lnTo>
                  <a:lnTo>
                    <a:pt x="2779" y="1252"/>
                  </a:lnTo>
                  <a:lnTo>
                    <a:pt x="2772" y="1179"/>
                  </a:lnTo>
                  <a:lnTo>
                    <a:pt x="2759" y="1113"/>
                  </a:lnTo>
                  <a:lnTo>
                    <a:pt x="2746" y="1047"/>
                  </a:lnTo>
                  <a:lnTo>
                    <a:pt x="2726" y="982"/>
                  </a:lnTo>
                  <a:lnTo>
                    <a:pt x="2700" y="916"/>
                  </a:lnTo>
                  <a:lnTo>
                    <a:pt x="2680" y="850"/>
                  </a:lnTo>
                  <a:lnTo>
                    <a:pt x="2620" y="731"/>
                  </a:lnTo>
                  <a:lnTo>
                    <a:pt x="2548" y="613"/>
                  </a:lnTo>
                  <a:lnTo>
                    <a:pt x="2469" y="507"/>
                  </a:lnTo>
                  <a:lnTo>
                    <a:pt x="2376" y="409"/>
                  </a:lnTo>
                  <a:lnTo>
                    <a:pt x="2277" y="317"/>
                  </a:lnTo>
                  <a:lnTo>
                    <a:pt x="2172" y="238"/>
                  </a:lnTo>
                  <a:lnTo>
                    <a:pt x="2053" y="172"/>
                  </a:lnTo>
                  <a:lnTo>
                    <a:pt x="1934" y="112"/>
                  </a:lnTo>
                  <a:lnTo>
                    <a:pt x="1868" y="86"/>
                  </a:lnTo>
                  <a:lnTo>
                    <a:pt x="1802" y="66"/>
                  </a:lnTo>
                  <a:lnTo>
                    <a:pt x="1736" y="47"/>
                  </a:lnTo>
                  <a:lnTo>
                    <a:pt x="1670" y="33"/>
                  </a:lnTo>
                  <a:lnTo>
                    <a:pt x="1604" y="20"/>
                  </a:lnTo>
                  <a:lnTo>
                    <a:pt x="1531" y="7"/>
                  </a:lnTo>
                  <a:lnTo>
                    <a:pt x="1459" y="7"/>
                  </a:lnTo>
                  <a:lnTo>
                    <a:pt x="1393" y="0"/>
                  </a:lnTo>
                  <a:lnTo>
                    <a:pt x="1320" y="7"/>
                  </a:lnTo>
                  <a:lnTo>
                    <a:pt x="1247" y="14"/>
                  </a:lnTo>
                  <a:lnTo>
                    <a:pt x="1175" y="20"/>
                  </a:lnTo>
                  <a:lnTo>
                    <a:pt x="1109" y="33"/>
                  </a:lnTo>
                  <a:lnTo>
                    <a:pt x="1043" y="47"/>
                  </a:lnTo>
                  <a:lnTo>
                    <a:pt x="977" y="66"/>
                  </a:lnTo>
                  <a:lnTo>
                    <a:pt x="911" y="86"/>
                  </a:lnTo>
                  <a:lnTo>
                    <a:pt x="845" y="112"/>
                  </a:lnTo>
                  <a:lnTo>
                    <a:pt x="726" y="172"/>
                  </a:lnTo>
                  <a:lnTo>
                    <a:pt x="607" y="244"/>
                  </a:lnTo>
                  <a:lnTo>
                    <a:pt x="502" y="323"/>
                  </a:lnTo>
                  <a:lnTo>
                    <a:pt x="403" y="415"/>
                  </a:lnTo>
                  <a:lnTo>
                    <a:pt x="317" y="514"/>
                  </a:lnTo>
                  <a:lnTo>
                    <a:pt x="231" y="619"/>
                  </a:lnTo>
                  <a:lnTo>
                    <a:pt x="165" y="731"/>
                  </a:lnTo>
                  <a:lnTo>
                    <a:pt x="106" y="857"/>
                  </a:lnTo>
                  <a:lnTo>
                    <a:pt x="79" y="922"/>
                  </a:lnTo>
                  <a:lnTo>
                    <a:pt x="59" y="982"/>
                  </a:lnTo>
                  <a:lnTo>
                    <a:pt x="40" y="1047"/>
                  </a:lnTo>
                  <a:lnTo>
                    <a:pt x="26" y="1120"/>
                  </a:lnTo>
                  <a:lnTo>
                    <a:pt x="13" y="1186"/>
                  </a:lnTo>
                  <a:lnTo>
                    <a:pt x="7" y="1258"/>
                  </a:lnTo>
                  <a:lnTo>
                    <a:pt x="0" y="1324"/>
                  </a:lnTo>
                  <a:lnTo>
                    <a:pt x="0" y="1396"/>
                  </a:lnTo>
                  <a:lnTo>
                    <a:pt x="0" y="1449"/>
                  </a:lnTo>
                  <a:lnTo>
                    <a:pt x="0" y="1495"/>
                  </a:lnTo>
                  <a:lnTo>
                    <a:pt x="20" y="1364"/>
                  </a:lnTo>
                  <a:lnTo>
                    <a:pt x="46" y="1238"/>
                  </a:lnTo>
                  <a:lnTo>
                    <a:pt x="86" y="1113"/>
                  </a:lnTo>
                  <a:lnTo>
                    <a:pt x="139" y="995"/>
                  </a:lnTo>
                  <a:lnTo>
                    <a:pt x="198" y="883"/>
                  </a:lnTo>
                  <a:lnTo>
                    <a:pt x="271" y="777"/>
                  </a:lnTo>
                  <a:lnTo>
                    <a:pt x="350" y="679"/>
                  </a:lnTo>
                  <a:lnTo>
                    <a:pt x="442" y="587"/>
                  </a:lnTo>
                  <a:lnTo>
                    <a:pt x="541" y="501"/>
                  </a:lnTo>
                  <a:lnTo>
                    <a:pt x="640" y="428"/>
                  </a:lnTo>
                  <a:lnTo>
                    <a:pt x="752" y="363"/>
                  </a:lnTo>
                  <a:lnTo>
                    <a:pt x="871" y="310"/>
                  </a:lnTo>
                  <a:lnTo>
                    <a:pt x="997" y="270"/>
                  </a:lnTo>
                  <a:lnTo>
                    <a:pt x="1122" y="238"/>
                  </a:lnTo>
                  <a:lnTo>
                    <a:pt x="1254" y="218"/>
                  </a:lnTo>
                  <a:lnTo>
                    <a:pt x="1393" y="21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Freeform 4"/>
            <p:cNvSpPr>
              <a:spLocks/>
            </p:cNvSpPr>
            <p:nvPr/>
          </p:nvSpPr>
          <p:spPr bwMode="auto">
            <a:xfrm>
              <a:off x="4651" y="9720"/>
              <a:ext cx="1076" cy="645"/>
            </a:xfrm>
            <a:custGeom>
              <a:avLst/>
              <a:gdLst/>
              <a:ahLst/>
              <a:cxnLst>
                <a:cxn ang="0">
                  <a:pos x="482" y="6"/>
                </a:cxn>
                <a:cxn ang="0">
                  <a:pos x="383" y="26"/>
                </a:cxn>
                <a:cxn ang="0">
                  <a:pos x="284" y="65"/>
                </a:cxn>
                <a:cxn ang="0">
                  <a:pos x="198" y="125"/>
                </a:cxn>
                <a:cxn ang="0">
                  <a:pos x="126" y="197"/>
                </a:cxn>
                <a:cxn ang="0">
                  <a:pos x="66" y="283"/>
                </a:cxn>
                <a:cxn ang="0">
                  <a:pos x="27" y="381"/>
                </a:cxn>
                <a:cxn ang="0">
                  <a:pos x="7" y="487"/>
                </a:cxn>
                <a:cxn ang="0">
                  <a:pos x="7" y="592"/>
                </a:cxn>
                <a:cxn ang="0">
                  <a:pos x="27" y="599"/>
                </a:cxn>
                <a:cxn ang="0">
                  <a:pos x="60" y="513"/>
                </a:cxn>
                <a:cxn ang="0">
                  <a:pos x="106" y="434"/>
                </a:cxn>
                <a:cxn ang="0">
                  <a:pos x="165" y="362"/>
                </a:cxn>
                <a:cxn ang="0">
                  <a:pos x="231" y="309"/>
                </a:cxn>
                <a:cxn ang="0">
                  <a:pos x="311" y="263"/>
                </a:cxn>
                <a:cxn ang="0">
                  <a:pos x="396" y="230"/>
                </a:cxn>
                <a:cxn ang="0">
                  <a:pos x="489" y="210"/>
                </a:cxn>
                <a:cxn ang="0">
                  <a:pos x="588" y="210"/>
                </a:cxn>
                <a:cxn ang="0">
                  <a:pos x="680" y="230"/>
                </a:cxn>
                <a:cxn ang="0">
                  <a:pos x="766" y="263"/>
                </a:cxn>
                <a:cxn ang="0">
                  <a:pos x="845" y="309"/>
                </a:cxn>
                <a:cxn ang="0">
                  <a:pos x="918" y="362"/>
                </a:cxn>
                <a:cxn ang="0">
                  <a:pos x="977" y="434"/>
                </a:cxn>
                <a:cxn ang="0">
                  <a:pos x="1024" y="513"/>
                </a:cxn>
                <a:cxn ang="0">
                  <a:pos x="1057" y="599"/>
                </a:cxn>
                <a:cxn ang="0">
                  <a:pos x="1076" y="592"/>
                </a:cxn>
                <a:cxn ang="0">
                  <a:pos x="1076" y="480"/>
                </a:cxn>
                <a:cxn ang="0">
                  <a:pos x="1057" y="375"/>
                </a:cxn>
                <a:cxn ang="0">
                  <a:pos x="1010" y="283"/>
                </a:cxn>
                <a:cxn ang="0">
                  <a:pos x="958" y="197"/>
                </a:cxn>
                <a:cxn ang="0">
                  <a:pos x="885" y="125"/>
                </a:cxn>
                <a:cxn ang="0">
                  <a:pos x="799" y="65"/>
                </a:cxn>
                <a:cxn ang="0">
                  <a:pos x="700" y="26"/>
                </a:cxn>
                <a:cxn ang="0">
                  <a:pos x="595" y="6"/>
                </a:cxn>
              </a:cxnLst>
              <a:rect l="0" t="0" r="r" b="b"/>
              <a:pathLst>
                <a:path w="1076" h="645">
                  <a:moveTo>
                    <a:pt x="542" y="0"/>
                  </a:moveTo>
                  <a:lnTo>
                    <a:pt x="482" y="6"/>
                  </a:lnTo>
                  <a:lnTo>
                    <a:pt x="429" y="13"/>
                  </a:lnTo>
                  <a:lnTo>
                    <a:pt x="383" y="26"/>
                  </a:lnTo>
                  <a:lnTo>
                    <a:pt x="330" y="46"/>
                  </a:lnTo>
                  <a:lnTo>
                    <a:pt x="284" y="65"/>
                  </a:lnTo>
                  <a:lnTo>
                    <a:pt x="238" y="92"/>
                  </a:lnTo>
                  <a:lnTo>
                    <a:pt x="198" y="125"/>
                  </a:lnTo>
                  <a:lnTo>
                    <a:pt x="159" y="158"/>
                  </a:lnTo>
                  <a:lnTo>
                    <a:pt x="126" y="197"/>
                  </a:lnTo>
                  <a:lnTo>
                    <a:pt x="93" y="237"/>
                  </a:lnTo>
                  <a:lnTo>
                    <a:pt x="66" y="283"/>
                  </a:lnTo>
                  <a:lnTo>
                    <a:pt x="47" y="329"/>
                  </a:lnTo>
                  <a:lnTo>
                    <a:pt x="27" y="381"/>
                  </a:lnTo>
                  <a:lnTo>
                    <a:pt x="14" y="434"/>
                  </a:lnTo>
                  <a:lnTo>
                    <a:pt x="7" y="487"/>
                  </a:lnTo>
                  <a:lnTo>
                    <a:pt x="0" y="539"/>
                  </a:lnTo>
                  <a:lnTo>
                    <a:pt x="7" y="592"/>
                  </a:lnTo>
                  <a:lnTo>
                    <a:pt x="14" y="638"/>
                  </a:lnTo>
                  <a:lnTo>
                    <a:pt x="27" y="599"/>
                  </a:lnTo>
                  <a:lnTo>
                    <a:pt x="40" y="553"/>
                  </a:lnTo>
                  <a:lnTo>
                    <a:pt x="60" y="513"/>
                  </a:lnTo>
                  <a:lnTo>
                    <a:pt x="80" y="467"/>
                  </a:lnTo>
                  <a:lnTo>
                    <a:pt x="106" y="434"/>
                  </a:lnTo>
                  <a:lnTo>
                    <a:pt x="132" y="395"/>
                  </a:lnTo>
                  <a:lnTo>
                    <a:pt x="165" y="362"/>
                  </a:lnTo>
                  <a:lnTo>
                    <a:pt x="198" y="335"/>
                  </a:lnTo>
                  <a:lnTo>
                    <a:pt x="231" y="309"/>
                  </a:lnTo>
                  <a:lnTo>
                    <a:pt x="271" y="283"/>
                  </a:lnTo>
                  <a:lnTo>
                    <a:pt x="311" y="263"/>
                  </a:lnTo>
                  <a:lnTo>
                    <a:pt x="357" y="243"/>
                  </a:lnTo>
                  <a:lnTo>
                    <a:pt x="396" y="230"/>
                  </a:lnTo>
                  <a:lnTo>
                    <a:pt x="443" y="217"/>
                  </a:lnTo>
                  <a:lnTo>
                    <a:pt x="489" y="210"/>
                  </a:lnTo>
                  <a:lnTo>
                    <a:pt x="542" y="210"/>
                  </a:lnTo>
                  <a:lnTo>
                    <a:pt x="588" y="210"/>
                  </a:lnTo>
                  <a:lnTo>
                    <a:pt x="634" y="217"/>
                  </a:lnTo>
                  <a:lnTo>
                    <a:pt x="680" y="230"/>
                  </a:lnTo>
                  <a:lnTo>
                    <a:pt x="727" y="243"/>
                  </a:lnTo>
                  <a:lnTo>
                    <a:pt x="766" y="263"/>
                  </a:lnTo>
                  <a:lnTo>
                    <a:pt x="812" y="283"/>
                  </a:lnTo>
                  <a:lnTo>
                    <a:pt x="845" y="309"/>
                  </a:lnTo>
                  <a:lnTo>
                    <a:pt x="885" y="335"/>
                  </a:lnTo>
                  <a:lnTo>
                    <a:pt x="918" y="362"/>
                  </a:lnTo>
                  <a:lnTo>
                    <a:pt x="951" y="395"/>
                  </a:lnTo>
                  <a:lnTo>
                    <a:pt x="977" y="434"/>
                  </a:lnTo>
                  <a:lnTo>
                    <a:pt x="1004" y="474"/>
                  </a:lnTo>
                  <a:lnTo>
                    <a:pt x="1024" y="513"/>
                  </a:lnTo>
                  <a:lnTo>
                    <a:pt x="1043" y="553"/>
                  </a:lnTo>
                  <a:lnTo>
                    <a:pt x="1057" y="599"/>
                  </a:lnTo>
                  <a:lnTo>
                    <a:pt x="1070" y="645"/>
                  </a:lnTo>
                  <a:lnTo>
                    <a:pt x="1076" y="592"/>
                  </a:lnTo>
                  <a:lnTo>
                    <a:pt x="1076" y="539"/>
                  </a:lnTo>
                  <a:lnTo>
                    <a:pt x="1076" y="480"/>
                  </a:lnTo>
                  <a:lnTo>
                    <a:pt x="1070" y="428"/>
                  </a:lnTo>
                  <a:lnTo>
                    <a:pt x="1057" y="375"/>
                  </a:lnTo>
                  <a:lnTo>
                    <a:pt x="1037" y="329"/>
                  </a:lnTo>
                  <a:lnTo>
                    <a:pt x="1010" y="283"/>
                  </a:lnTo>
                  <a:lnTo>
                    <a:pt x="984" y="237"/>
                  </a:lnTo>
                  <a:lnTo>
                    <a:pt x="958" y="197"/>
                  </a:lnTo>
                  <a:lnTo>
                    <a:pt x="918" y="158"/>
                  </a:lnTo>
                  <a:lnTo>
                    <a:pt x="885" y="125"/>
                  </a:lnTo>
                  <a:lnTo>
                    <a:pt x="839" y="92"/>
                  </a:lnTo>
                  <a:lnTo>
                    <a:pt x="799" y="65"/>
                  </a:lnTo>
                  <a:lnTo>
                    <a:pt x="746" y="46"/>
                  </a:lnTo>
                  <a:lnTo>
                    <a:pt x="700" y="26"/>
                  </a:lnTo>
                  <a:lnTo>
                    <a:pt x="647" y="13"/>
                  </a:lnTo>
                  <a:lnTo>
                    <a:pt x="595" y="6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Freeform 5"/>
            <p:cNvSpPr>
              <a:spLocks/>
            </p:cNvSpPr>
            <p:nvPr/>
          </p:nvSpPr>
          <p:spPr bwMode="auto">
            <a:xfrm>
              <a:off x="4011" y="10358"/>
              <a:ext cx="2357" cy="1284"/>
            </a:xfrm>
            <a:custGeom>
              <a:avLst/>
              <a:gdLst/>
              <a:ahLst/>
              <a:cxnLst>
                <a:cxn ang="0">
                  <a:pos x="1301" y="1278"/>
                </a:cxn>
                <a:cxn ang="0">
                  <a:pos x="1532" y="1232"/>
                </a:cxn>
                <a:cxn ang="0">
                  <a:pos x="1743" y="1139"/>
                </a:cxn>
                <a:cxn ang="0">
                  <a:pos x="1934" y="1014"/>
                </a:cxn>
                <a:cxn ang="0">
                  <a:pos x="2093" y="856"/>
                </a:cxn>
                <a:cxn ang="0">
                  <a:pos x="2218" y="665"/>
                </a:cxn>
                <a:cxn ang="0">
                  <a:pos x="2304" y="455"/>
                </a:cxn>
                <a:cxn ang="0">
                  <a:pos x="2350" y="224"/>
                </a:cxn>
                <a:cxn ang="0">
                  <a:pos x="2357" y="60"/>
                </a:cxn>
                <a:cxn ang="0">
                  <a:pos x="2337" y="119"/>
                </a:cxn>
                <a:cxn ang="0">
                  <a:pos x="2277" y="330"/>
                </a:cxn>
                <a:cxn ang="0">
                  <a:pos x="2185" y="520"/>
                </a:cxn>
                <a:cxn ang="0">
                  <a:pos x="2053" y="692"/>
                </a:cxn>
                <a:cxn ang="0">
                  <a:pos x="1895" y="830"/>
                </a:cxn>
                <a:cxn ang="0">
                  <a:pos x="1716" y="949"/>
                </a:cxn>
                <a:cxn ang="0">
                  <a:pos x="1512" y="1028"/>
                </a:cxn>
                <a:cxn ang="0">
                  <a:pos x="1294" y="1067"/>
                </a:cxn>
                <a:cxn ang="0">
                  <a:pos x="1069" y="1067"/>
                </a:cxn>
                <a:cxn ang="0">
                  <a:pos x="852" y="1028"/>
                </a:cxn>
                <a:cxn ang="0">
                  <a:pos x="647" y="949"/>
                </a:cxn>
                <a:cxn ang="0">
                  <a:pos x="469" y="830"/>
                </a:cxn>
                <a:cxn ang="0">
                  <a:pos x="310" y="685"/>
                </a:cxn>
                <a:cxn ang="0">
                  <a:pos x="178" y="514"/>
                </a:cxn>
                <a:cxn ang="0">
                  <a:pos x="86" y="323"/>
                </a:cxn>
                <a:cxn ang="0">
                  <a:pos x="27" y="112"/>
                </a:cxn>
                <a:cxn ang="0">
                  <a:pos x="7" y="53"/>
                </a:cxn>
                <a:cxn ang="0">
                  <a:pos x="7" y="231"/>
                </a:cxn>
                <a:cxn ang="0">
                  <a:pos x="60" y="461"/>
                </a:cxn>
                <a:cxn ang="0">
                  <a:pos x="145" y="672"/>
                </a:cxn>
                <a:cxn ang="0">
                  <a:pos x="271" y="856"/>
                </a:cxn>
                <a:cxn ang="0">
                  <a:pos x="436" y="1014"/>
                </a:cxn>
                <a:cxn ang="0">
                  <a:pos x="621" y="1139"/>
                </a:cxn>
                <a:cxn ang="0">
                  <a:pos x="832" y="1232"/>
                </a:cxn>
                <a:cxn ang="0">
                  <a:pos x="1063" y="1278"/>
                </a:cxn>
              </a:cxnLst>
              <a:rect l="0" t="0" r="r" b="b"/>
              <a:pathLst>
                <a:path w="2357" h="1284">
                  <a:moveTo>
                    <a:pt x="1182" y="1284"/>
                  </a:moveTo>
                  <a:lnTo>
                    <a:pt x="1301" y="1278"/>
                  </a:lnTo>
                  <a:lnTo>
                    <a:pt x="1419" y="1258"/>
                  </a:lnTo>
                  <a:lnTo>
                    <a:pt x="1532" y="1232"/>
                  </a:lnTo>
                  <a:lnTo>
                    <a:pt x="1644" y="1192"/>
                  </a:lnTo>
                  <a:lnTo>
                    <a:pt x="1743" y="1139"/>
                  </a:lnTo>
                  <a:lnTo>
                    <a:pt x="1842" y="1080"/>
                  </a:lnTo>
                  <a:lnTo>
                    <a:pt x="1934" y="1014"/>
                  </a:lnTo>
                  <a:lnTo>
                    <a:pt x="2013" y="935"/>
                  </a:lnTo>
                  <a:lnTo>
                    <a:pt x="2093" y="856"/>
                  </a:lnTo>
                  <a:lnTo>
                    <a:pt x="2159" y="764"/>
                  </a:lnTo>
                  <a:lnTo>
                    <a:pt x="2218" y="665"/>
                  </a:lnTo>
                  <a:lnTo>
                    <a:pt x="2264" y="567"/>
                  </a:lnTo>
                  <a:lnTo>
                    <a:pt x="2304" y="455"/>
                  </a:lnTo>
                  <a:lnTo>
                    <a:pt x="2337" y="343"/>
                  </a:lnTo>
                  <a:lnTo>
                    <a:pt x="2350" y="224"/>
                  </a:lnTo>
                  <a:lnTo>
                    <a:pt x="2357" y="106"/>
                  </a:lnTo>
                  <a:lnTo>
                    <a:pt x="2357" y="60"/>
                  </a:lnTo>
                  <a:lnTo>
                    <a:pt x="2357" y="7"/>
                  </a:lnTo>
                  <a:lnTo>
                    <a:pt x="2337" y="119"/>
                  </a:lnTo>
                  <a:lnTo>
                    <a:pt x="2310" y="224"/>
                  </a:lnTo>
                  <a:lnTo>
                    <a:pt x="2277" y="330"/>
                  </a:lnTo>
                  <a:lnTo>
                    <a:pt x="2231" y="428"/>
                  </a:lnTo>
                  <a:lnTo>
                    <a:pt x="2185" y="520"/>
                  </a:lnTo>
                  <a:lnTo>
                    <a:pt x="2119" y="606"/>
                  </a:lnTo>
                  <a:lnTo>
                    <a:pt x="2053" y="692"/>
                  </a:lnTo>
                  <a:lnTo>
                    <a:pt x="1980" y="764"/>
                  </a:lnTo>
                  <a:lnTo>
                    <a:pt x="1895" y="830"/>
                  </a:lnTo>
                  <a:lnTo>
                    <a:pt x="1809" y="896"/>
                  </a:lnTo>
                  <a:lnTo>
                    <a:pt x="1716" y="949"/>
                  </a:lnTo>
                  <a:lnTo>
                    <a:pt x="1617" y="995"/>
                  </a:lnTo>
                  <a:lnTo>
                    <a:pt x="1512" y="1028"/>
                  </a:lnTo>
                  <a:lnTo>
                    <a:pt x="1406" y="1054"/>
                  </a:lnTo>
                  <a:lnTo>
                    <a:pt x="1294" y="1067"/>
                  </a:lnTo>
                  <a:lnTo>
                    <a:pt x="1182" y="1074"/>
                  </a:lnTo>
                  <a:lnTo>
                    <a:pt x="1069" y="1067"/>
                  </a:lnTo>
                  <a:lnTo>
                    <a:pt x="957" y="1054"/>
                  </a:lnTo>
                  <a:lnTo>
                    <a:pt x="852" y="1028"/>
                  </a:lnTo>
                  <a:lnTo>
                    <a:pt x="746" y="995"/>
                  </a:lnTo>
                  <a:lnTo>
                    <a:pt x="647" y="949"/>
                  </a:lnTo>
                  <a:lnTo>
                    <a:pt x="555" y="896"/>
                  </a:lnTo>
                  <a:lnTo>
                    <a:pt x="469" y="830"/>
                  </a:lnTo>
                  <a:lnTo>
                    <a:pt x="383" y="764"/>
                  </a:lnTo>
                  <a:lnTo>
                    <a:pt x="310" y="685"/>
                  </a:lnTo>
                  <a:lnTo>
                    <a:pt x="238" y="606"/>
                  </a:lnTo>
                  <a:lnTo>
                    <a:pt x="178" y="514"/>
                  </a:lnTo>
                  <a:lnTo>
                    <a:pt x="126" y="422"/>
                  </a:lnTo>
                  <a:lnTo>
                    <a:pt x="86" y="323"/>
                  </a:lnTo>
                  <a:lnTo>
                    <a:pt x="46" y="218"/>
                  </a:lnTo>
                  <a:lnTo>
                    <a:pt x="27" y="112"/>
                  </a:lnTo>
                  <a:lnTo>
                    <a:pt x="7" y="0"/>
                  </a:lnTo>
                  <a:lnTo>
                    <a:pt x="7" y="53"/>
                  </a:lnTo>
                  <a:lnTo>
                    <a:pt x="0" y="112"/>
                  </a:lnTo>
                  <a:lnTo>
                    <a:pt x="7" y="231"/>
                  </a:lnTo>
                  <a:lnTo>
                    <a:pt x="27" y="349"/>
                  </a:lnTo>
                  <a:lnTo>
                    <a:pt x="60" y="461"/>
                  </a:lnTo>
                  <a:lnTo>
                    <a:pt x="99" y="567"/>
                  </a:lnTo>
                  <a:lnTo>
                    <a:pt x="145" y="672"/>
                  </a:lnTo>
                  <a:lnTo>
                    <a:pt x="205" y="764"/>
                  </a:lnTo>
                  <a:lnTo>
                    <a:pt x="271" y="856"/>
                  </a:lnTo>
                  <a:lnTo>
                    <a:pt x="350" y="942"/>
                  </a:lnTo>
                  <a:lnTo>
                    <a:pt x="436" y="1014"/>
                  </a:lnTo>
                  <a:lnTo>
                    <a:pt x="522" y="1087"/>
                  </a:lnTo>
                  <a:lnTo>
                    <a:pt x="621" y="1139"/>
                  </a:lnTo>
                  <a:lnTo>
                    <a:pt x="726" y="1192"/>
                  </a:lnTo>
                  <a:lnTo>
                    <a:pt x="832" y="1232"/>
                  </a:lnTo>
                  <a:lnTo>
                    <a:pt x="944" y="1258"/>
                  </a:lnTo>
                  <a:lnTo>
                    <a:pt x="1063" y="1278"/>
                  </a:lnTo>
                  <a:lnTo>
                    <a:pt x="1182" y="128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Freeform 6"/>
            <p:cNvSpPr>
              <a:spLocks/>
            </p:cNvSpPr>
            <p:nvPr/>
          </p:nvSpPr>
          <p:spPr bwMode="auto">
            <a:xfrm>
              <a:off x="4440" y="10365"/>
              <a:ext cx="1499" cy="849"/>
            </a:xfrm>
            <a:custGeom>
              <a:avLst/>
              <a:gdLst/>
              <a:ahLst/>
              <a:cxnLst>
                <a:cxn ang="0">
                  <a:pos x="832" y="843"/>
                </a:cxn>
                <a:cxn ang="0">
                  <a:pos x="977" y="816"/>
                </a:cxn>
                <a:cxn ang="0">
                  <a:pos x="1109" y="757"/>
                </a:cxn>
                <a:cxn ang="0">
                  <a:pos x="1228" y="678"/>
                </a:cxn>
                <a:cxn ang="0">
                  <a:pos x="1334" y="573"/>
                </a:cxn>
                <a:cxn ang="0">
                  <a:pos x="1413" y="454"/>
                </a:cxn>
                <a:cxn ang="0">
                  <a:pos x="1466" y="323"/>
                </a:cxn>
                <a:cxn ang="0">
                  <a:pos x="1499" y="178"/>
                </a:cxn>
                <a:cxn ang="0">
                  <a:pos x="1499" y="46"/>
                </a:cxn>
                <a:cxn ang="0">
                  <a:pos x="1479" y="66"/>
                </a:cxn>
                <a:cxn ang="0">
                  <a:pos x="1439" y="191"/>
                </a:cxn>
                <a:cxn ang="0">
                  <a:pos x="1373" y="309"/>
                </a:cxn>
                <a:cxn ang="0">
                  <a:pos x="1294" y="408"/>
                </a:cxn>
                <a:cxn ang="0">
                  <a:pos x="1195" y="494"/>
                </a:cxn>
                <a:cxn ang="0">
                  <a:pos x="1083" y="566"/>
                </a:cxn>
                <a:cxn ang="0">
                  <a:pos x="957" y="612"/>
                </a:cxn>
                <a:cxn ang="0">
                  <a:pos x="825" y="639"/>
                </a:cxn>
                <a:cxn ang="0">
                  <a:pos x="687" y="639"/>
                </a:cxn>
                <a:cxn ang="0">
                  <a:pos x="548" y="612"/>
                </a:cxn>
                <a:cxn ang="0">
                  <a:pos x="423" y="566"/>
                </a:cxn>
                <a:cxn ang="0">
                  <a:pos x="310" y="494"/>
                </a:cxn>
                <a:cxn ang="0">
                  <a:pos x="211" y="408"/>
                </a:cxn>
                <a:cxn ang="0">
                  <a:pos x="132" y="309"/>
                </a:cxn>
                <a:cxn ang="0">
                  <a:pos x="66" y="191"/>
                </a:cxn>
                <a:cxn ang="0">
                  <a:pos x="27" y="66"/>
                </a:cxn>
                <a:cxn ang="0">
                  <a:pos x="7" y="53"/>
                </a:cxn>
                <a:cxn ang="0">
                  <a:pos x="7" y="178"/>
                </a:cxn>
                <a:cxn ang="0">
                  <a:pos x="40" y="323"/>
                </a:cxn>
                <a:cxn ang="0">
                  <a:pos x="93" y="461"/>
                </a:cxn>
                <a:cxn ang="0">
                  <a:pos x="178" y="579"/>
                </a:cxn>
                <a:cxn ang="0">
                  <a:pos x="277" y="678"/>
                </a:cxn>
                <a:cxn ang="0">
                  <a:pos x="396" y="757"/>
                </a:cxn>
                <a:cxn ang="0">
                  <a:pos x="528" y="816"/>
                </a:cxn>
                <a:cxn ang="0">
                  <a:pos x="680" y="843"/>
                </a:cxn>
              </a:cxnLst>
              <a:rect l="0" t="0" r="r" b="b"/>
              <a:pathLst>
                <a:path w="1499" h="849">
                  <a:moveTo>
                    <a:pt x="753" y="849"/>
                  </a:moveTo>
                  <a:lnTo>
                    <a:pt x="832" y="843"/>
                  </a:lnTo>
                  <a:lnTo>
                    <a:pt x="905" y="836"/>
                  </a:lnTo>
                  <a:lnTo>
                    <a:pt x="977" y="816"/>
                  </a:lnTo>
                  <a:lnTo>
                    <a:pt x="1043" y="790"/>
                  </a:lnTo>
                  <a:lnTo>
                    <a:pt x="1109" y="757"/>
                  </a:lnTo>
                  <a:lnTo>
                    <a:pt x="1169" y="718"/>
                  </a:lnTo>
                  <a:lnTo>
                    <a:pt x="1228" y="678"/>
                  </a:lnTo>
                  <a:lnTo>
                    <a:pt x="1281" y="625"/>
                  </a:lnTo>
                  <a:lnTo>
                    <a:pt x="1334" y="573"/>
                  </a:lnTo>
                  <a:lnTo>
                    <a:pt x="1373" y="520"/>
                  </a:lnTo>
                  <a:lnTo>
                    <a:pt x="1413" y="454"/>
                  </a:lnTo>
                  <a:lnTo>
                    <a:pt x="1446" y="388"/>
                  </a:lnTo>
                  <a:lnTo>
                    <a:pt x="1466" y="323"/>
                  </a:lnTo>
                  <a:lnTo>
                    <a:pt x="1485" y="250"/>
                  </a:lnTo>
                  <a:lnTo>
                    <a:pt x="1499" y="178"/>
                  </a:lnTo>
                  <a:lnTo>
                    <a:pt x="1499" y="99"/>
                  </a:lnTo>
                  <a:lnTo>
                    <a:pt x="1499" y="46"/>
                  </a:lnTo>
                  <a:lnTo>
                    <a:pt x="1492" y="0"/>
                  </a:lnTo>
                  <a:lnTo>
                    <a:pt x="1479" y="66"/>
                  </a:lnTo>
                  <a:lnTo>
                    <a:pt x="1459" y="132"/>
                  </a:lnTo>
                  <a:lnTo>
                    <a:pt x="1439" y="191"/>
                  </a:lnTo>
                  <a:lnTo>
                    <a:pt x="1406" y="250"/>
                  </a:lnTo>
                  <a:lnTo>
                    <a:pt x="1373" y="309"/>
                  </a:lnTo>
                  <a:lnTo>
                    <a:pt x="1334" y="362"/>
                  </a:lnTo>
                  <a:lnTo>
                    <a:pt x="1294" y="408"/>
                  </a:lnTo>
                  <a:lnTo>
                    <a:pt x="1248" y="454"/>
                  </a:lnTo>
                  <a:lnTo>
                    <a:pt x="1195" y="494"/>
                  </a:lnTo>
                  <a:lnTo>
                    <a:pt x="1142" y="533"/>
                  </a:lnTo>
                  <a:lnTo>
                    <a:pt x="1083" y="566"/>
                  </a:lnTo>
                  <a:lnTo>
                    <a:pt x="1023" y="593"/>
                  </a:lnTo>
                  <a:lnTo>
                    <a:pt x="957" y="612"/>
                  </a:lnTo>
                  <a:lnTo>
                    <a:pt x="891" y="625"/>
                  </a:lnTo>
                  <a:lnTo>
                    <a:pt x="825" y="639"/>
                  </a:lnTo>
                  <a:lnTo>
                    <a:pt x="753" y="639"/>
                  </a:lnTo>
                  <a:lnTo>
                    <a:pt x="687" y="639"/>
                  </a:lnTo>
                  <a:lnTo>
                    <a:pt x="614" y="625"/>
                  </a:lnTo>
                  <a:lnTo>
                    <a:pt x="548" y="612"/>
                  </a:lnTo>
                  <a:lnTo>
                    <a:pt x="482" y="593"/>
                  </a:lnTo>
                  <a:lnTo>
                    <a:pt x="423" y="566"/>
                  </a:lnTo>
                  <a:lnTo>
                    <a:pt x="363" y="533"/>
                  </a:lnTo>
                  <a:lnTo>
                    <a:pt x="310" y="494"/>
                  </a:lnTo>
                  <a:lnTo>
                    <a:pt x="258" y="454"/>
                  </a:lnTo>
                  <a:lnTo>
                    <a:pt x="211" y="408"/>
                  </a:lnTo>
                  <a:lnTo>
                    <a:pt x="172" y="362"/>
                  </a:lnTo>
                  <a:lnTo>
                    <a:pt x="132" y="309"/>
                  </a:lnTo>
                  <a:lnTo>
                    <a:pt x="93" y="250"/>
                  </a:lnTo>
                  <a:lnTo>
                    <a:pt x="66" y="191"/>
                  </a:lnTo>
                  <a:lnTo>
                    <a:pt x="40" y="132"/>
                  </a:lnTo>
                  <a:lnTo>
                    <a:pt x="27" y="66"/>
                  </a:lnTo>
                  <a:lnTo>
                    <a:pt x="13" y="0"/>
                  </a:lnTo>
                  <a:lnTo>
                    <a:pt x="7" y="53"/>
                  </a:lnTo>
                  <a:lnTo>
                    <a:pt x="0" y="105"/>
                  </a:lnTo>
                  <a:lnTo>
                    <a:pt x="7" y="178"/>
                  </a:lnTo>
                  <a:lnTo>
                    <a:pt x="20" y="250"/>
                  </a:lnTo>
                  <a:lnTo>
                    <a:pt x="40" y="323"/>
                  </a:lnTo>
                  <a:lnTo>
                    <a:pt x="60" y="395"/>
                  </a:lnTo>
                  <a:lnTo>
                    <a:pt x="93" y="461"/>
                  </a:lnTo>
                  <a:lnTo>
                    <a:pt x="132" y="520"/>
                  </a:lnTo>
                  <a:lnTo>
                    <a:pt x="178" y="579"/>
                  </a:lnTo>
                  <a:lnTo>
                    <a:pt x="225" y="632"/>
                  </a:lnTo>
                  <a:lnTo>
                    <a:pt x="277" y="678"/>
                  </a:lnTo>
                  <a:lnTo>
                    <a:pt x="337" y="724"/>
                  </a:lnTo>
                  <a:lnTo>
                    <a:pt x="396" y="757"/>
                  </a:lnTo>
                  <a:lnTo>
                    <a:pt x="462" y="790"/>
                  </a:lnTo>
                  <a:lnTo>
                    <a:pt x="528" y="816"/>
                  </a:lnTo>
                  <a:lnTo>
                    <a:pt x="601" y="836"/>
                  </a:lnTo>
                  <a:lnTo>
                    <a:pt x="680" y="843"/>
                  </a:lnTo>
                  <a:lnTo>
                    <a:pt x="753" y="84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Freeform 7"/>
            <p:cNvSpPr>
              <a:spLocks/>
            </p:cNvSpPr>
            <p:nvPr/>
          </p:nvSpPr>
          <p:spPr bwMode="auto">
            <a:xfrm>
              <a:off x="4222" y="9291"/>
              <a:ext cx="1934" cy="1074"/>
            </a:xfrm>
            <a:custGeom>
              <a:avLst/>
              <a:gdLst/>
              <a:ahLst/>
              <a:cxnLst>
                <a:cxn ang="0">
                  <a:pos x="872" y="7"/>
                </a:cxn>
                <a:cxn ang="0">
                  <a:pos x="680" y="47"/>
                </a:cxn>
                <a:cxn ang="0">
                  <a:pos x="509" y="119"/>
                </a:cxn>
                <a:cxn ang="0">
                  <a:pos x="357" y="224"/>
                </a:cxn>
                <a:cxn ang="0">
                  <a:pos x="225" y="356"/>
                </a:cxn>
                <a:cxn ang="0">
                  <a:pos x="119" y="508"/>
                </a:cxn>
                <a:cxn ang="0">
                  <a:pos x="47" y="685"/>
                </a:cxn>
                <a:cxn ang="0">
                  <a:pos x="7" y="870"/>
                </a:cxn>
                <a:cxn ang="0">
                  <a:pos x="7" y="1021"/>
                </a:cxn>
                <a:cxn ang="0">
                  <a:pos x="20" y="982"/>
                </a:cxn>
                <a:cxn ang="0">
                  <a:pos x="73" y="810"/>
                </a:cxn>
                <a:cxn ang="0">
                  <a:pos x="152" y="659"/>
                </a:cxn>
                <a:cxn ang="0">
                  <a:pos x="258" y="521"/>
                </a:cxn>
                <a:cxn ang="0">
                  <a:pos x="390" y="409"/>
                </a:cxn>
                <a:cxn ang="0">
                  <a:pos x="535" y="317"/>
                </a:cxn>
                <a:cxn ang="0">
                  <a:pos x="700" y="251"/>
                </a:cxn>
                <a:cxn ang="0">
                  <a:pos x="878" y="218"/>
                </a:cxn>
                <a:cxn ang="0">
                  <a:pos x="1063" y="218"/>
                </a:cxn>
                <a:cxn ang="0">
                  <a:pos x="1235" y="251"/>
                </a:cxn>
                <a:cxn ang="0">
                  <a:pos x="1400" y="310"/>
                </a:cxn>
                <a:cxn ang="0">
                  <a:pos x="1552" y="402"/>
                </a:cxn>
                <a:cxn ang="0">
                  <a:pos x="1677" y="521"/>
                </a:cxn>
                <a:cxn ang="0">
                  <a:pos x="1783" y="659"/>
                </a:cxn>
                <a:cxn ang="0">
                  <a:pos x="1868" y="810"/>
                </a:cxn>
                <a:cxn ang="0">
                  <a:pos x="1915" y="982"/>
                </a:cxn>
                <a:cxn ang="0">
                  <a:pos x="1934" y="1021"/>
                </a:cxn>
                <a:cxn ang="0">
                  <a:pos x="1934" y="870"/>
                </a:cxn>
                <a:cxn ang="0">
                  <a:pos x="1895" y="679"/>
                </a:cxn>
                <a:cxn ang="0">
                  <a:pos x="1822" y="508"/>
                </a:cxn>
                <a:cxn ang="0">
                  <a:pos x="1717" y="356"/>
                </a:cxn>
                <a:cxn ang="0">
                  <a:pos x="1585" y="224"/>
                </a:cxn>
                <a:cxn ang="0">
                  <a:pos x="1426" y="119"/>
                </a:cxn>
                <a:cxn ang="0">
                  <a:pos x="1255" y="47"/>
                </a:cxn>
                <a:cxn ang="0">
                  <a:pos x="1070" y="7"/>
                </a:cxn>
              </a:cxnLst>
              <a:rect l="0" t="0" r="r" b="b"/>
              <a:pathLst>
                <a:path w="1934" h="1074">
                  <a:moveTo>
                    <a:pt x="971" y="0"/>
                  </a:moveTo>
                  <a:lnTo>
                    <a:pt x="872" y="7"/>
                  </a:lnTo>
                  <a:lnTo>
                    <a:pt x="773" y="20"/>
                  </a:lnTo>
                  <a:lnTo>
                    <a:pt x="680" y="47"/>
                  </a:lnTo>
                  <a:lnTo>
                    <a:pt x="594" y="79"/>
                  </a:lnTo>
                  <a:lnTo>
                    <a:pt x="509" y="119"/>
                  </a:lnTo>
                  <a:lnTo>
                    <a:pt x="429" y="172"/>
                  </a:lnTo>
                  <a:lnTo>
                    <a:pt x="357" y="224"/>
                  </a:lnTo>
                  <a:lnTo>
                    <a:pt x="284" y="284"/>
                  </a:lnTo>
                  <a:lnTo>
                    <a:pt x="225" y="356"/>
                  </a:lnTo>
                  <a:lnTo>
                    <a:pt x="165" y="429"/>
                  </a:lnTo>
                  <a:lnTo>
                    <a:pt x="119" y="508"/>
                  </a:lnTo>
                  <a:lnTo>
                    <a:pt x="80" y="593"/>
                  </a:lnTo>
                  <a:lnTo>
                    <a:pt x="47" y="685"/>
                  </a:lnTo>
                  <a:lnTo>
                    <a:pt x="20" y="778"/>
                  </a:lnTo>
                  <a:lnTo>
                    <a:pt x="7" y="870"/>
                  </a:lnTo>
                  <a:lnTo>
                    <a:pt x="0" y="968"/>
                  </a:lnTo>
                  <a:lnTo>
                    <a:pt x="7" y="1021"/>
                  </a:lnTo>
                  <a:lnTo>
                    <a:pt x="7" y="1074"/>
                  </a:lnTo>
                  <a:lnTo>
                    <a:pt x="20" y="982"/>
                  </a:lnTo>
                  <a:lnTo>
                    <a:pt x="47" y="896"/>
                  </a:lnTo>
                  <a:lnTo>
                    <a:pt x="73" y="810"/>
                  </a:lnTo>
                  <a:lnTo>
                    <a:pt x="113" y="731"/>
                  </a:lnTo>
                  <a:lnTo>
                    <a:pt x="152" y="659"/>
                  </a:lnTo>
                  <a:lnTo>
                    <a:pt x="205" y="587"/>
                  </a:lnTo>
                  <a:lnTo>
                    <a:pt x="258" y="521"/>
                  </a:lnTo>
                  <a:lnTo>
                    <a:pt x="324" y="461"/>
                  </a:lnTo>
                  <a:lnTo>
                    <a:pt x="390" y="409"/>
                  </a:lnTo>
                  <a:lnTo>
                    <a:pt x="462" y="356"/>
                  </a:lnTo>
                  <a:lnTo>
                    <a:pt x="535" y="317"/>
                  </a:lnTo>
                  <a:lnTo>
                    <a:pt x="614" y="277"/>
                  </a:lnTo>
                  <a:lnTo>
                    <a:pt x="700" y="251"/>
                  </a:lnTo>
                  <a:lnTo>
                    <a:pt x="786" y="231"/>
                  </a:lnTo>
                  <a:lnTo>
                    <a:pt x="878" y="218"/>
                  </a:lnTo>
                  <a:lnTo>
                    <a:pt x="971" y="211"/>
                  </a:lnTo>
                  <a:lnTo>
                    <a:pt x="1063" y="218"/>
                  </a:lnTo>
                  <a:lnTo>
                    <a:pt x="1149" y="231"/>
                  </a:lnTo>
                  <a:lnTo>
                    <a:pt x="1235" y="251"/>
                  </a:lnTo>
                  <a:lnTo>
                    <a:pt x="1321" y="277"/>
                  </a:lnTo>
                  <a:lnTo>
                    <a:pt x="1400" y="310"/>
                  </a:lnTo>
                  <a:lnTo>
                    <a:pt x="1479" y="356"/>
                  </a:lnTo>
                  <a:lnTo>
                    <a:pt x="1552" y="402"/>
                  </a:lnTo>
                  <a:lnTo>
                    <a:pt x="1618" y="461"/>
                  </a:lnTo>
                  <a:lnTo>
                    <a:pt x="1677" y="521"/>
                  </a:lnTo>
                  <a:lnTo>
                    <a:pt x="1736" y="587"/>
                  </a:lnTo>
                  <a:lnTo>
                    <a:pt x="1783" y="659"/>
                  </a:lnTo>
                  <a:lnTo>
                    <a:pt x="1829" y="731"/>
                  </a:lnTo>
                  <a:lnTo>
                    <a:pt x="1868" y="810"/>
                  </a:lnTo>
                  <a:lnTo>
                    <a:pt x="1895" y="896"/>
                  </a:lnTo>
                  <a:lnTo>
                    <a:pt x="1915" y="982"/>
                  </a:lnTo>
                  <a:lnTo>
                    <a:pt x="1928" y="1074"/>
                  </a:lnTo>
                  <a:lnTo>
                    <a:pt x="1934" y="1021"/>
                  </a:lnTo>
                  <a:lnTo>
                    <a:pt x="1934" y="968"/>
                  </a:lnTo>
                  <a:lnTo>
                    <a:pt x="1934" y="870"/>
                  </a:lnTo>
                  <a:lnTo>
                    <a:pt x="1915" y="771"/>
                  </a:lnTo>
                  <a:lnTo>
                    <a:pt x="1895" y="679"/>
                  </a:lnTo>
                  <a:lnTo>
                    <a:pt x="1862" y="593"/>
                  </a:lnTo>
                  <a:lnTo>
                    <a:pt x="1822" y="508"/>
                  </a:lnTo>
                  <a:lnTo>
                    <a:pt x="1769" y="429"/>
                  </a:lnTo>
                  <a:lnTo>
                    <a:pt x="1717" y="356"/>
                  </a:lnTo>
                  <a:lnTo>
                    <a:pt x="1651" y="284"/>
                  </a:lnTo>
                  <a:lnTo>
                    <a:pt x="1585" y="224"/>
                  </a:lnTo>
                  <a:lnTo>
                    <a:pt x="1512" y="165"/>
                  </a:lnTo>
                  <a:lnTo>
                    <a:pt x="1426" y="119"/>
                  </a:lnTo>
                  <a:lnTo>
                    <a:pt x="1347" y="79"/>
                  </a:lnTo>
                  <a:lnTo>
                    <a:pt x="1255" y="47"/>
                  </a:lnTo>
                  <a:lnTo>
                    <a:pt x="1162" y="20"/>
                  </a:lnTo>
                  <a:lnTo>
                    <a:pt x="1070" y="7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Freeform 8"/>
            <p:cNvSpPr>
              <a:spLocks noEditPoints="1"/>
            </p:cNvSpPr>
            <p:nvPr/>
          </p:nvSpPr>
          <p:spPr bwMode="auto">
            <a:xfrm>
              <a:off x="7820" y="11609"/>
              <a:ext cx="3557" cy="3537"/>
            </a:xfrm>
            <a:custGeom>
              <a:avLst/>
              <a:gdLst/>
              <a:ahLst/>
              <a:cxnLst>
                <a:cxn ang="0">
                  <a:pos x="383" y="2318"/>
                </a:cxn>
                <a:cxn ang="0">
                  <a:pos x="1102" y="3109"/>
                </a:cxn>
                <a:cxn ang="0">
                  <a:pos x="1854" y="3267"/>
                </a:cxn>
                <a:cxn ang="0">
                  <a:pos x="2693" y="2964"/>
                </a:cxn>
                <a:cxn ang="0">
                  <a:pos x="3241" y="2114"/>
                </a:cxn>
                <a:cxn ang="0">
                  <a:pos x="3260" y="2266"/>
                </a:cxn>
                <a:cxn ang="0">
                  <a:pos x="3062" y="2812"/>
                </a:cxn>
                <a:cxn ang="0">
                  <a:pos x="2679" y="3234"/>
                </a:cxn>
                <a:cxn ang="0">
                  <a:pos x="2158" y="3491"/>
                </a:cxn>
                <a:cxn ang="0">
                  <a:pos x="1551" y="3517"/>
                </a:cxn>
                <a:cxn ang="0">
                  <a:pos x="1003" y="3319"/>
                </a:cxn>
                <a:cxn ang="0">
                  <a:pos x="581" y="2937"/>
                </a:cxn>
                <a:cxn ang="0">
                  <a:pos x="330" y="2417"/>
                </a:cxn>
                <a:cxn ang="0">
                  <a:pos x="1531" y="573"/>
                </a:cxn>
                <a:cxn ang="0">
                  <a:pos x="759" y="1094"/>
                </a:cxn>
                <a:cxn ang="0">
                  <a:pos x="554" y="1910"/>
                </a:cxn>
                <a:cxn ang="0">
                  <a:pos x="950" y="1133"/>
                </a:cxn>
                <a:cxn ang="0">
                  <a:pos x="1775" y="810"/>
                </a:cxn>
                <a:cxn ang="0">
                  <a:pos x="2600" y="1127"/>
                </a:cxn>
                <a:cxn ang="0">
                  <a:pos x="3003" y="1904"/>
                </a:cxn>
                <a:cxn ang="0">
                  <a:pos x="2798" y="1087"/>
                </a:cxn>
                <a:cxn ang="0">
                  <a:pos x="2026" y="573"/>
                </a:cxn>
                <a:cxn ang="0">
                  <a:pos x="2198" y="317"/>
                </a:cxn>
                <a:cxn ang="0">
                  <a:pos x="2798" y="587"/>
                </a:cxn>
                <a:cxn ang="0">
                  <a:pos x="3247" y="1047"/>
                </a:cxn>
                <a:cxn ang="0">
                  <a:pos x="3511" y="1653"/>
                </a:cxn>
                <a:cxn ang="0">
                  <a:pos x="3531" y="1502"/>
                </a:cxn>
                <a:cxn ang="0">
                  <a:pos x="3293" y="857"/>
                </a:cxn>
                <a:cxn ang="0">
                  <a:pos x="2838" y="356"/>
                </a:cxn>
                <a:cxn ang="0">
                  <a:pos x="2217" y="60"/>
                </a:cxn>
                <a:cxn ang="0">
                  <a:pos x="1505" y="27"/>
                </a:cxn>
                <a:cxn ang="0">
                  <a:pos x="858" y="264"/>
                </a:cxn>
                <a:cxn ang="0">
                  <a:pos x="356" y="718"/>
                </a:cxn>
                <a:cxn ang="0">
                  <a:pos x="59" y="1337"/>
                </a:cxn>
                <a:cxn ang="0">
                  <a:pos x="19" y="1825"/>
                </a:cxn>
                <a:cxn ang="0">
                  <a:pos x="217" y="1192"/>
                </a:cxn>
                <a:cxn ang="0">
                  <a:pos x="627" y="692"/>
                </a:cxn>
                <a:cxn ang="0">
                  <a:pos x="1194" y="369"/>
                </a:cxn>
                <a:cxn ang="0">
                  <a:pos x="1782" y="2990"/>
                </a:cxn>
                <a:cxn ang="0">
                  <a:pos x="2455" y="2714"/>
                </a:cxn>
                <a:cxn ang="0">
                  <a:pos x="2732" y="2035"/>
                </a:cxn>
                <a:cxn ang="0">
                  <a:pos x="2521" y="2371"/>
                </a:cxn>
                <a:cxn ang="0">
                  <a:pos x="1953" y="2707"/>
                </a:cxn>
                <a:cxn ang="0">
                  <a:pos x="1287" y="2588"/>
                </a:cxn>
                <a:cxn ang="0">
                  <a:pos x="878" y="2075"/>
                </a:cxn>
                <a:cxn ang="0">
                  <a:pos x="904" y="2411"/>
                </a:cxn>
                <a:cxn ang="0">
                  <a:pos x="1412" y="2918"/>
                </a:cxn>
                <a:cxn ang="0">
                  <a:pos x="1901" y="2430"/>
                </a:cxn>
                <a:cxn ang="0">
                  <a:pos x="2138" y="2233"/>
                </a:cxn>
                <a:cxn ang="0">
                  <a:pos x="2138" y="1963"/>
                </a:cxn>
                <a:cxn ang="0">
                  <a:pos x="1716" y="2174"/>
                </a:cxn>
                <a:cxn ang="0">
                  <a:pos x="1379" y="1976"/>
                </a:cxn>
                <a:cxn ang="0">
                  <a:pos x="1465" y="2299"/>
                </a:cxn>
                <a:cxn ang="0">
                  <a:pos x="1736" y="2444"/>
                </a:cxn>
                <a:cxn ang="0">
                  <a:pos x="1392" y="1212"/>
                </a:cxn>
                <a:cxn ang="0">
                  <a:pos x="1109" y="1640"/>
                </a:cxn>
                <a:cxn ang="0">
                  <a:pos x="1194" y="1693"/>
                </a:cxn>
                <a:cxn ang="0">
                  <a:pos x="1544" y="1403"/>
                </a:cxn>
                <a:cxn ang="0">
                  <a:pos x="2013" y="1396"/>
                </a:cxn>
                <a:cxn ang="0">
                  <a:pos x="2363" y="1686"/>
                </a:cxn>
                <a:cxn ang="0">
                  <a:pos x="2448" y="1634"/>
                </a:cxn>
                <a:cxn ang="0">
                  <a:pos x="2158" y="1206"/>
                </a:cxn>
              </a:cxnLst>
              <a:rect l="0" t="0" r="r" b="b"/>
              <a:pathLst>
                <a:path w="3557" h="3537">
                  <a:moveTo>
                    <a:pt x="277" y="2042"/>
                  </a:moveTo>
                  <a:lnTo>
                    <a:pt x="283" y="1976"/>
                  </a:lnTo>
                  <a:lnTo>
                    <a:pt x="283" y="1910"/>
                  </a:lnTo>
                  <a:lnTo>
                    <a:pt x="297" y="1983"/>
                  </a:lnTo>
                  <a:lnTo>
                    <a:pt x="303" y="2048"/>
                  </a:lnTo>
                  <a:lnTo>
                    <a:pt x="323" y="2121"/>
                  </a:lnTo>
                  <a:lnTo>
                    <a:pt x="336" y="2187"/>
                  </a:lnTo>
                  <a:lnTo>
                    <a:pt x="383" y="2318"/>
                  </a:lnTo>
                  <a:lnTo>
                    <a:pt x="442" y="2444"/>
                  </a:lnTo>
                  <a:lnTo>
                    <a:pt x="508" y="2562"/>
                  </a:lnTo>
                  <a:lnTo>
                    <a:pt x="581" y="2674"/>
                  </a:lnTo>
                  <a:lnTo>
                    <a:pt x="673" y="2779"/>
                  </a:lnTo>
                  <a:lnTo>
                    <a:pt x="765" y="2878"/>
                  </a:lnTo>
                  <a:lnTo>
                    <a:pt x="871" y="2964"/>
                  </a:lnTo>
                  <a:lnTo>
                    <a:pt x="983" y="3043"/>
                  </a:lnTo>
                  <a:lnTo>
                    <a:pt x="1102" y="3109"/>
                  </a:lnTo>
                  <a:lnTo>
                    <a:pt x="1227" y="3168"/>
                  </a:lnTo>
                  <a:lnTo>
                    <a:pt x="1359" y="3214"/>
                  </a:lnTo>
                  <a:lnTo>
                    <a:pt x="1498" y="3247"/>
                  </a:lnTo>
                  <a:lnTo>
                    <a:pt x="1564" y="3253"/>
                  </a:lnTo>
                  <a:lnTo>
                    <a:pt x="1637" y="3267"/>
                  </a:lnTo>
                  <a:lnTo>
                    <a:pt x="1709" y="3267"/>
                  </a:lnTo>
                  <a:lnTo>
                    <a:pt x="1782" y="3273"/>
                  </a:lnTo>
                  <a:lnTo>
                    <a:pt x="1854" y="3267"/>
                  </a:lnTo>
                  <a:lnTo>
                    <a:pt x="1927" y="3267"/>
                  </a:lnTo>
                  <a:lnTo>
                    <a:pt x="2000" y="3253"/>
                  </a:lnTo>
                  <a:lnTo>
                    <a:pt x="2066" y="3240"/>
                  </a:lnTo>
                  <a:lnTo>
                    <a:pt x="2204" y="3207"/>
                  </a:lnTo>
                  <a:lnTo>
                    <a:pt x="2336" y="3161"/>
                  </a:lnTo>
                  <a:lnTo>
                    <a:pt x="2462" y="3109"/>
                  </a:lnTo>
                  <a:lnTo>
                    <a:pt x="2580" y="3036"/>
                  </a:lnTo>
                  <a:lnTo>
                    <a:pt x="2693" y="2964"/>
                  </a:lnTo>
                  <a:lnTo>
                    <a:pt x="2792" y="2872"/>
                  </a:lnTo>
                  <a:lnTo>
                    <a:pt x="2891" y="2779"/>
                  </a:lnTo>
                  <a:lnTo>
                    <a:pt x="2976" y="2674"/>
                  </a:lnTo>
                  <a:lnTo>
                    <a:pt x="3056" y="2562"/>
                  </a:lnTo>
                  <a:lnTo>
                    <a:pt x="3122" y="2444"/>
                  </a:lnTo>
                  <a:lnTo>
                    <a:pt x="3174" y="2312"/>
                  </a:lnTo>
                  <a:lnTo>
                    <a:pt x="3221" y="2180"/>
                  </a:lnTo>
                  <a:lnTo>
                    <a:pt x="3241" y="2114"/>
                  </a:lnTo>
                  <a:lnTo>
                    <a:pt x="3254" y="2048"/>
                  </a:lnTo>
                  <a:lnTo>
                    <a:pt x="3260" y="1976"/>
                  </a:lnTo>
                  <a:lnTo>
                    <a:pt x="3274" y="1904"/>
                  </a:lnTo>
                  <a:lnTo>
                    <a:pt x="3274" y="1969"/>
                  </a:lnTo>
                  <a:lnTo>
                    <a:pt x="3280" y="2035"/>
                  </a:lnTo>
                  <a:lnTo>
                    <a:pt x="3274" y="2114"/>
                  </a:lnTo>
                  <a:lnTo>
                    <a:pt x="3274" y="2193"/>
                  </a:lnTo>
                  <a:lnTo>
                    <a:pt x="3260" y="2266"/>
                  </a:lnTo>
                  <a:lnTo>
                    <a:pt x="3247" y="2338"/>
                  </a:lnTo>
                  <a:lnTo>
                    <a:pt x="3234" y="2411"/>
                  </a:lnTo>
                  <a:lnTo>
                    <a:pt x="3214" y="2483"/>
                  </a:lnTo>
                  <a:lnTo>
                    <a:pt x="3188" y="2549"/>
                  </a:lnTo>
                  <a:lnTo>
                    <a:pt x="3161" y="2621"/>
                  </a:lnTo>
                  <a:lnTo>
                    <a:pt x="3128" y="2687"/>
                  </a:lnTo>
                  <a:lnTo>
                    <a:pt x="3095" y="2753"/>
                  </a:lnTo>
                  <a:lnTo>
                    <a:pt x="3062" y="2812"/>
                  </a:lnTo>
                  <a:lnTo>
                    <a:pt x="3023" y="2872"/>
                  </a:lnTo>
                  <a:lnTo>
                    <a:pt x="2983" y="2931"/>
                  </a:lnTo>
                  <a:lnTo>
                    <a:pt x="2937" y="2990"/>
                  </a:lnTo>
                  <a:lnTo>
                    <a:pt x="2891" y="3043"/>
                  </a:lnTo>
                  <a:lnTo>
                    <a:pt x="2838" y="3095"/>
                  </a:lnTo>
                  <a:lnTo>
                    <a:pt x="2792" y="3148"/>
                  </a:lnTo>
                  <a:lnTo>
                    <a:pt x="2732" y="3194"/>
                  </a:lnTo>
                  <a:lnTo>
                    <a:pt x="2679" y="3234"/>
                  </a:lnTo>
                  <a:lnTo>
                    <a:pt x="2620" y="3280"/>
                  </a:lnTo>
                  <a:lnTo>
                    <a:pt x="2561" y="3319"/>
                  </a:lnTo>
                  <a:lnTo>
                    <a:pt x="2495" y="3352"/>
                  </a:lnTo>
                  <a:lnTo>
                    <a:pt x="2429" y="3385"/>
                  </a:lnTo>
                  <a:lnTo>
                    <a:pt x="2363" y="3418"/>
                  </a:lnTo>
                  <a:lnTo>
                    <a:pt x="2297" y="3444"/>
                  </a:lnTo>
                  <a:lnTo>
                    <a:pt x="2224" y="3471"/>
                  </a:lnTo>
                  <a:lnTo>
                    <a:pt x="2158" y="3491"/>
                  </a:lnTo>
                  <a:lnTo>
                    <a:pt x="2085" y="3504"/>
                  </a:lnTo>
                  <a:lnTo>
                    <a:pt x="2013" y="3517"/>
                  </a:lnTo>
                  <a:lnTo>
                    <a:pt x="1934" y="3530"/>
                  </a:lnTo>
                  <a:lnTo>
                    <a:pt x="1861" y="3537"/>
                  </a:lnTo>
                  <a:lnTo>
                    <a:pt x="1782" y="3537"/>
                  </a:lnTo>
                  <a:lnTo>
                    <a:pt x="1703" y="3537"/>
                  </a:lnTo>
                  <a:lnTo>
                    <a:pt x="1630" y="3530"/>
                  </a:lnTo>
                  <a:lnTo>
                    <a:pt x="1551" y="3517"/>
                  </a:lnTo>
                  <a:lnTo>
                    <a:pt x="1478" y="3504"/>
                  </a:lnTo>
                  <a:lnTo>
                    <a:pt x="1406" y="3491"/>
                  </a:lnTo>
                  <a:lnTo>
                    <a:pt x="1340" y="3471"/>
                  </a:lnTo>
                  <a:lnTo>
                    <a:pt x="1267" y="3444"/>
                  </a:lnTo>
                  <a:lnTo>
                    <a:pt x="1201" y="3418"/>
                  </a:lnTo>
                  <a:lnTo>
                    <a:pt x="1135" y="3392"/>
                  </a:lnTo>
                  <a:lnTo>
                    <a:pt x="1069" y="3359"/>
                  </a:lnTo>
                  <a:lnTo>
                    <a:pt x="1003" y="3319"/>
                  </a:lnTo>
                  <a:lnTo>
                    <a:pt x="944" y="3280"/>
                  </a:lnTo>
                  <a:lnTo>
                    <a:pt x="884" y="3240"/>
                  </a:lnTo>
                  <a:lnTo>
                    <a:pt x="831" y="3194"/>
                  </a:lnTo>
                  <a:lnTo>
                    <a:pt x="772" y="3148"/>
                  </a:lnTo>
                  <a:lnTo>
                    <a:pt x="719" y="3102"/>
                  </a:lnTo>
                  <a:lnTo>
                    <a:pt x="673" y="3049"/>
                  </a:lnTo>
                  <a:lnTo>
                    <a:pt x="627" y="2990"/>
                  </a:lnTo>
                  <a:lnTo>
                    <a:pt x="581" y="2937"/>
                  </a:lnTo>
                  <a:lnTo>
                    <a:pt x="541" y="2878"/>
                  </a:lnTo>
                  <a:lnTo>
                    <a:pt x="501" y="2819"/>
                  </a:lnTo>
                  <a:lnTo>
                    <a:pt x="462" y="2753"/>
                  </a:lnTo>
                  <a:lnTo>
                    <a:pt x="429" y="2694"/>
                  </a:lnTo>
                  <a:lnTo>
                    <a:pt x="396" y="2621"/>
                  </a:lnTo>
                  <a:lnTo>
                    <a:pt x="369" y="2555"/>
                  </a:lnTo>
                  <a:lnTo>
                    <a:pt x="350" y="2490"/>
                  </a:lnTo>
                  <a:lnTo>
                    <a:pt x="330" y="2417"/>
                  </a:lnTo>
                  <a:lnTo>
                    <a:pt x="310" y="2345"/>
                  </a:lnTo>
                  <a:lnTo>
                    <a:pt x="297" y="2272"/>
                  </a:lnTo>
                  <a:lnTo>
                    <a:pt x="290" y="2193"/>
                  </a:lnTo>
                  <a:lnTo>
                    <a:pt x="283" y="2121"/>
                  </a:lnTo>
                  <a:lnTo>
                    <a:pt x="277" y="2042"/>
                  </a:lnTo>
                  <a:close/>
                  <a:moveTo>
                    <a:pt x="1775" y="547"/>
                  </a:moveTo>
                  <a:lnTo>
                    <a:pt x="1650" y="554"/>
                  </a:lnTo>
                  <a:lnTo>
                    <a:pt x="1531" y="573"/>
                  </a:lnTo>
                  <a:lnTo>
                    <a:pt x="1412" y="606"/>
                  </a:lnTo>
                  <a:lnTo>
                    <a:pt x="1300" y="646"/>
                  </a:lnTo>
                  <a:lnTo>
                    <a:pt x="1188" y="698"/>
                  </a:lnTo>
                  <a:lnTo>
                    <a:pt x="1089" y="758"/>
                  </a:lnTo>
                  <a:lnTo>
                    <a:pt x="996" y="830"/>
                  </a:lnTo>
                  <a:lnTo>
                    <a:pt x="911" y="909"/>
                  </a:lnTo>
                  <a:lnTo>
                    <a:pt x="825" y="995"/>
                  </a:lnTo>
                  <a:lnTo>
                    <a:pt x="759" y="1094"/>
                  </a:lnTo>
                  <a:lnTo>
                    <a:pt x="693" y="1192"/>
                  </a:lnTo>
                  <a:lnTo>
                    <a:pt x="647" y="1298"/>
                  </a:lnTo>
                  <a:lnTo>
                    <a:pt x="600" y="1410"/>
                  </a:lnTo>
                  <a:lnTo>
                    <a:pt x="574" y="1528"/>
                  </a:lnTo>
                  <a:lnTo>
                    <a:pt x="554" y="1653"/>
                  </a:lnTo>
                  <a:lnTo>
                    <a:pt x="548" y="1778"/>
                  </a:lnTo>
                  <a:lnTo>
                    <a:pt x="548" y="1844"/>
                  </a:lnTo>
                  <a:lnTo>
                    <a:pt x="554" y="1910"/>
                  </a:lnTo>
                  <a:lnTo>
                    <a:pt x="574" y="1798"/>
                  </a:lnTo>
                  <a:lnTo>
                    <a:pt x="600" y="1686"/>
                  </a:lnTo>
                  <a:lnTo>
                    <a:pt x="640" y="1581"/>
                  </a:lnTo>
                  <a:lnTo>
                    <a:pt x="686" y="1482"/>
                  </a:lnTo>
                  <a:lnTo>
                    <a:pt x="739" y="1383"/>
                  </a:lnTo>
                  <a:lnTo>
                    <a:pt x="805" y="1291"/>
                  </a:lnTo>
                  <a:lnTo>
                    <a:pt x="878" y="1212"/>
                  </a:lnTo>
                  <a:lnTo>
                    <a:pt x="950" y="1133"/>
                  </a:lnTo>
                  <a:lnTo>
                    <a:pt x="1036" y="1061"/>
                  </a:lnTo>
                  <a:lnTo>
                    <a:pt x="1128" y="1001"/>
                  </a:lnTo>
                  <a:lnTo>
                    <a:pt x="1227" y="942"/>
                  </a:lnTo>
                  <a:lnTo>
                    <a:pt x="1326" y="896"/>
                  </a:lnTo>
                  <a:lnTo>
                    <a:pt x="1432" y="863"/>
                  </a:lnTo>
                  <a:lnTo>
                    <a:pt x="1544" y="837"/>
                  </a:lnTo>
                  <a:lnTo>
                    <a:pt x="1656" y="817"/>
                  </a:lnTo>
                  <a:lnTo>
                    <a:pt x="1775" y="810"/>
                  </a:lnTo>
                  <a:lnTo>
                    <a:pt x="1894" y="817"/>
                  </a:lnTo>
                  <a:lnTo>
                    <a:pt x="2006" y="837"/>
                  </a:lnTo>
                  <a:lnTo>
                    <a:pt x="2118" y="863"/>
                  </a:lnTo>
                  <a:lnTo>
                    <a:pt x="2224" y="896"/>
                  </a:lnTo>
                  <a:lnTo>
                    <a:pt x="2330" y="942"/>
                  </a:lnTo>
                  <a:lnTo>
                    <a:pt x="2422" y="995"/>
                  </a:lnTo>
                  <a:lnTo>
                    <a:pt x="2514" y="1061"/>
                  </a:lnTo>
                  <a:lnTo>
                    <a:pt x="2600" y="1127"/>
                  </a:lnTo>
                  <a:lnTo>
                    <a:pt x="2679" y="1206"/>
                  </a:lnTo>
                  <a:lnTo>
                    <a:pt x="2752" y="1291"/>
                  </a:lnTo>
                  <a:lnTo>
                    <a:pt x="2811" y="1377"/>
                  </a:lnTo>
                  <a:lnTo>
                    <a:pt x="2871" y="1476"/>
                  </a:lnTo>
                  <a:lnTo>
                    <a:pt x="2917" y="1574"/>
                  </a:lnTo>
                  <a:lnTo>
                    <a:pt x="2957" y="1680"/>
                  </a:lnTo>
                  <a:lnTo>
                    <a:pt x="2983" y="1792"/>
                  </a:lnTo>
                  <a:lnTo>
                    <a:pt x="3003" y="1904"/>
                  </a:lnTo>
                  <a:lnTo>
                    <a:pt x="3009" y="1838"/>
                  </a:lnTo>
                  <a:lnTo>
                    <a:pt x="3009" y="1772"/>
                  </a:lnTo>
                  <a:lnTo>
                    <a:pt x="3003" y="1647"/>
                  </a:lnTo>
                  <a:lnTo>
                    <a:pt x="2983" y="1528"/>
                  </a:lnTo>
                  <a:lnTo>
                    <a:pt x="2950" y="1410"/>
                  </a:lnTo>
                  <a:lnTo>
                    <a:pt x="2910" y="1298"/>
                  </a:lnTo>
                  <a:lnTo>
                    <a:pt x="2858" y="1186"/>
                  </a:lnTo>
                  <a:lnTo>
                    <a:pt x="2798" y="1087"/>
                  </a:lnTo>
                  <a:lnTo>
                    <a:pt x="2726" y="995"/>
                  </a:lnTo>
                  <a:lnTo>
                    <a:pt x="2646" y="903"/>
                  </a:lnTo>
                  <a:lnTo>
                    <a:pt x="2561" y="824"/>
                  </a:lnTo>
                  <a:lnTo>
                    <a:pt x="2462" y="758"/>
                  </a:lnTo>
                  <a:lnTo>
                    <a:pt x="2363" y="692"/>
                  </a:lnTo>
                  <a:lnTo>
                    <a:pt x="2257" y="646"/>
                  </a:lnTo>
                  <a:lnTo>
                    <a:pt x="2145" y="600"/>
                  </a:lnTo>
                  <a:lnTo>
                    <a:pt x="2026" y="573"/>
                  </a:lnTo>
                  <a:lnTo>
                    <a:pt x="1901" y="554"/>
                  </a:lnTo>
                  <a:lnTo>
                    <a:pt x="1775" y="547"/>
                  </a:lnTo>
                  <a:close/>
                  <a:moveTo>
                    <a:pt x="1775" y="270"/>
                  </a:moveTo>
                  <a:lnTo>
                    <a:pt x="1861" y="270"/>
                  </a:lnTo>
                  <a:lnTo>
                    <a:pt x="1947" y="277"/>
                  </a:lnTo>
                  <a:lnTo>
                    <a:pt x="2033" y="284"/>
                  </a:lnTo>
                  <a:lnTo>
                    <a:pt x="2118" y="303"/>
                  </a:lnTo>
                  <a:lnTo>
                    <a:pt x="2198" y="317"/>
                  </a:lnTo>
                  <a:lnTo>
                    <a:pt x="2283" y="343"/>
                  </a:lnTo>
                  <a:lnTo>
                    <a:pt x="2363" y="363"/>
                  </a:lnTo>
                  <a:lnTo>
                    <a:pt x="2435" y="396"/>
                  </a:lnTo>
                  <a:lnTo>
                    <a:pt x="2514" y="428"/>
                  </a:lnTo>
                  <a:lnTo>
                    <a:pt x="2587" y="461"/>
                  </a:lnTo>
                  <a:lnTo>
                    <a:pt x="2660" y="501"/>
                  </a:lnTo>
                  <a:lnTo>
                    <a:pt x="2726" y="547"/>
                  </a:lnTo>
                  <a:lnTo>
                    <a:pt x="2798" y="587"/>
                  </a:lnTo>
                  <a:lnTo>
                    <a:pt x="2864" y="639"/>
                  </a:lnTo>
                  <a:lnTo>
                    <a:pt x="2924" y="692"/>
                  </a:lnTo>
                  <a:lnTo>
                    <a:pt x="2983" y="745"/>
                  </a:lnTo>
                  <a:lnTo>
                    <a:pt x="3042" y="797"/>
                  </a:lnTo>
                  <a:lnTo>
                    <a:pt x="3102" y="857"/>
                  </a:lnTo>
                  <a:lnTo>
                    <a:pt x="3155" y="922"/>
                  </a:lnTo>
                  <a:lnTo>
                    <a:pt x="3201" y="982"/>
                  </a:lnTo>
                  <a:lnTo>
                    <a:pt x="3247" y="1047"/>
                  </a:lnTo>
                  <a:lnTo>
                    <a:pt x="3293" y="1120"/>
                  </a:lnTo>
                  <a:lnTo>
                    <a:pt x="3333" y="1192"/>
                  </a:lnTo>
                  <a:lnTo>
                    <a:pt x="3373" y="1265"/>
                  </a:lnTo>
                  <a:lnTo>
                    <a:pt x="3406" y="1337"/>
                  </a:lnTo>
                  <a:lnTo>
                    <a:pt x="3439" y="1416"/>
                  </a:lnTo>
                  <a:lnTo>
                    <a:pt x="3465" y="1489"/>
                  </a:lnTo>
                  <a:lnTo>
                    <a:pt x="3491" y="1574"/>
                  </a:lnTo>
                  <a:lnTo>
                    <a:pt x="3511" y="1653"/>
                  </a:lnTo>
                  <a:lnTo>
                    <a:pt x="3524" y="1739"/>
                  </a:lnTo>
                  <a:lnTo>
                    <a:pt x="3538" y="1818"/>
                  </a:lnTo>
                  <a:lnTo>
                    <a:pt x="3551" y="1904"/>
                  </a:lnTo>
                  <a:lnTo>
                    <a:pt x="3551" y="1838"/>
                  </a:lnTo>
                  <a:lnTo>
                    <a:pt x="3557" y="1772"/>
                  </a:lnTo>
                  <a:lnTo>
                    <a:pt x="3551" y="1680"/>
                  </a:lnTo>
                  <a:lnTo>
                    <a:pt x="3544" y="1594"/>
                  </a:lnTo>
                  <a:lnTo>
                    <a:pt x="3531" y="1502"/>
                  </a:lnTo>
                  <a:lnTo>
                    <a:pt x="3518" y="1416"/>
                  </a:lnTo>
                  <a:lnTo>
                    <a:pt x="3498" y="1331"/>
                  </a:lnTo>
                  <a:lnTo>
                    <a:pt x="3472" y="1245"/>
                  </a:lnTo>
                  <a:lnTo>
                    <a:pt x="3445" y="1166"/>
                  </a:lnTo>
                  <a:lnTo>
                    <a:pt x="3412" y="1080"/>
                  </a:lnTo>
                  <a:lnTo>
                    <a:pt x="3379" y="1001"/>
                  </a:lnTo>
                  <a:lnTo>
                    <a:pt x="3340" y="929"/>
                  </a:lnTo>
                  <a:lnTo>
                    <a:pt x="3293" y="857"/>
                  </a:lnTo>
                  <a:lnTo>
                    <a:pt x="3247" y="784"/>
                  </a:lnTo>
                  <a:lnTo>
                    <a:pt x="3201" y="712"/>
                  </a:lnTo>
                  <a:lnTo>
                    <a:pt x="3148" y="646"/>
                  </a:lnTo>
                  <a:lnTo>
                    <a:pt x="3089" y="580"/>
                  </a:lnTo>
                  <a:lnTo>
                    <a:pt x="3029" y="521"/>
                  </a:lnTo>
                  <a:lnTo>
                    <a:pt x="2970" y="461"/>
                  </a:lnTo>
                  <a:lnTo>
                    <a:pt x="2904" y="409"/>
                  </a:lnTo>
                  <a:lnTo>
                    <a:pt x="2838" y="356"/>
                  </a:lnTo>
                  <a:lnTo>
                    <a:pt x="2765" y="303"/>
                  </a:lnTo>
                  <a:lnTo>
                    <a:pt x="2693" y="257"/>
                  </a:lnTo>
                  <a:lnTo>
                    <a:pt x="2620" y="218"/>
                  </a:lnTo>
                  <a:lnTo>
                    <a:pt x="2547" y="178"/>
                  </a:lnTo>
                  <a:lnTo>
                    <a:pt x="2468" y="139"/>
                  </a:lnTo>
                  <a:lnTo>
                    <a:pt x="2382" y="112"/>
                  </a:lnTo>
                  <a:lnTo>
                    <a:pt x="2303" y="79"/>
                  </a:lnTo>
                  <a:lnTo>
                    <a:pt x="2217" y="60"/>
                  </a:lnTo>
                  <a:lnTo>
                    <a:pt x="2132" y="40"/>
                  </a:lnTo>
                  <a:lnTo>
                    <a:pt x="2046" y="20"/>
                  </a:lnTo>
                  <a:lnTo>
                    <a:pt x="1953" y="14"/>
                  </a:lnTo>
                  <a:lnTo>
                    <a:pt x="1868" y="7"/>
                  </a:lnTo>
                  <a:lnTo>
                    <a:pt x="1775" y="0"/>
                  </a:lnTo>
                  <a:lnTo>
                    <a:pt x="1683" y="7"/>
                  </a:lnTo>
                  <a:lnTo>
                    <a:pt x="1597" y="14"/>
                  </a:lnTo>
                  <a:lnTo>
                    <a:pt x="1505" y="27"/>
                  </a:lnTo>
                  <a:lnTo>
                    <a:pt x="1419" y="40"/>
                  </a:lnTo>
                  <a:lnTo>
                    <a:pt x="1333" y="60"/>
                  </a:lnTo>
                  <a:lnTo>
                    <a:pt x="1247" y="86"/>
                  </a:lnTo>
                  <a:lnTo>
                    <a:pt x="1168" y="112"/>
                  </a:lnTo>
                  <a:lnTo>
                    <a:pt x="1082" y="145"/>
                  </a:lnTo>
                  <a:lnTo>
                    <a:pt x="1003" y="178"/>
                  </a:lnTo>
                  <a:lnTo>
                    <a:pt x="930" y="218"/>
                  </a:lnTo>
                  <a:lnTo>
                    <a:pt x="858" y="264"/>
                  </a:lnTo>
                  <a:lnTo>
                    <a:pt x="785" y="310"/>
                  </a:lnTo>
                  <a:lnTo>
                    <a:pt x="713" y="356"/>
                  </a:lnTo>
                  <a:lnTo>
                    <a:pt x="647" y="409"/>
                  </a:lnTo>
                  <a:lnTo>
                    <a:pt x="581" y="468"/>
                  </a:lnTo>
                  <a:lnTo>
                    <a:pt x="521" y="527"/>
                  </a:lnTo>
                  <a:lnTo>
                    <a:pt x="462" y="587"/>
                  </a:lnTo>
                  <a:lnTo>
                    <a:pt x="409" y="652"/>
                  </a:lnTo>
                  <a:lnTo>
                    <a:pt x="356" y="718"/>
                  </a:lnTo>
                  <a:lnTo>
                    <a:pt x="303" y="791"/>
                  </a:lnTo>
                  <a:lnTo>
                    <a:pt x="257" y="857"/>
                  </a:lnTo>
                  <a:lnTo>
                    <a:pt x="217" y="936"/>
                  </a:lnTo>
                  <a:lnTo>
                    <a:pt x="178" y="1008"/>
                  </a:lnTo>
                  <a:lnTo>
                    <a:pt x="138" y="1087"/>
                  </a:lnTo>
                  <a:lnTo>
                    <a:pt x="112" y="1173"/>
                  </a:lnTo>
                  <a:lnTo>
                    <a:pt x="79" y="1252"/>
                  </a:lnTo>
                  <a:lnTo>
                    <a:pt x="59" y="1337"/>
                  </a:lnTo>
                  <a:lnTo>
                    <a:pt x="39" y="1423"/>
                  </a:lnTo>
                  <a:lnTo>
                    <a:pt x="19" y="1508"/>
                  </a:lnTo>
                  <a:lnTo>
                    <a:pt x="13" y="1601"/>
                  </a:lnTo>
                  <a:lnTo>
                    <a:pt x="6" y="1686"/>
                  </a:lnTo>
                  <a:lnTo>
                    <a:pt x="0" y="1778"/>
                  </a:lnTo>
                  <a:lnTo>
                    <a:pt x="6" y="1844"/>
                  </a:lnTo>
                  <a:lnTo>
                    <a:pt x="6" y="1910"/>
                  </a:lnTo>
                  <a:lnTo>
                    <a:pt x="19" y="1825"/>
                  </a:lnTo>
                  <a:lnTo>
                    <a:pt x="33" y="1739"/>
                  </a:lnTo>
                  <a:lnTo>
                    <a:pt x="46" y="1660"/>
                  </a:lnTo>
                  <a:lnTo>
                    <a:pt x="66" y="1574"/>
                  </a:lnTo>
                  <a:lnTo>
                    <a:pt x="92" y="1495"/>
                  </a:lnTo>
                  <a:lnTo>
                    <a:pt x="118" y="1416"/>
                  </a:lnTo>
                  <a:lnTo>
                    <a:pt x="145" y="1344"/>
                  </a:lnTo>
                  <a:lnTo>
                    <a:pt x="184" y="1271"/>
                  </a:lnTo>
                  <a:lnTo>
                    <a:pt x="217" y="1192"/>
                  </a:lnTo>
                  <a:lnTo>
                    <a:pt x="257" y="1127"/>
                  </a:lnTo>
                  <a:lnTo>
                    <a:pt x="303" y="1054"/>
                  </a:lnTo>
                  <a:lnTo>
                    <a:pt x="350" y="988"/>
                  </a:lnTo>
                  <a:lnTo>
                    <a:pt x="402" y="922"/>
                  </a:lnTo>
                  <a:lnTo>
                    <a:pt x="455" y="863"/>
                  </a:lnTo>
                  <a:lnTo>
                    <a:pt x="508" y="804"/>
                  </a:lnTo>
                  <a:lnTo>
                    <a:pt x="567" y="745"/>
                  </a:lnTo>
                  <a:lnTo>
                    <a:pt x="627" y="692"/>
                  </a:lnTo>
                  <a:lnTo>
                    <a:pt x="693" y="639"/>
                  </a:lnTo>
                  <a:lnTo>
                    <a:pt x="759" y="593"/>
                  </a:lnTo>
                  <a:lnTo>
                    <a:pt x="825" y="547"/>
                  </a:lnTo>
                  <a:lnTo>
                    <a:pt x="891" y="507"/>
                  </a:lnTo>
                  <a:lnTo>
                    <a:pt x="963" y="468"/>
                  </a:lnTo>
                  <a:lnTo>
                    <a:pt x="1036" y="428"/>
                  </a:lnTo>
                  <a:lnTo>
                    <a:pt x="1115" y="396"/>
                  </a:lnTo>
                  <a:lnTo>
                    <a:pt x="1194" y="369"/>
                  </a:lnTo>
                  <a:lnTo>
                    <a:pt x="1274" y="343"/>
                  </a:lnTo>
                  <a:lnTo>
                    <a:pt x="1353" y="323"/>
                  </a:lnTo>
                  <a:lnTo>
                    <a:pt x="1432" y="303"/>
                  </a:lnTo>
                  <a:lnTo>
                    <a:pt x="1518" y="290"/>
                  </a:lnTo>
                  <a:lnTo>
                    <a:pt x="1604" y="277"/>
                  </a:lnTo>
                  <a:lnTo>
                    <a:pt x="1689" y="270"/>
                  </a:lnTo>
                  <a:lnTo>
                    <a:pt x="1775" y="270"/>
                  </a:lnTo>
                  <a:close/>
                  <a:moveTo>
                    <a:pt x="1782" y="2990"/>
                  </a:moveTo>
                  <a:lnTo>
                    <a:pt x="1881" y="2984"/>
                  </a:lnTo>
                  <a:lnTo>
                    <a:pt x="1973" y="2970"/>
                  </a:lnTo>
                  <a:lnTo>
                    <a:pt x="2066" y="2951"/>
                  </a:lnTo>
                  <a:lnTo>
                    <a:pt x="2151" y="2918"/>
                  </a:lnTo>
                  <a:lnTo>
                    <a:pt x="2237" y="2878"/>
                  </a:lnTo>
                  <a:lnTo>
                    <a:pt x="2310" y="2825"/>
                  </a:lnTo>
                  <a:lnTo>
                    <a:pt x="2389" y="2773"/>
                  </a:lnTo>
                  <a:lnTo>
                    <a:pt x="2455" y="2714"/>
                  </a:lnTo>
                  <a:lnTo>
                    <a:pt x="2514" y="2641"/>
                  </a:lnTo>
                  <a:lnTo>
                    <a:pt x="2567" y="2569"/>
                  </a:lnTo>
                  <a:lnTo>
                    <a:pt x="2620" y="2490"/>
                  </a:lnTo>
                  <a:lnTo>
                    <a:pt x="2660" y="2411"/>
                  </a:lnTo>
                  <a:lnTo>
                    <a:pt x="2693" y="2318"/>
                  </a:lnTo>
                  <a:lnTo>
                    <a:pt x="2712" y="2233"/>
                  </a:lnTo>
                  <a:lnTo>
                    <a:pt x="2726" y="2134"/>
                  </a:lnTo>
                  <a:lnTo>
                    <a:pt x="2732" y="2035"/>
                  </a:lnTo>
                  <a:lnTo>
                    <a:pt x="2726" y="1969"/>
                  </a:lnTo>
                  <a:lnTo>
                    <a:pt x="2719" y="1904"/>
                  </a:lnTo>
                  <a:lnTo>
                    <a:pt x="2706" y="1989"/>
                  </a:lnTo>
                  <a:lnTo>
                    <a:pt x="2679" y="2075"/>
                  </a:lnTo>
                  <a:lnTo>
                    <a:pt x="2653" y="2154"/>
                  </a:lnTo>
                  <a:lnTo>
                    <a:pt x="2613" y="2226"/>
                  </a:lnTo>
                  <a:lnTo>
                    <a:pt x="2574" y="2299"/>
                  </a:lnTo>
                  <a:lnTo>
                    <a:pt x="2521" y="2371"/>
                  </a:lnTo>
                  <a:lnTo>
                    <a:pt x="2468" y="2430"/>
                  </a:lnTo>
                  <a:lnTo>
                    <a:pt x="2409" y="2490"/>
                  </a:lnTo>
                  <a:lnTo>
                    <a:pt x="2343" y="2542"/>
                  </a:lnTo>
                  <a:lnTo>
                    <a:pt x="2270" y="2588"/>
                  </a:lnTo>
                  <a:lnTo>
                    <a:pt x="2198" y="2628"/>
                  </a:lnTo>
                  <a:lnTo>
                    <a:pt x="2118" y="2661"/>
                  </a:lnTo>
                  <a:lnTo>
                    <a:pt x="2039" y="2687"/>
                  </a:lnTo>
                  <a:lnTo>
                    <a:pt x="1953" y="2707"/>
                  </a:lnTo>
                  <a:lnTo>
                    <a:pt x="1868" y="2720"/>
                  </a:lnTo>
                  <a:lnTo>
                    <a:pt x="1782" y="2727"/>
                  </a:lnTo>
                  <a:lnTo>
                    <a:pt x="1689" y="2720"/>
                  </a:lnTo>
                  <a:lnTo>
                    <a:pt x="1604" y="2714"/>
                  </a:lnTo>
                  <a:lnTo>
                    <a:pt x="1518" y="2694"/>
                  </a:lnTo>
                  <a:lnTo>
                    <a:pt x="1439" y="2661"/>
                  </a:lnTo>
                  <a:lnTo>
                    <a:pt x="1359" y="2628"/>
                  </a:lnTo>
                  <a:lnTo>
                    <a:pt x="1287" y="2588"/>
                  </a:lnTo>
                  <a:lnTo>
                    <a:pt x="1221" y="2542"/>
                  </a:lnTo>
                  <a:lnTo>
                    <a:pt x="1155" y="2490"/>
                  </a:lnTo>
                  <a:lnTo>
                    <a:pt x="1095" y="2437"/>
                  </a:lnTo>
                  <a:lnTo>
                    <a:pt x="1036" y="2371"/>
                  </a:lnTo>
                  <a:lnTo>
                    <a:pt x="990" y="2305"/>
                  </a:lnTo>
                  <a:lnTo>
                    <a:pt x="944" y="2233"/>
                  </a:lnTo>
                  <a:lnTo>
                    <a:pt x="904" y="2154"/>
                  </a:lnTo>
                  <a:lnTo>
                    <a:pt x="878" y="2075"/>
                  </a:lnTo>
                  <a:lnTo>
                    <a:pt x="851" y="1996"/>
                  </a:lnTo>
                  <a:lnTo>
                    <a:pt x="838" y="1910"/>
                  </a:lnTo>
                  <a:lnTo>
                    <a:pt x="831" y="1976"/>
                  </a:lnTo>
                  <a:lnTo>
                    <a:pt x="825" y="2042"/>
                  </a:lnTo>
                  <a:lnTo>
                    <a:pt x="831" y="2141"/>
                  </a:lnTo>
                  <a:lnTo>
                    <a:pt x="845" y="2233"/>
                  </a:lnTo>
                  <a:lnTo>
                    <a:pt x="871" y="2325"/>
                  </a:lnTo>
                  <a:lnTo>
                    <a:pt x="904" y="2411"/>
                  </a:lnTo>
                  <a:lnTo>
                    <a:pt x="944" y="2496"/>
                  </a:lnTo>
                  <a:lnTo>
                    <a:pt x="990" y="2575"/>
                  </a:lnTo>
                  <a:lnTo>
                    <a:pt x="1043" y="2648"/>
                  </a:lnTo>
                  <a:lnTo>
                    <a:pt x="1109" y="2714"/>
                  </a:lnTo>
                  <a:lnTo>
                    <a:pt x="1175" y="2773"/>
                  </a:lnTo>
                  <a:lnTo>
                    <a:pt x="1247" y="2832"/>
                  </a:lnTo>
                  <a:lnTo>
                    <a:pt x="1326" y="2878"/>
                  </a:lnTo>
                  <a:lnTo>
                    <a:pt x="1412" y="2918"/>
                  </a:lnTo>
                  <a:lnTo>
                    <a:pt x="1498" y="2951"/>
                  </a:lnTo>
                  <a:lnTo>
                    <a:pt x="1590" y="2970"/>
                  </a:lnTo>
                  <a:lnTo>
                    <a:pt x="1683" y="2984"/>
                  </a:lnTo>
                  <a:lnTo>
                    <a:pt x="1782" y="2990"/>
                  </a:lnTo>
                  <a:close/>
                  <a:moveTo>
                    <a:pt x="1782" y="2444"/>
                  </a:moveTo>
                  <a:lnTo>
                    <a:pt x="1821" y="2444"/>
                  </a:lnTo>
                  <a:lnTo>
                    <a:pt x="1861" y="2437"/>
                  </a:lnTo>
                  <a:lnTo>
                    <a:pt x="1901" y="2430"/>
                  </a:lnTo>
                  <a:lnTo>
                    <a:pt x="1940" y="2417"/>
                  </a:lnTo>
                  <a:lnTo>
                    <a:pt x="1973" y="2397"/>
                  </a:lnTo>
                  <a:lnTo>
                    <a:pt x="2006" y="2378"/>
                  </a:lnTo>
                  <a:lnTo>
                    <a:pt x="2039" y="2351"/>
                  </a:lnTo>
                  <a:lnTo>
                    <a:pt x="2066" y="2325"/>
                  </a:lnTo>
                  <a:lnTo>
                    <a:pt x="2092" y="2299"/>
                  </a:lnTo>
                  <a:lnTo>
                    <a:pt x="2118" y="2266"/>
                  </a:lnTo>
                  <a:lnTo>
                    <a:pt x="2138" y="2233"/>
                  </a:lnTo>
                  <a:lnTo>
                    <a:pt x="2151" y="2200"/>
                  </a:lnTo>
                  <a:lnTo>
                    <a:pt x="2171" y="2160"/>
                  </a:lnTo>
                  <a:lnTo>
                    <a:pt x="2178" y="2121"/>
                  </a:lnTo>
                  <a:lnTo>
                    <a:pt x="2184" y="2081"/>
                  </a:lnTo>
                  <a:lnTo>
                    <a:pt x="2184" y="2042"/>
                  </a:lnTo>
                  <a:lnTo>
                    <a:pt x="2178" y="1969"/>
                  </a:lnTo>
                  <a:lnTo>
                    <a:pt x="2165" y="1910"/>
                  </a:lnTo>
                  <a:lnTo>
                    <a:pt x="2138" y="1963"/>
                  </a:lnTo>
                  <a:lnTo>
                    <a:pt x="2105" y="2015"/>
                  </a:lnTo>
                  <a:lnTo>
                    <a:pt x="2066" y="2062"/>
                  </a:lnTo>
                  <a:lnTo>
                    <a:pt x="2019" y="2101"/>
                  </a:lnTo>
                  <a:lnTo>
                    <a:pt x="1967" y="2134"/>
                  </a:lnTo>
                  <a:lnTo>
                    <a:pt x="1907" y="2160"/>
                  </a:lnTo>
                  <a:lnTo>
                    <a:pt x="1848" y="2174"/>
                  </a:lnTo>
                  <a:lnTo>
                    <a:pt x="1782" y="2180"/>
                  </a:lnTo>
                  <a:lnTo>
                    <a:pt x="1716" y="2174"/>
                  </a:lnTo>
                  <a:lnTo>
                    <a:pt x="1650" y="2160"/>
                  </a:lnTo>
                  <a:lnTo>
                    <a:pt x="1597" y="2134"/>
                  </a:lnTo>
                  <a:lnTo>
                    <a:pt x="1544" y="2108"/>
                  </a:lnTo>
                  <a:lnTo>
                    <a:pt x="1491" y="2062"/>
                  </a:lnTo>
                  <a:lnTo>
                    <a:pt x="1452" y="2015"/>
                  </a:lnTo>
                  <a:lnTo>
                    <a:pt x="1419" y="1963"/>
                  </a:lnTo>
                  <a:lnTo>
                    <a:pt x="1399" y="1910"/>
                  </a:lnTo>
                  <a:lnTo>
                    <a:pt x="1379" y="1976"/>
                  </a:lnTo>
                  <a:lnTo>
                    <a:pt x="1373" y="2042"/>
                  </a:lnTo>
                  <a:lnTo>
                    <a:pt x="1373" y="2081"/>
                  </a:lnTo>
                  <a:lnTo>
                    <a:pt x="1379" y="2121"/>
                  </a:lnTo>
                  <a:lnTo>
                    <a:pt x="1392" y="2160"/>
                  </a:lnTo>
                  <a:lnTo>
                    <a:pt x="1406" y="2200"/>
                  </a:lnTo>
                  <a:lnTo>
                    <a:pt x="1419" y="2233"/>
                  </a:lnTo>
                  <a:lnTo>
                    <a:pt x="1439" y="2266"/>
                  </a:lnTo>
                  <a:lnTo>
                    <a:pt x="1465" y="2299"/>
                  </a:lnTo>
                  <a:lnTo>
                    <a:pt x="1491" y="2325"/>
                  </a:lnTo>
                  <a:lnTo>
                    <a:pt x="1518" y="2351"/>
                  </a:lnTo>
                  <a:lnTo>
                    <a:pt x="1551" y="2378"/>
                  </a:lnTo>
                  <a:lnTo>
                    <a:pt x="1584" y="2397"/>
                  </a:lnTo>
                  <a:lnTo>
                    <a:pt x="1623" y="2417"/>
                  </a:lnTo>
                  <a:lnTo>
                    <a:pt x="1656" y="2430"/>
                  </a:lnTo>
                  <a:lnTo>
                    <a:pt x="1696" y="2437"/>
                  </a:lnTo>
                  <a:lnTo>
                    <a:pt x="1736" y="2444"/>
                  </a:lnTo>
                  <a:lnTo>
                    <a:pt x="1782" y="2444"/>
                  </a:lnTo>
                  <a:close/>
                  <a:moveTo>
                    <a:pt x="1775" y="1094"/>
                  </a:moveTo>
                  <a:lnTo>
                    <a:pt x="1709" y="1094"/>
                  </a:lnTo>
                  <a:lnTo>
                    <a:pt x="1637" y="1107"/>
                  </a:lnTo>
                  <a:lnTo>
                    <a:pt x="1577" y="1127"/>
                  </a:lnTo>
                  <a:lnTo>
                    <a:pt x="1511" y="1146"/>
                  </a:lnTo>
                  <a:lnTo>
                    <a:pt x="1452" y="1173"/>
                  </a:lnTo>
                  <a:lnTo>
                    <a:pt x="1392" y="1212"/>
                  </a:lnTo>
                  <a:lnTo>
                    <a:pt x="1340" y="1252"/>
                  </a:lnTo>
                  <a:lnTo>
                    <a:pt x="1293" y="1291"/>
                  </a:lnTo>
                  <a:lnTo>
                    <a:pt x="1247" y="1344"/>
                  </a:lnTo>
                  <a:lnTo>
                    <a:pt x="1208" y="1396"/>
                  </a:lnTo>
                  <a:lnTo>
                    <a:pt x="1175" y="1449"/>
                  </a:lnTo>
                  <a:lnTo>
                    <a:pt x="1148" y="1508"/>
                  </a:lnTo>
                  <a:lnTo>
                    <a:pt x="1122" y="1574"/>
                  </a:lnTo>
                  <a:lnTo>
                    <a:pt x="1109" y="1640"/>
                  </a:lnTo>
                  <a:lnTo>
                    <a:pt x="1095" y="1706"/>
                  </a:lnTo>
                  <a:lnTo>
                    <a:pt x="1095" y="1778"/>
                  </a:lnTo>
                  <a:lnTo>
                    <a:pt x="1095" y="1844"/>
                  </a:lnTo>
                  <a:lnTo>
                    <a:pt x="1109" y="1910"/>
                  </a:lnTo>
                  <a:lnTo>
                    <a:pt x="1122" y="1851"/>
                  </a:lnTo>
                  <a:lnTo>
                    <a:pt x="1142" y="1798"/>
                  </a:lnTo>
                  <a:lnTo>
                    <a:pt x="1161" y="1739"/>
                  </a:lnTo>
                  <a:lnTo>
                    <a:pt x="1194" y="1693"/>
                  </a:lnTo>
                  <a:lnTo>
                    <a:pt x="1221" y="1640"/>
                  </a:lnTo>
                  <a:lnTo>
                    <a:pt x="1260" y="1594"/>
                  </a:lnTo>
                  <a:lnTo>
                    <a:pt x="1300" y="1555"/>
                  </a:lnTo>
                  <a:lnTo>
                    <a:pt x="1340" y="1515"/>
                  </a:lnTo>
                  <a:lnTo>
                    <a:pt x="1386" y="1482"/>
                  </a:lnTo>
                  <a:lnTo>
                    <a:pt x="1439" y="1449"/>
                  </a:lnTo>
                  <a:lnTo>
                    <a:pt x="1485" y="1423"/>
                  </a:lnTo>
                  <a:lnTo>
                    <a:pt x="1544" y="1403"/>
                  </a:lnTo>
                  <a:lnTo>
                    <a:pt x="1597" y="1383"/>
                  </a:lnTo>
                  <a:lnTo>
                    <a:pt x="1656" y="1370"/>
                  </a:lnTo>
                  <a:lnTo>
                    <a:pt x="1716" y="1364"/>
                  </a:lnTo>
                  <a:lnTo>
                    <a:pt x="1775" y="1357"/>
                  </a:lnTo>
                  <a:lnTo>
                    <a:pt x="1841" y="1357"/>
                  </a:lnTo>
                  <a:lnTo>
                    <a:pt x="1901" y="1370"/>
                  </a:lnTo>
                  <a:lnTo>
                    <a:pt x="1960" y="1383"/>
                  </a:lnTo>
                  <a:lnTo>
                    <a:pt x="2013" y="1396"/>
                  </a:lnTo>
                  <a:lnTo>
                    <a:pt x="2066" y="1423"/>
                  </a:lnTo>
                  <a:lnTo>
                    <a:pt x="2118" y="1449"/>
                  </a:lnTo>
                  <a:lnTo>
                    <a:pt x="2171" y="1482"/>
                  </a:lnTo>
                  <a:lnTo>
                    <a:pt x="2217" y="1515"/>
                  </a:lnTo>
                  <a:lnTo>
                    <a:pt x="2257" y="1555"/>
                  </a:lnTo>
                  <a:lnTo>
                    <a:pt x="2297" y="1594"/>
                  </a:lnTo>
                  <a:lnTo>
                    <a:pt x="2336" y="1640"/>
                  </a:lnTo>
                  <a:lnTo>
                    <a:pt x="2363" y="1686"/>
                  </a:lnTo>
                  <a:lnTo>
                    <a:pt x="2396" y="1739"/>
                  </a:lnTo>
                  <a:lnTo>
                    <a:pt x="2415" y="1792"/>
                  </a:lnTo>
                  <a:lnTo>
                    <a:pt x="2435" y="1851"/>
                  </a:lnTo>
                  <a:lnTo>
                    <a:pt x="2448" y="1904"/>
                  </a:lnTo>
                  <a:lnTo>
                    <a:pt x="2462" y="1844"/>
                  </a:lnTo>
                  <a:lnTo>
                    <a:pt x="2462" y="1772"/>
                  </a:lnTo>
                  <a:lnTo>
                    <a:pt x="2462" y="1706"/>
                  </a:lnTo>
                  <a:lnTo>
                    <a:pt x="2448" y="1634"/>
                  </a:lnTo>
                  <a:lnTo>
                    <a:pt x="2429" y="1574"/>
                  </a:lnTo>
                  <a:lnTo>
                    <a:pt x="2409" y="1508"/>
                  </a:lnTo>
                  <a:lnTo>
                    <a:pt x="2382" y="1449"/>
                  </a:lnTo>
                  <a:lnTo>
                    <a:pt x="2343" y="1390"/>
                  </a:lnTo>
                  <a:lnTo>
                    <a:pt x="2303" y="1337"/>
                  </a:lnTo>
                  <a:lnTo>
                    <a:pt x="2264" y="1291"/>
                  </a:lnTo>
                  <a:lnTo>
                    <a:pt x="2211" y="1245"/>
                  </a:lnTo>
                  <a:lnTo>
                    <a:pt x="2158" y="1206"/>
                  </a:lnTo>
                  <a:lnTo>
                    <a:pt x="2105" y="1173"/>
                  </a:lnTo>
                  <a:lnTo>
                    <a:pt x="2046" y="1146"/>
                  </a:lnTo>
                  <a:lnTo>
                    <a:pt x="1980" y="1120"/>
                  </a:lnTo>
                  <a:lnTo>
                    <a:pt x="1914" y="1107"/>
                  </a:lnTo>
                  <a:lnTo>
                    <a:pt x="1848" y="1094"/>
                  </a:lnTo>
                  <a:lnTo>
                    <a:pt x="1775" y="109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Freeform 9"/>
            <p:cNvSpPr>
              <a:spLocks/>
            </p:cNvSpPr>
            <p:nvPr/>
          </p:nvSpPr>
          <p:spPr bwMode="auto">
            <a:xfrm>
              <a:off x="6645" y="10813"/>
              <a:ext cx="1657" cy="994"/>
            </a:xfrm>
            <a:custGeom>
              <a:avLst/>
              <a:gdLst/>
              <a:ahLst/>
              <a:cxnLst>
                <a:cxn ang="0">
                  <a:pos x="904" y="329"/>
                </a:cxn>
                <a:cxn ang="0">
                  <a:pos x="1043" y="355"/>
                </a:cxn>
                <a:cxn ang="0">
                  <a:pos x="1181" y="401"/>
                </a:cxn>
                <a:cxn ang="0">
                  <a:pos x="1300" y="474"/>
                </a:cxn>
                <a:cxn ang="0">
                  <a:pos x="1412" y="566"/>
                </a:cxn>
                <a:cxn ang="0">
                  <a:pos x="1498" y="671"/>
                </a:cxn>
                <a:cxn ang="0">
                  <a:pos x="1577" y="790"/>
                </a:cxn>
                <a:cxn ang="0">
                  <a:pos x="1624" y="922"/>
                </a:cxn>
                <a:cxn ang="0">
                  <a:pos x="1657" y="915"/>
                </a:cxn>
                <a:cxn ang="0">
                  <a:pos x="1657" y="744"/>
                </a:cxn>
                <a:cxn ang="0">
                  <a:pos x="1624" y="586"/>
                </a:cxn>
                <a:cxn ang="0">
                  <a:pos x="1558" y="434"/>
                </a:cxn>
                <a:cxn ang="0">
                  <a:pos x="1465" y="303"/>
                </a:cxn>
                <a:cxn ang="0">
                  <a:pos x="1353" y="191"/>
                </a:cxn>
                <a:cxn ang="0">
                  <a:pos x="1221" y="105"/>
                </a:cxn>
                <a:cxn ang="0">
                  <a:pos x="1076" y="39"/>
                </a:cxn>
                <a:cxn ang="0">
                  <a:pos x="911" y="6"/>
                </a:cxn>
                <a:cxn ang="0">
                  <a:pos x="739" y="6"/>
                </a:cxn>
                <a:cxn ang="0">
                  <a:pos x="581" y="39"/>
                </a:cxn>
                <a:cxn ang="0">
                  <a:pos x="429" y="105"/>
                </a:cxn>
                <a:cxn ang="0">
                  <a:pos x="297" y="191"/>
                </a:cxn>
                <a:cxn ang="0">
                  <a:pos x="185" y="303"/>
                </a:cxn>
                <a:cxn ang="0">
                  <a:pos x="99" y="441"/>
                </a:cxn>
                <a:cxn ang="0">
                  <a:pos x="33" y="586"/>
                </a:cxn>
                <a:cxn ang="0">
                  <a:pos x="0" y="750"/>
                </a:cxn>
                <a:cxn ang="0">
                  <a:pos x="0" y="915"/>
                </a:cxn>
                <a:cxn ang="0">
                  <a:pos x="33" y="922"/>
                </a:cxn>
                <a:cxn ang="0">
                  <a:pos x="79" y="790"/>
                </a:cxn>
                <a:cxn ang="0">
                  <a:pos x="152" y="671"/>
                </a:cxn>
                <a:cxn ang="0">
                  <a:pos x="244" y="566"/>
                </a:cxn>
                <a:cxn ang="0">
                  <a:pos x="350" y="474"/>
                </a:cxn>
                <a:cxn ang="0">
                  <a:pos x="475" y="408"/>
                </a:cxn>
                <a:cxn ang="0">
                  <a:pos x="607" y="355"/>
                </a:cxn>
                <a:cxn ang="0">
                  <a:pos x="752" y="329"/>
                </a:cxn>
              </a:cxnLst>
              <a:rect l="0" t="0" r="r" b="b"/>
              <a:pathLst>
                <a:path w="1657" h="994">
                  <a:moveTo>
                    <a:pt x="825" y="329"/>
                  </a:moveTo>
                  <a:lnTo>
                    <a:pt x="904" y="329"/>
                  </a:lnTo>
                  <a:lnTo>
                    <a:pt x="977" y="342"/>
                  </a:lnTo>
                  <a:lnTo>
                    <a:pt x="1043" y="355"/>
                  </a:lnTo>
                  <a:lnTo>
                    <a:pt x="1115" y="375"/>
                  </a:lnTo>
                  <a:lnTo>
                    <a:pt x="1181" y="401"/>
                  </a:lnTo>
                  <a:lnTo>
                    <a:pt x="1241" y="434"/>
                  </a:lnTo>
                  <a:lnTo>
                    <a:pt x="1300" y="474"/>
                  </a:lnTo>
                  <a:lnTo>
                    <a:pt x="1359" y="520"/>
                  </a:lnTo>
                  <a:lnTo>
                    <a:pt x="1412" y="566"/>
                  </a:lnTo>
                  <a:lnTo>
                    <a:pt x="1458" y="612"/>
                  </a:lnTo>
                  <a:lnTo>
                    <a:pt x="1498" y="671"/>
                  </a:lnTo>
                  <a:lnTo>
                    <a:pt x="1538" y="731"/>
                  </a:lnTo>
                  <a:lnTo>
                    <a:pt x="1577" y="790"/>
                  </a:lnTo>
                  <a:lnTo>
                    <a:pt x="1604" y="856"/>
                  </a:lnTo>
                  <a:lnTo>
                    <a:pt x="1624" y="922"/>
                  </a:lnTo>
                  <a:lnTo>
                    <a:pt x="1643" y="994"/>
                  </a:lnTo>
                  <a:lnTo>
                    <a:pt x="1657" y="915"/>
                  </a:lnTo>
                  <a:lnTo>
                    <a:pt x="1657" y="829"/>
                  </a:lnTo>
                  <a:lnTo>
                    <a:pt x="1657" y="744"/>
                  </a:lnTo>
                  <a:lnTo>
                    <a:pt x="1643" y="665"/>
                  </a:lnTo>
                  <a:lnTo>
                    <a:pt x="1624" y="586"/>
                  </a:lnTo>
                  <a:lnTo>
                    <a:pt x="1591" y="507"/>
                  </a:lnTo>
                  <a:lnTo>
                    <a:pt x="1558" y="434"/>
                  </a:lnTo>
                  <a:lnTo>
                    <a:pt x="1518" y="368"/>
                  </a:lnTo>
                  <a:lnTo>
                    <a:pt x="1465" y="303"/>
                  </a:lnTo>
                  <a:lnTo>
                    <a:pt x="1412" y="243"/>
                  </a:lnTo>
                  <a:lnTo>
                    <a:pt x="1353" y="191"/>
                  </a:lnTo>
                  <a:lnTo>
                    <a:pt x="1293" y="145"/>
                  </a:lnTo>
                  <a:lnTo>
                    <a:pt x="1221" y="105"/>
                  </a:lnTo>
                  <a:lnTo>
                    <a:pt x="1148" y="65"/>
                  </a:lnTo>
                  <a:lnTo>
                    <a:pt x="1076" y="39"/>
                  </a:lnTo>
                  <a:lnTo>
                    <a:pt x="996" y="19"/>
                  </a:lnTo>
                  <a:lnTo>
                    <a:pt x="911" y="6"/>
                  </a:lnTo>
                  <a:lnTo>
                    <a:pt x="825" y="0"/>
                  </a:lnTo>
                  <a:lnTo>
                    <a:pt x="739" y="6"/>
                  </a:lnTo>
                  <a:lnTo>
                    <a:pt x="660" y="19"/>
                  </a:lnTo>
                  <a:lnTo>
                    <a:pt x="581" y="39"/>
                  </a:lnTo>
                  <a:lnTo>
                    <a:pt x="501" y="65"/>
                  </a:lnTo>
                  <a:lnTo>
                    <a:pt x="429" y="105"/>
                  </a:lnTo>
                  <a:lnTo>
                    <a:pt x="363" y="145"/>
                  </a:lnTo>
                  <a:lnTo>
                    <a:pt x="297" y="191"/>
                  </a:lnTo>
                  <a:lnTo>
                    <a:pt x="237" y="250"/>
                  </a:lnTo>
                  <a:lnTo>
                    <a:pt x="185" y="303"/>
                  </a:lnTo>
                  <a:lnTo>
                    <a:pt x="138" y="368"/>
                  </a:lnTo>
                  <a:lnTo>
                    <a:pt x="99" y="441"/>
                  </a:lnTo>
                  <a:lnTo>
                    <a:pt x="59" y="513"/>
                  </a:lnTo>
                  <a:lnTo>
                    <a:pt x="33" y="586"/>
                  </a:lnTo>
                  <a:lnTo>
                    <a:pt x="13" y="665"/>
                  </a:lnTo>
                  <a:lnTo>
                    <a:pt x="0" y="750"/>
                  </a:lnTo>
                  <a:lnTo>
                    <a:pt x="0" y="836"/>
                  </a:lnTo>
                  <a:lnTo>
                    <a:pt x="0" y="915"/>
                  </a:lnTo>
                  <a:lnTo>
                    <a:pt x="13" y="994"/>
                  </a:lnTo>
                  <a:lnTo>
                    <a:pt x="33" y="922"/>
                  </a:lnTo>
                  <a:lnTo>
                    <a:pt x="53" y="856"/>
                  </a:lnTo>
                  <a:lnTo>
                    <a:pt x="79" y="790"/>
                  </a:lnTo>
                  <a:lnTo>
                    <a:pt x="112" y="731"/>
                  </a:lnTo>
                  <a:lnTo>
                    <a:pt x="152" y="671"/>
                  </a:lnTo>
                  <a:lnTo>
                    <a:pt x="198" y="619"/>
                  </a:lnTo>
                  <a:lnTo>
                    <a:pt x="244" y="566"/>
                  </a:lnTo>
                  <a:lnTo>
                    <a:pt x="297" y="520"/>
                  </a:lnTo>
                  <a:lnTo>
                    <a:pt x="350" y="474"/>
                  </a:lnTo>
                  <a:lnTo>
                    <a:pt x="409" y="434"/>
                  </a:lnTo>
                  <a:lnTo>
                    <a:pt x="475" y="408"/>
                  </a:lnTo>
                  <a:lnTo>
                    <a:pt x="541" y="375"/>
                  </a:lnTo>
                  <a:lnTo>
                    <a:pt x="607" y="355"/>
                  </a:lnTo>
                  <a:lnTo>
                    <a:pt x="680" y="342"/>
                  </a:lnTo>
                  <a:lnTo>
                    <a:pt x="752" y="329"/>
                  </a:lnTo>
                  <a:lnTo>
                    <a:pt x="825" y="32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Freeform 10"/>
            <p:cNvSpPr>
              <a:spLocks/>
            </p:cNvSpPr>
            <p:nvPr/>
          </p:nvSpPr>
          <p:spPr bwMode="auto">
            <a:xfrm>
              <a:off x="6546" y="10154"/>
              <a:ext cx="2422" cy="1581"/>
            </a:xfrm>
            <a:custGeom>
              <a:avLst/>
              <a:gdLst/>
              <a:ahLst/>
              <a:cxnLst>
                <a:cxn ang="0">
                  <a:pos x="1062" y="329"/>
                </a:cxn>
                <a:cxn ang="0">
                  <a:pos x="1326" y="375"/>
                </a:cxn>
                <a:cxn ang="0">
                  <a:pos x="1577" y="474"/>
                </a:cxn>
                <a:cxn ang="0">
                  <a:pos x="1795" y="606"/>
                </a:cxn>
                <a:cxn ang="0">
                  <a:pos x="1993" y="777"/>
                </a:cxn>
                <a:cxn ang="0">
                  <a:pos x="2158" y="975"/>
                </a:cxn>
                <a:cxn ang="0">
                  <a:pos x="2284" y="1205"/>
                </a:cxn>
                <a:cxn ang="0">
                  <a:pos x="2376" y="1449"/>
                </a:cxn>
                <a:cxn ang="0">
                  <a:pos x="2409" y="1581"/>
                </a:cxn>
                <a:cxn ang="0">
                  <a:pos x="2422" y="1534"/>
                </a:cxn>
                <a:cxn ang="0">
                  <a:pos x="2416" y="1409"/>
                </a:cxn>
                <a:cxn ang="0">
                  <a:pos x="2402" y="1258"/>
                </a:cxn>
                <a:cxn ang="0">
                  <a:pos x="2376" y="1113"/>
                </a:cxn>
                <a:cxn ang="0">
                  <a:pos x="2330" y="975"/>
                </a:cxn>
                <a:cxn ang="0">
                  <a:pos x="2270" y="843"/>
                </a:cxn>
                <a:cxn ang="0">
                  <a:pos x="2204" y="718"/>
                </a:cxn>
                <a:cxn ang="0">
                  <a:pos x="2125" y="599"/>
                </a:cxn>
                <a:cxn ang="0">
                  <a:pos x="2033" y="487"/>
                </a:cxn>
                <a:cxn ang="0">
                  <a:pos x="1927" y="389"/>
                </a:cxn>
                <a:cxn ang="0">
                  <a:pos x="1815" y="296"/>
                </a:cxn>
                <a:cxn ang="0">
                  <a:pos x="1696" y="217"/>
                </a:cxn>
                <a:cxn ang="0">
                  <a:pos x="1571" y="145"/>
                </a:cxn>
                <a:cxn ang="0">
                  <a:pos x="1439" y="92"/>
                </a:cxn>
                <a:cxn ang="0">
                  <a:pos x="1300" y="46"/>
                </a:cxn>
                <a:cxn ang="0">
                  <a:pos x="1148" y="20"/>
                </a:cxn>
                <a:cxn ang="0">
                  <a:pos x="1003" y="0"/>
                </a:cxn>
                <a:cxn ang="0">
                  <a:pos x="798" y="7"/>
                </a:cxn>
                <a:cxn ang="0">
                  <a:pos x="567" y="46"/>
                </a:cxn>
                <a:cxn ang="0">
                  <a:pos x="343" y="119"/>
                </a:cxn>
                <a:cxn ang="0">
                  <a:pos x="138" y="231"/>
                </a:cxn>
                <a:cxn ang="0">
                  <a:pos x="39" y="303"/>
                </a:cxn>
                <a:cxn ang="0">
                  <a:pos x="39" y="395"/>
                </a:cxn>
                <a:cxn ang="0">
                  <a:pos x="20" y="566"/>
                </a:cxn>
                <a:cxn ang="0">
                  <a:pos x="99" y="580"/>
                </a:cxn>
                <a:cxn ang="0">
                  <a:pos x="310" y="455"/>
                </a:cxn>
                <a:cxn ang="0">
                  <a:pos x="548" y="375"/>
                </a:cxn>
                <a:cxn ang="0">
                  <a:pos x="792" y="329"/>
                </a:cxn>
              </a:cxnLst>
              <a:rect l="0" t="0" r="r" b="b"/>
              <a:pathLst>
                <a:path w="2422" h="1581">
                  <a:moveTo>
                    <a:pt x="924" y="323"/>
                  </a:moveTo>
                  <a:lnTo>
                    <a:pt x="1062" y="329"/>
                  </a:lnTo>
                  <a:lnTo>
                    <a:pt x="1194" y="349"/>
                  </a:lnTo>
                  <a:lnTo>
                    <a:pt x="1326" y="375"/>
                  </a:lnTo>
                  <a:lnTo>
                    <a:pt x="1452" y="422"/>
                  </a:lnTo>
                  <a:lnTo>
                    <a:pt x="1577" y="474"/>
                  </a:lnTo>
                  <a:lnTo>
                    <a:pt x="1690" y="534"/>
                  </a:lnTo>
                  <a:lnTo>
                    <a:pt x="1795" y="606"/>
                  </a:lnTo>
                  <a:lnTo>
                    <a:pt x="1901" y="685"/>
                  </a:lnTo>
                  <a:lnTo>
                    <a:pt x="1993" y="777"/>
                  </a:lnTo>
                  <a:lnTo>
                    <a:pt x="2079" y="869"/>
                  </a:lnTo>
                  <a:lnTo>
                    <a:pt x="2158" y="975"/>
                  </a:lnTo>
                  <a:lnTo>
                    <a:pt x="2231" y="1087"/>
                  </a:lnTo>
                  <a:lnTo>
                    <a:pt x="2284" y="1205"/>
                  </a:lnTo>
                  <a:lnTo>
                    <a:pt x="2336" y="1324"/>
                  </a:lnTo>
                  <a:lnTo>
                    <a:pt x="2376" y="1449"/>
                  </a:lnTo>
                  <a:lnTo>
                    <a:pt x="2402" y="1581"/>
                  </a:lnTo>
                  <a:lnTo>
                    <a:pt x="2409" y="1581"/>
                  </a:lnTo>
                  <a:lnTo>
                    <a:pt x="2416" y="1581"/>
                  </a:lnTo>
                  <a:lnTo>
                    <a:pt x="2422" y="1534"/>
                  </a:lnTo>
                  <a:lnTo>
                    <a:pt x="2422" y="1488"/>
                  </a:lnTo>
                  <a:lnTo>
                    <a:pt x="2416" y="1409"/>
                  </a:lnTo>
                  <a:lnTo>
                    <a:pt x="2416" y="1337"/>
                  </a:lnTo>
                  <a:lnTo>
                    <a:pt x="2402" y="1258"/>
                  </a:lnTo>
                  <a:lnTo>
                    <a:pt x="2389" y="1185"/>
                  </a:lnTo>
                  <a:lnTo>
                    <a:pt x="2376" y="1113"/>
                  </a:lnTo>
                  <a:lnTo>
                    <a:pt x="2350" y="1047"/>
                  </a:lnTo>
                  <a:lnTo>
                    <a:pt x="2330" y="975"/>
                  </a:lnTo>
                  <a:lnTo>
                    <a:pt x="2303" y="909"/>
                  </a:lnTo>
                  <a:lnTo>
                    <a:pt x="2270" y="843"/>
                  </a:lnTo>
                  <a:lnTo>
                    <a:pt x="2237" y="777"/>
                  </a:lnTo>
                  <a:lnTo>
                    <a:pt x="2204" y="718"/>
                  </a:lnTo>
                  <a:lnTo>
                    <a:pt x="2165" y="659"/>
                  </a:lnTo>
                  <a:lnTo>
                    <a:pt x="2125" y="599"/>
                  </a:lnTo>
                  <a:lnTo>
                    <a:pt x="2079" y="540"/>
                  </a:lnTo>
                  <a:lnTo>
                    <a:pt x="2033" y="487"/>
                  </a:lnTo>
                  <a:lnTo>
                    <a:pt x="1980" y="435"/>
                  </a:lnTo>
                  <a:lnTo>
                    <a:pt x="1927" y="389"/>
                  </a:lnTo>
                  <a:lnTo>
                    <a:pt x="1874" y="336"/>
                  </a:lnTo>
                  <a:lnTo>
                    <a:pt x="1815" y="296"/>
                  </a:lnTo>
                  <a:lnTo>
                    <a:pt x="1762" y="250"/>
                  </a:lnTo>
                  <a:lnTo>
                    <a:pt x="1696" y="217"/>
                  </a:lnTo>
                  <a:lnTo>
                    <a:pt x="1637" y="178"/>
                  </a:lnTo>
                  <a:lnTo>
                    <a:pt x="1571" y="145"/>
                  </a:lnTo>
                  <a:lnTo>
                    <a:pt x="1505" y="119"/>
                  </a:lnTo>
                  <a:lnTo>
                    <a:pt x="1439" y="92"/>
                  </a:lnTo>
                  <a:lnTo>
                    <a:pt x="1366" y="66"/>
                  </a:lnTo>
                  <a:lnTo>
                    <a:pt x="1300" y="46"/>
                  </a:lnTo>
                  <a:lnTo>
                    <a:pt x="1227" y="33"/>
                  </a:lnTo>
                  <a:lnTo>
                    <a:pt x="1148" y="20"/>
                  </a:lnTo>
                  <a:lnTo>
                    <a:pt x="1076" y="7"/>
                  </a:lnTo>
                  <a:lnTo>
                    <a:pt x="1003" y="0"/>
                  </a:lnTo>
                  <a:lnTo>
                    <a:pt x="924" y="0"/>
                  </a:lnTo>
                  <a:lnTo>
                    <a:pt x="798" y="7"/>
                  </a:lnTo>
                  <a:lnTo>
                    <a:pt x="680" y="20"/>
                  </a:lnTo>
                  <a:lnTo>
                    <a:pt x="567" y="46"/>
                  </a:lnTo>
                  <a:lnTo>
                    <a:pt x="449" y="79"/>
                  </a:lnTo>
                  <a:lnTo>
                    <a:pt x="343" y="119"/>
                  </a:lnTo>
                  <a:lnTo>
                    <a:pt x="237" y="171"/>
                  </a:lnTo>
                  <a:lnTo>
                    <a:pt x="138" y="231"/>
                  </a:lnTo>
                  <a:lnTo>
                    <a:pt x="39" y="296"/>
                  </a:lnTo>
                  <a:lnTo>
                    <a:pt x="39" y="303"/>
                  </a:lnTo>
                  <a:lnTo>
                    <a:pt x="39" y="310"/>
                  </a:lnTo>
                  <a:lnTo>
                    <a:pt x="39" y="395"/>
                  </a:lnTo>
                  <a:lnTo>
                    <a:pt x="33" y="481"/>
                  </a:lnTo>
                  <a:lnTo>
                    <a:pt x="20" y="566"/>
                  </a:lnTo>
                  <a:lnTo>
                    <a:pt x="0" y="652"/>
                  </a:lnTo>
                  <a:lnTo>
                    <a:pt x="99" y="580"/>
                  </a:lnTo>
                  <a:lnTo>
                    <a:pt x="204" y="514"/>
                  </a:lnTo>
                  <a:lnTo>
                    <a:pt x="310" y="455"/>
                  </a:lnTo>
                  <a:lnTo>
                    <a:pt x="429" y="408"/>
                  </a:lnTo>
                  <a:lnTo>
                    <a:pt x="548" y="375"/>
                  </a:lnTo>
                  <a:lnTo>
                    <a:pt x="666" y="349"/>
                  </a:lnTo>
                  <a:lnTo>
                    <a:pt x="792" y="329"/>
                  </a:lnTo>
                  <a:lnTo>
                    <a:pt x="924" y="32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" name="Freeform 11"/>
            <p:cNvSpPr>
              <a:spLocks/>
            </p:cNvSpPr>
            <p:nvPr/>
          </p:nvSpPr>
          <p:spPr bwMode="auto">
            <a:xfrm>
              <a:off x="6981" y="11807"/>
              <a:ext cx="984" cy="652"/>
            </a:xfrm>
            <a:custGeom>
              <a:avLst/>
              <a:gdLst/>
              <a:ahLst/>
              <a:cxnLst>
                <a:cxn ang="0">
                  <a:pos x="495" y="652"/>
                </a:cxn>
                <a:cxn ang="0">
                  <a:pos x="542" y="652"/>
                </a:cxn>
                <a:cxn ang="0">
                  <a:pos x="594" y="645"/>
                </a:cxn>
                <a:cxn ang="0">
                  <a:pos x="641" y="632"/>
                </a:cxn>
                <a:cxn ang="0">
                  <a:pos x="687" y="612"/>
                </a:cxn>
                <a:cxn ang="0">
                  <a:pos x="726" y="593"/>
                </a:cxn>
                <a:cxn ang="0">
                  <a:pos x="766" y="573"/>
                </a:cxn>
                <a:cxn ang="0">
                  <a:pos x="806" y="540"/>
                </a:cxn>
                <a:cxn ang="0">
                  <a:pos x="839" y="507"/>
                </a:cxn>
                <a:cxn ang="0">
                  <a:pos x="872" y="474"/>
                </a:cxn>
                <a:cxn ang="0">
                  <a:pos x="905" y="435"/>
                </a:cxn>
                <a:cxn ang="0">
                  <a:pos x="924" y="395"/>
                </a:cxn>
                <a:cxn ang="0">
                  <a:pos x="951" y="356"/>
                </a:cxn>
                <a:cxn ang="0">
                  <a:pos x="964" y="309"/>
                </a:cxn>
                <a:cxn ang="0">
                  <a:pos x="977" y="257"/>
                </a:cxn>
                <a:cxn ang="0">
                  <a:pos x="984" y="211"/>
                </a:cxn>
                <a:cxn ang="0">
                  <a:pos x="984" y="158"/>
                </a:cxn>
                <a:cxn ang="0">
                  <a:pos x="984" y="119"/>
                </a:cxn>
                <a:cxn ang="0">
                  <a:pos x="977" y="79"/>
                </a:cxn>
                <a:cxn ang="0">
                  <a:pos x="971" y="40"/>
                </a:cxn>
                <a:cxn ang="0">
                  <a:pos x="957" y="0"/>
                </a:cxn>
                <a:cxn ang="0">
                  <a:pos x="924" y="72"/>
                </a:cxn>
                <a:cxn ang="0">
                  <a:pos x="885" y="132"/>
                </a:cxn>
                <a:cxn ang="0">
                  <a:pos x="839" y="191"/>
                </a:cxn>
                <a:cxn ang="0">
                  <a:pos x="779" y="237"/>
                </a:cxn>
                <a:cxn ang="0">
                  <a:pos x="713" y="277"/>
                </a:cxn>
                <a:cxn ang="0">
                  <a:pos x="647" y="303"/>
                </a:cxn>
                <a:cxn ang="0">
                  <a:pos x="575" y="323"/>
                </a:cxn>
                <a:cxn ang="0">
                  <a:pos x="495" y="329"/>
                </a:cxn>
                <a:cxn ang="0">
                  <a:pos x="416" y="323"/>
                </a:cxn>
                <a:cxn ang="0">
                  <a:pos x="337" y="309"/>
                </a:cxn>
                <a:cxn ang="0">
                  <a:pos x="271" y="277"/>
                </a:cxn>
                <a:cxn ang="0">
                  <a:pos x="205" y="237"/>
                </a:cxn>
                <a:cxn ang="0">
                  <a:pos x="146" y="191"/>
                </a:cxn>
                <a:cxn ang="0">
                  <a:pos x="99" y="132"/>
                </a:cxn>
                <a:cxn ang="0">
                  <a:pos x="60" y="66"/>
                </a:cxn>
                <a:cxn ang="0">
                  <a:pos x="27" y="0"/>
                </a:cxn>
                <a:cxn ang="0">
                  <a:pos x="14" y="40"/>
                </a:cxn>
                <a:cxn ang="0">
                  <a:pos x="7" y="79"/>
                </a:cxn>
                <a:cxn ang="0">
                  <a:pos x="0" y="119"/>
                </a:cxn>
                <a:cxn ang="0">
                  <a:pos x="0" y="165"/>
                </a:cxn>
                <a:cxn ang="0">
                  <a:pos x="0" y="211"/>
                </a:cxn>
                <a:cxn ang="0">
                  <a:pos x="7" y="263"/>
                </a:cxn>
                <a:cxn ang="0">
                  <a:pos x="20" y="309"/>
                </a:cxn>
                <a:cxn ang="0">
                  <a:pos x="33" y="356"/>
                </a:cxn>
                <a:cxn ang="0">
                  <a:pos x="60" y="395"/>
                </a:cxn>
                <a:cxn ang="0">
                  <a:pos x="80" y="435"/>
                </a:cxn>
                <a:cxn ang="0">
                  <a:pos x="113" y="474"/>
                </a:cxn>
                <a:cxn ang="0">
                  <a:pos x="146" y="514"/>
                </a:cxn>
                <a:cxn ang="0">
                  <a:pos x="179" y="540"/>
                </a:cxn>
                <a:cxn ang="0">
                  <a:pos x="218" y="573"/>
                </a:cxn>
                <a:cxn ang="0">
                  <a:pos x="258" y="593"/>
                </a:cxn>
                <a:cxn ang="0">
                  <a:pos x="297" y="619"/>
                </a:cxn>
                <a:cxn ang="0">
                  <a:pos x="344" y="632"/>
                </a:cxn>
                <a:cxn ang="0">
                  <a:pos x="390" y="645"/>
                </a:cxn>
                <a:cxn ang="0">
                  <a:pos x="443" y="652"/>
                </a:cxn>
                <a:cxn ang="0">
                  <a:pos x="495" y="652"/>
                </a:cxn>
              </a:cxnLst>
              <a:rect l="0" t="0" r="r" b="b"/>
              <a:pathLst>
                <a:path w="984" h="652">
                  <a:moveTo>
                    <a:pt x="495" y="652"/>
                  </a:moveTo>
                  <a:lnTo>
                    <a:pt x="542" y="652"/>
                  </a:lnTo>
                  <a:lnTo>
                    <a:pt x="594" y="645"/>
                  </a:lnTo>
                  <a:lnTo>
                    <a:pt x="641" y="632"/>
                  </a:lnTo>
                  <a:lnTo>
                    <a:pt x="687" y="612"/>
                  </a:lnTo>
                  <a:lnTo>
                    <a:pt x="726" y="593"/>
                  </a:lnTo>
                  <a:lnTo>
                    <a:pt x="766" y="573"/>
                  </a:lnTo>
                  <a:lnTo>
                    <a:pt x="806" y="540"/>
                  </a:lnTo>
                  <a:lnTo>
                    <a:pt x="839" y="507"/>
                  </a:lnTo>
                  <a:lnTo>
                    <a:pt x="872" y="474"/>
                  </a:lnTo>
                  <a:lnTo>
                    <a:pt x="905" y="435"/>
                  </a:lnTo>
                  <a:lnTo>
                    <a:pt x="924" y="395"/>
                  </a:lnTo>
                  <a:lnTo>
                    <a:pt x="951" y="356"/>
                  </a:lnTo>
                  <a:lnTo>
                    <a:pt x="964" y="309"/>
                  </a:lnTo>
                  <a:lnTo>
                    <a:pt x="977" y="257"/>
                  </a:lnTo>
                  <a:lnTo>
                    <a:pt x="984" y="211"/>
                  </a:lnTo>
                  <a:lnTo>
                    <a:pt x="984" y="158"/>
                  </a:lnTo>
                  <a:lnTo>
                    <a:pt x="984" y="119"/>
                  </a:lnTo>
                  <a:lnTo>
                    <a:pt x="977" y="79"/>
                  </a:lnTo>
                  <a:lnTo>
                    <a:pt x="971" y="40"/>
                  </a:lnTo>
                  <a:lnTo>
                    <a:pt x="957" y="0"/>
                  </a:lnTo>
                  <a:lnTo>
                    <a:pt x="924" y="72"/>
                  </a:lnTo>
                  <a:lnTo>
                    <a:pt x="885" y="132"/>
                  </a:lnTo>
                  <a:lnTo>
                    <a:pt x="839" y="191"/>
                  </a:lnTo>
                  <a:lnTo>
                    <a:pt x="779" y="237"/>
                  </a:lnTo>
                  <a:lnTo>
                    <a:pt x="713" y="277"/>
                  </a:lnTo>
                  <a:lnTo>
                    <a:pt x="647" y="303"/>
                  </a:lnTo>
                  <a:lnTo>
                    <a:pt x="575" y="323"/>
                  </a:lnTo>
                  <a:lnTo>
                    <a:pt x="495" y="329"/>
                  </a:lnTo>
                  <a:lnTo>
                    <a:pt x="416" y="323"/>
                  </a:lnTo>
                  <a:lnTo>
                    <a:pt x="337" y="309"/>
                  </a:lnTo>
                  <a:lnTo>
                    <a:pt x="271" y="277"/>
                  </a:lnTo>
                  <a:lnTo>
                    <a:pt x="205" y="237"/>
                  </a:lnTo>
                  <a:lnTo>
                    <a:pt x="146" y="191"/>
                  </a:lnTo>
                  <a:lnTo>
                    <a:pt x="99" y="132"/>
                  </a:lnTo>
                  <a:lnTo>
                    <a:pt x="60" y="66"/>
                  </a:lnTo>
                  <a:lnTo>
                    <a:pt x="27" y="0"/>
                  </a:lnTo>
                  <a:lnTo>
                    <a:pt x="14" y="40"/>
                  </a:lnTo>
                  <a:lnTo>
                    <a:pt x="7" y="79"/>
                  </a:lnTo>
                  <a:lnTo>
                    <a:pt x="0" y="119"/>
                  </a:lnTo>
                  <a:lnTo>
                    <a:pt x="0" y="165"/>
                  </a:lnTo>
                  <a:lnTo>
                    <a:pt x="0" y="211"/>
                  </a:lnTo>
                  <a:lnTo>
                    <a:pt x="7" y="263"/>
                  </a:lnTo>
                  <a:lnTo>
                    <a:pt x="20" y="309"/>
                  </a:lnTo>
                  <a:lnTo>
                    <a:pt x="33" y="356"/>
                  </a:lnTo>
                  <a:lnTo>
                    <a:pt x="60" y="395"/>
                  </a:lnTo>
                  <a:lnTo>
                    <a:pt x="80" y="435"/>
                  </a:lnTo>
                  <a:lnTo>
                    <a:pt x="113" y="474"/>
                  </a:lnTo>
                  <a:lnTo>
                    <a:pt x="146" y="514"/>
                  </a:lnTo>
                  <a:lnTo>
                    <a:pt x="179" y="540"/>
                  </a:lnTo>
                  <a:lnTo>
                    <a:pt x="218" y="573"/>
                  </a:lnTo>
                  <a:lnTo>
                    <a:pt x="258" y="593"/>
                  </a:lnTo>
                  <a:lnTo>
                    <a:pt x="297" y="619"/>
                  </a:lnTo>
                  <a:lnTo>
                    <a:pt x="344" y="632"/>
                  </a:lnTo>
                  <a:lnTo>
                    <a:pt x="390" y="645"/>
                  </a:lnTo>
                  <a:lnTo>
                    <a:pt x="443" y="652"/>
                  </a:lnTo>
                  <a:lnTo>
                    <a:pt x="495" y="65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Freeform 12"/>
            <p:cNvSpPr>
              <a:spLocks/>
            </p:cNvSpPr>
            <p:nvPr/>
          </p:nvSpPr>
          <p:spPr bwMode="auto">
            <a:xfrm>
              <a:off x="6486" y="9496"/>
              <a:ext cx="3142" cy="2120"/>
            </a:xfrm>
            <a:custGeom>
              <a:avLst/>
              <a:gdLst/>
              <a:ahLst/>
              <a:cxnLst>
                <a:cxn ang="0">
                  <a:pos x="1083" y="322"/>
                </a:cxn>
                <a:cxn ang="0">
                  <a:pos x="1281" y="342"/>
                </a:cxn>
                <a:cxn ang="0">
                  <a:pos x="1466" y="375"/>
                </a:cxn>
                <a:cxn ang="0">
                  <a:pos x="1651" y="428"/>
                </a:cxn>
                <a:cxn ang="0">
                  <a:pos x="1829" y="494"/>
                </a:cxn>
                <a:cxn ang="0">
                  <a:pos x="2000" y="573"/>
                </a:cxn>
                <a:cxn ang="0">
                  <a:pos x="2159" y="671"/>
                </a:cxn>
                <a:cxn ang="0">
                  <a:pos x="2311" y="777"/>
                </a:cxn>
                <a:cxn ang="0">
                  <a:pos x="2456" y="895"/>
                </a:cxn>
                <a:cxn ang="0">
                  <a:pos x="2581" y="1027"/>
                </a:cxn>
                <a:cxn ang="0">
                  <a:pos x="2700" y="1172"/>
                </a:cxn>
                <a:cxn ang="0">
                  <a:pos x="2806" y="1323"/>
                </a:cxn>
                <a:cxn ang="0">
                  <a:pos x="2905" y="1488"/>
                </a:cxn>
                <a:cxn ang="0">
                  <a:pos x="2984" y="1659"/>
                </a:cxn>
                <a:cxn ang="0">
                  <a:pos x="3043" y="1837"/>
                </a:cxn>
                <a:cxn ang="0">
                  <a:pos x="3096" y="2021"/>
                </a:cxn>
                <a:cxn ang="0">
                  <a:pos x="3129" y="2120"/>
                </a:cxn>
                <a:cxn ang="0">
                  <a:pos x="3136" y="2008"/>
                </a:cxn>
                <a:cxn ang="0">
                  <a:pos x="3116" y="1797"/>
                </a:cxn>
                <a:cxn ang="0">
                  <a:pos x="3070" y="1587"/>
                </a:cxn>
                <a:cxn ang="0">
                  <a:pos x="3004" y="1389"/>
                </a:cxn>
                <a:cxn ang="0">
                  <a:pos x="2918" y="1198"/>
                </a:cxn>
                <a:cxn ang="0">
                  <a:pos x="2819" y="1014"/>
                </a:cxn>
                <a:cxn ang="0">
                  <a:pos x="2700" y="849"/>
                </a:cxn>
                <a:cxn ang="0">
                  <a:pos x="2568" y="691"/>
                </a:cxn>
                <a:cxn ang="0">
                  <a:pos x="2423" y="546"/>
                </a:cxn>
                <a:cxn ang="0">
                  <a:pos x="2264" y="414"/>
                </a:cxn>
                <a:cxn ang="0">
                  <a:pos x="2093" y="303"/>
                </a:cxn>
                <a:cxn ang="0">
                  <a:pos x="1908" y="204"/>
                </a:cxn>
                <a:cxn ang="0">
                  <a:pos x="1717" y="125"/>
                </a:cxn>
                <a:cxn ang="0">
                  <a:pos x="1518" y="65"/>
                </a:cxn>
                <a:cxn ang="0">
                  <a:pos x="1307" y="19"/>
                </a:cxn>
                <a:cxn ang="0">
                  <a:pos x="1096" y="0"/>
                </a:cxn>
                <a:cxn ang="0">
                  <a:pos x="852" y="0"/>
                </a:cxn>
                <a:cxn ang="0">
                  <a:pos x="594" y="33"/>
                </a:cxn>
                <a:cxn ang="0">
                  <a:pos x="344" y="92"/>
                </a:cxn>
                <a:cxn ang="0">
                  <a:pos x="113" y="184"/>
                </a:cxn>
                <a:cxn ang="0">
                  <a:pos x="27" y="309"/>
                </a:cxn>
                <a:cxn ang="0">
                  <a:pos x="66" y="447"/>
                </a:cxn>
                <a:cxn ang="0">
                  <a:pos x="185" y="480"/>
                </a:cxn>
                <a:cxn ang="0">
                  <a:pos x="403" y="401"/>
                </a:cxn>
                <a:cxn ang="0">
                  <a:pos x="627" y="349"/>
                </a:cxn>
                <a:cxn ang="0">
                  <a:pos x="865" y="322"/>
                </a:cxn>
              </a:cxnLst>
              <a:rect l="0" t="0" r="r" b="b"/>
              <a:pathLst>
                <a:path w="3142" h="2120">
                  <a:moveTo>
                    <a:pt x="984" y="322"/>
                  </a:moveTo>
                  <a:lnTo>
                    <a:pt x="1083" y="322"/>
                  </a:lnTo>
                  <a:lnTo>
                    <a:pt x="1182" y="329"/>
                  </a:lnTo>
                  <a:lnTo>
                    <a:pt x="1281" y="342"/>
                  </a:lnTo>
                  <a:lnTo>
                    <a:pt x="1373" y="355"/>
                  </a:lnTo>
                  <a:lnTo>
                    <a:pt x="1466" y="375"/>
                  </a:lnTo>
                  <a:lnTo>
                    <a:pt x="1565" y="401"/>
                  </a:lnTo>
                  <a:lnTo>
                    <a:pt x="1651" y="428"/>
                  </a:lnTo>
                  <a:lnTo>
                    <a:pt x="1743" y="454"/>
                  </a:lnTo>
                  <a:lnTo>
                    <a:pt x="1829" y="494"/>
                  </a:lnTo>
                  <a:lnTo>
                    <a:pt x="1915" y="533"/>
                  </a:lnTo>
                  <a:lnTo>
                    <a:pt x="2000" y="573"/>
                  </a:lnTo>
                  <a:lnTo>
                    <a:pt x="2080" y="619"/>
                  </a:lnTo>
                  <a:lnTo>
                    <a:pt x="2159" y="671"/>
                  </a:lnTo>
                  <a:lnTo>
                    <a:pt x="2238" y="724"/>
                  </a:lnTo>
                  <a:lnTo>
                    <a:pt x="2311" y="777"/>
                  </a:lnTo>
                  <a:lnTo>
                    <a:pt x="2383" y="836"/>
                  </a:lnTo>
                  <a:lnTo>
                    <a:pt x="2456" y="895"/>
                  </a:lnTo>
                  <a:lnTo>
                    <a:pt x="2522" y="961"/>
                  </a:lnTo>
                  <a:lnTo>
                    <a:pt x="2581" y="1027"/>
                  </a:lnTo>
                  <a:lnTo>
                    <a:pt x="2647" y="1099"/>
                  </a:lnTo>
                  <a:lnTo>
                    <a:pt x="2700" y="1172"/>
                  </a:lnTo>
                  <a:lnTo>
                    <a:pt x="2759" y="1251"/>
                  </a:lnTo>
                  <a:lnTo>
                    <a:pt x="2806" y="1323"/>
                  </a:lnTo>
                  <a:lnTo>
                    <a:pt x="2858" y="1402"/>
                  </a:lnTo>
                  <a:lnTo>
                    <a:pt x="2905" y="1488"/>
                  </a:lnTo>
                  <a:lnTo>
                    <a:pt x="2944" y="1573"/>
                  </a:lnTo>
                  <a:lnTo>
                    <a:pt x="2984" y="1659"/>
                  </a:lnTo>
                  <a:lnTo>
                    <a:pt x="3017" y="1745"/>
                  </a:lnTo>
                  <a:lnTo>
                    <a:pt x="3043" y="1837"/>
                  </a:lnTo>
                  <a:lnTo>
                    <a:pt x="3070" y="1929"/>
                  </a:lnTo>
                  <a:lnTo>
                    <a:pt x="3096" y="2021"/>
                  </a:lnTo>
                  <a:lnTo>
                    <a:pt x="3109" y="2113"/>
                  </a:lnTo>
                  <a:lnTo>
                    <a:pt x="3129" y="2120"/>
                  </a:lnTo>
                  <a:lnTo>
                    <a:pt x="3142" y="2120"/>
                  </a:lnTo>
                  <a:lnTo>
                    <a:pt x="3136" y="2008"/>
                  </a:lnTo>
                  <a:lnTo>
                    <a:pt x="3129" y="1903"/>
                  </a:lnTo>
                  <a:lnTo>
                    <a:pt x="3116" y="1797"/>
                  </a:lnTo>
                  <a:lnTo>
                    <a:pt x="3096" y="1692"/>
                  </a:lnTo>
                  <a:lnTo>
                    <a:pt x="3070" y="1587"/>
                  </a:lnTo>
                  <a:lnTo>
                    <a:pt x="3037" y="1488"/>
                  </a:lnTo>
                  <a:lnTo>
                    <a:pt x="3004" y="1389"/>
                  </a:lnTo>
                  <a:lnTo>
                    <a:pt x="2964" y="1290"/>
                  </a:lnTo>
                  <a:lnTo>
                    <a:pt x="2918" y="1198"/>
                  </a:lnTo>
                  <a:lnTo>
                    <a:pt x="2872" y="1106"/>
                  </a:lnTo>
                  <a:lnTo>
                    <a:pt x="2819" y="1014"/>
                  </a:lnTo>
                  <a:lnTo>
                    <a:pt x="2766" y="928"/>
                  </a:lnTo>
                  <a:lnTo>
                    <a:pt x="2700" y="849"/>
                  </a:lnTo>
                  <a:lnTo>
                    <a:pt x="2641" y="770"/>
                  </a:lnTo>
                  <a:lnTo>
                    <a:pt x="2568" y="691"/>
                  </a:lnTo>
                  <a:lnTo>
                    <a:pt x="2502" y="619"/>
                  </a:lnTo>
                  <a:lnTo>
                    <a:pt x="2423" y="546"/>
                  </a:lnTo>
                  <a:lnTo>
                    <a:pt x="2344" y="480"/>
                  </a:lnTo>
                  <a:lnTo>
                    <a:pt x="2264" y="414"/>
                  </a:lnTo>
                  <a:lnTo>
                    <a:pt x="2179" y="355"/>
                  </a:lnTo>
                  <a:lnTo>
                    <a:pt x="2093" y="303"/>
                  </a:lnTo>
                  <a:lnTo>
                    <a:pt x="2000" y="250"/>
                  </a:lnTo>
                  <a:lnTo>
                    <a:pt x="1908" y="204"/>
                  </a:lnTo>
                  <a:lnTo>
                    <a:pt x="1816" y="164"/>
                  </a:lnTo>
                  <a:lnTo>
                    <a:pt x="1717" y="125"/>
                  </a:lnTo>
                  <a:lnTo>
                    <a:pt x="1617" y="92"/>
                  </a:lnTo>
                  <a:lnTo>
                    <a:pt x="1518" y="65"/>
                  </a:lnTo>
                  <a:lnTo>
                    <a:pt x="1413" y="39"/>
                  </a:lnTo>
                  <a:lnTo>
                    <a:pt x="1307" y="19"/>
                  </a:lnTo>
                  <a:lnTo>
                    <a:pt x="1202" y="6"/>
                  </a:lnTo>
                  <a:lnTo>
                    <a:pt x="1096" y="0"/>
                  </a:lnTo>
                  <a:lnTo>
                    <a:pt x="984" y="0"/>
                  </a:lnTo>
                  <a:lnTo>
                    <a:pt x="852" y="0"/>
                  </a:lnTo>
                  <a:lnTo>
                    <a:pt x="720" y="13"/>
                  </a:lnTo>
                  <a:lnTo>
                    <a:pt x="594" y="33"/>
                  </a:lnTo>
                  <a:lnTo>
                    <a:pt x="469" y="59"/>
                  </a:lnTo>
                  <a:lnTo>
                    <a:pt x="344" y="92"/>
                  </a:lnTo>
                  <a:lnTo>
                    <a:pt x="225" y="138"/>
                  </a:lnTo>
                  <a:lnTo>
                    <a:pt x="113" y="184"/>
                  </a:lnTo>
                  <a:lnTo>
                    <a:pt x="0" y="237"/>
                  </a:lnTo>
                  <a:lnTo>
                    <a:pt x="27" y="309"/>
                  </a:lnTo>
                  <a:lnTo>
                    <a:pt x="47" y="375"/>
                  </a:lnTo>
                  <a:lnTo>
                    <a:pt x="66" y="447"/>
                  </a:lnTo>
                  <a:lnTo>
                    <a:pt x="80" y="526"/>
                  </a:lnTo>
                  <a:lnTo>
                    <a:pt x="185" y="480"/>
                  </a:lnTo>
                  <a:lnTo>
                    <a:pt x="291" y="441"/>
                  </a:lnTo>
                  <a:lnTo>
                    <a:pt x="403" y="401"/>
                  </a:lnTo>
                  <a:lnTo>
                    <a:pt x="515" y="375"/>
                  </a:lnTo>
                  <a:lnTo>
                    <a:pt x="627" y="349"/>
                  </a:lnTo>
                  <a:lnTo>
                    <a:pt x="746" y="335"/>
                  </a:lnTo>
                  <a:lnTo>
                    <a:pt x="865" y="322"/>
                  </a:lnTo>
                  <a:lnTo>
                    <a:pt x="984" y="32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Freeform 13"/>
            <p:cNvSpPr>
              <a:spLocks/>
            </p:cNvSpPr>
            <p:nvPr/>
          </p:nvSpPr>
          <p:spPr bwMode="auto">
            <a:xfrm>
              <a:off x="5655" y="11800"/>
              <a:ext cx="2171" cy="1983"/>
            </a:xfrm>
            <a:custGeom>
              <a:avLst/>
              <a:gdLst/>
              <a:ahLst/>
              <a:cxnLst>
                <a:cxn ang="0">
                  <a:pos x="2171" y="1785"/>
                </a:cxn>
                <a:cxn ang="0">
                  <a:pos x="2171" y="1673"/>
                </a:cxn>
                <a:cxn ang="0">
                  <a:pos x="2085" y="1640"/>
                </a:cxn>
                <a:cxn ang="0">
                  <a:pos x="1907" y="1660"/>
                </a:cxn>
                <a:cxn ang="0">
                  <a:pos x="1736" y="1660"/>
                </a:cxn>
                <a:cxn ang="0">
                  <a:pos x="1557" y="1640"/>
                </a:cxn>
                <a:cxn ang="0">
                  <a:pos x="1392" y="1607"/>
                </a:cxn>
                <a:cxn ang="0">
                  <a:pos x="1227" y="1561"/>
                </a:cxn>
                <a:cxn ang="0">
                  <a:pos x="1069" y="1502"/>
                </a:cxn>
                <a:cxn ang="0">
                  <a:pos x="924" y="1423"/>
                </a:cxn>
                <a:cxn ang="0">
                  <a:pos x="779" y="1337"/>
                </a:cxn>
                <a:cxn ang="0">
                  <a:pos x="647" y="1232"/>
                </a:cxn>
                <a:cxn ang="0">
                  <a:pos x="528" y="1120"/>
                </a:cxn>
                <a:cxn ang="0">
                  <a:pos x="416" y="1001"/>
                </a:cxn>
                <a:cxn ang="0">
                  <a:pos x="317" y="870"/>
                </a:cxn>
                <a:cxn ang="0">
                  <a:pos x="231" y="725"/>
                </a:cxn>
                <a:cxn ang="0">
                  <a:pos x="152" y="580"/>
                </a:cxn>
                <a:cxn ang="0">
                  <a:pos x="92" y="422"/>
                </a:cxn>
                <a:cxn ang="0">
                  <a:pos x="46" y="257"/>
                </a:cxn>
                <a:cxn ang="0">
                  <a:pos x="13" y="86"/>
                </a:cxn>
                <a:cxn ang="0">
                  <a:pos x="0" y="86"/>
                </a:cxn>
                <a:cxn ang="0">
                  <a:pos x="0" y="264"/>
                </a:cxn>
                <a:cxn ang="0">
                  <a:pos x="20" y="448"/>
                </a:cxn>
                <a:cxn ang="0">
                  <a:pos x="53" y="626"/>
                </a:cxn>
                <a:cxn ang="0">
                  <a:pos x="112" y="797"/>
                </a:cxn>
                <a:cxn ang="0">
                  <a:pos x="178" y="955"/>
                </a:cxn>
                <a:cxn ang="0">
                  <a:pos x="264" y="1113"/>
                </a:cxn>
                <a:cxn ang="0">
                  <a:pos x="363" y="1258"/>
                </a:cxn>
                <a:cxn ang="0">
                  <a:pos x="475" y="1390"/>
                </a:cxn>
                <a:cxn ang="0">
                  <a:pos x="594" y="1515"/>
                </a:cxn>
                <a:cxn ang="0">
                  <a:pos x="732" y="1627"/>
                </a:cxn>
                <a:cxn ang="0">
                  <a:pos x="878" y="1726"/>
                </a:cxn>
                <a:cxn ang="0">
                  <a:pos x="1029" y="1805"/>
                </a:cxn>
                <a:cxn ang="0">
                  <a:pos x="1194" y="1877"/>
                </a:cxn>
                <a:cxn ang="0">
                  <a:pos x="1366" y="1930"/>
                </a:cxn>
                <a:cxn ang="0">
                  <a:pos x="1544" y="1963"/>
                </a:cxn>
                <a:cxn ang="0">
                  <a:pos x="1729" y="1983"/>
                </a:cxn>
                <a:cxn ang="0">
                  <a:pos x="1914" y="1983"/>
                </a:cxn>
                <a:cxn ang="0">
                  <a:pos x="2085" y="1963"/>
                </a:cxn>
                <a:cxn ang="0">
                  <a:pos x="2171" y="1904"/>
                </a:cxn>
              </a:cxnLst>
              <a:rect l="0" t="0" r="r" b="b"/>
              <a:pathLst>
                <a:path w="2171" h="1983">
                  <a:moveTo>
                    <a:pt x="2165" y="1851"/>
                  </a:moveTo>
                  <a:lnTo>
                    <a:pt x="2171" y="1785"/>
                  </a:lnTo>
                  <a:lnTo>
                    <a:pt x="2171" y="1719"/>
                  </a:lnTo>
                  <a:lnTo>
                    <a:pt x="2171" y="1673"/>
                  </a:lnTo>
                  <a:lnTo>
                    <a:pt x="2171" y="1627"/>
                  </a:lnTo>
                  <a:lnTo>
                    <a:pt x="2085" y="1640"/>
                  </a:lnTo>
                  <a:lnTo>
                    <a:pt x="2000" y="1653"/>
                  </a:lnTo>
                  <a:lnTo>
                    <a:pt x="1907" y="1660"/>
                  </a:lnTo>
                  <a:lnTo>
                    <a:pt x="1821" y="1660"/>
                  </a:lnTo>
                  <a:lnTo>
                    <a:pt x="1736" y="1660"/>
                  </a:lnTo>
                  <a:lnTo>
                    <a:pt x="1643" y="1653"/>
                  </a:lnTo>
                  <a:lnTo>
                    <a:pt x="1557" y="1640"/>
                  </a:lnTo>
                  <a:lnTo>
                    <a:pt x="1472" y="1627"/>
                  </a:lnTo>
                  <a:lnTo>
                    <a:pt x="1392" y="1607"/>
                  </a:lnTo>
                  <a:lnTo>
                    <a:pt x="1307" y="1587"/>
                  </a:lnTo>
                  <a:lnTo>
                    <a:pt x="1227" y="1561"/>
                  </a:lnTo>
                  <a:lnTo>
                    <a:pt x="1148" y="1535"/>
                  </a:lnTo>
                  <a:lnTo>
                    <a:pt x="1069" y="1502"/>
                  </a:lnTo>
                  <a:lnTo>
                    <a:pt x="996" y="1462"/>
                  </a:lnTo>
                  <a:lnTo>
                    <a:pt x="924" y="1423"/>
                  </a:lnTo>
                  <a:lnTo>
                    <a:pt x="851" y="1383"/>
                  </a:lnTo>
                  <a:lnTo>
                    <a:pt x="779" y="1337"/>
                  </a:lnTo>
                  <a:lnTo>
                    <a:pt x="713" y="1285"/>
                  </a:lnTo>
                  <a:lnTo>
                    <a:pt x="647" y="1232"/>
                  </a:lnTo>
                  <a:lnTo>
                    <a:pt x="587" y="1179"/>
                  </a:lnTo>
                  <a:lnTo>
                    <a:pt x="528" y="1120"/>
                  </a:lnTo>
                  <a:lnTo>
                    <a:pt x="468" y="1061"/>
                  </a:lnTo>
                  <a:lnTo>
                    <a:pt x="416" y="1001"/>
                  </a:lnTo>
                  <a:lnTo>
                    <a:pt x="363" y="936"/>
                  </a:lnTo>
                  <a:lnTo>
                    <a:pt x="317" y="870"/>
                  </a:lnTo>
                  <a:lnTo>
                    <a:pt x="270" y="797"/>
                  </a:lnTo>
                  <a:lnTo>
                    <a:pt x="231" y="725"/>
                  </a:lnTo>
                  <a:lnTo>
                    <a:pt x="191" y="652"/>
                  </a:lnTo>
                  <a:lnTo>
                    <a:pt x="152" y="580"/>
                  </a:lnTo>
                  <a:lnTo>
                    <a:pt x="119" y="501"/>
                  </a:lnTo>
                  <a:lnTo>
                    <a:pt x="92" y="422"/>
                  </a:lnTo>
                  <a:lnTo>
                    <a:pt x="66" y="343"/>
                  </a:lnTo>
                  <a:lnTo>
                    <a:pt x="46" y="257"/>
                  </a:lnTo>
                  <a:lnTo>
                    <a:pt x="26" y="172"/>
                  </a:lnTo>
                  <a:lnTo>
                    <a:pt x="13" y="86"/>
                  </a:lnTo>
                  <a:lnTo>
                    <a:pt x="6" y="0"/>
                  </a:lnTo>
                  <a:lnTo>
                    <a:pt x="0" y="86"/>
                  </a:lnTo>
                  <a:lnTo>
                    <a:pt x="0" y="172"/>
                  </a:lnTo>
                  <a:lnTo>
                    <a:pt x="0" y="264"/>
                  </a:lnTo>
                  <a:lnTo>
                    <a:pt x="6" y="356"/>
                  </a:lnTo>
                  <a:lnTo>
                    <a:pt x="20" y="448"/>
                  </a:lnTo>
                  <a:lnTo>
                    <a:pt x="33" y="540"/>
                  </a:lnTo>
                  <a:lnTo>
                    <a:pt x="53" y="626"/>
                  </a:lnTo>
                  <a:lnTo>
                    <a:pt x="79" y="712"/>
                  </a:lnTo>
                  <a:lnTo>
                    <a:pt x="112" y="797"/>
                  </a:lnTo>
                  <a:lnTo>
                    <a:pt x="145" y="876"/>
                  </a:lnTo>
                  <a:lnTo>
                    <a:pt x="178" y="955"/>
                  </a:lnTo>
                  <a:lnTo>
                    <a:pt x="218" y="1034"/>
                  </a:lnTo>
                  <a:lnTo>
                    <a:pt x="264" y="1113"/>
                  </a:lnTo>
                  <a:lnTo>
                    <a:pt x="310" y="1186"/>
                  </a:lnTo>
                  <a:lnTo>
                    <a:pt x="363" y="1258"/>
                  </a:lnTo>
                  <a:lnTo>
                    <a:pt x="416" y="1324"/>
                  </a:lnTo>
                  <a:lnTo>
                    <a:pt x="475" y="1390"/>
                  </a:lnTo>
                  <a:lnTo>
                    <a:pt x="534" y="1456"/>
                  </a:lnTo>
                  <a:lnTo>
                    <a:pt x="594" y="1515"/>
                  </a:lnTo>
                  <a:lnTo>
                    <a:pt x="666" y="1574"/>
                  </a:lnTo>
                  <a:lnTo>
                    <a:pt x="732" y="1627"/>
                  </a:lnTo>
                  <a:lnTo>
                    <a:pt x="805" y="1673"/>
                  </a:lnTo>
                  <a:lnTo>
                    <a:pt x="878" y="1726"/>
                  </a:lnTo>
                  <a:lnTo>
                    <a:pt x="957" y="1765"/>
                  </a:lnTo>
                  <a:lnTo>
                    <a:pt x="1029" y="1805"/>
                  </a:lnTo>
                  <a:lnTo>
                    <a:pt x="1115" y="1844"/>
                  </a:lnTo>
                  <a:lnTo>
                    <a:pt x="1194" y="1877"/>
                  </a:lnTo>
                  <a:lnTo>
                    <a:pt x="1280" y="1904"/>
                  </a:lnTo>
                  <a:lnTo>
                    <a:pt x="1366" y="1930"/>
                  </a:lnTo>
                  <a:lnTo>
                    <a:pt x="1452" y="1950"/>
                  </a:lnTo>
                  <a:lnTo>
                    <a:pt x="1544" y="1963"/>
                  </a:lnTo>
                  <a:lnTo>
                    <a:pt x="1637" y="1976"/>
                  </a:lnTo>
                  <a:lnTo>
                    <a:pt x="1729" y="1983"/>
                  </a:lnTo>
                  <a:lnTo>
                    <a:pt x="1821" y="1983"/>
                  </a:lnTo>
                  <a:lnTo>
                    <a:pt x="1914" y="1983"/>
                  </a:lnTo>
                  <a:lnTo>
                    <a:pt x="2000" y="1976"/>
                  </a:lnTo>
                  <a:lnTo>
                    <a:pt x="2085" y="1963"/>
                  </a:lnTo>
                  <a:lnTo>
                    <a:pt x="2171" y="1950"/>
                  </a:lnTo>
                  <a:lnTo>
                    <a:pt x="2171" y="1904"/>
                  </a:lnTo>
                  <a:lnTo>
                    <a:pt x="2165" y="185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Freeform 14"/>
            <p:cNvSpPr>
              <a:spLocks/>
            </p:cNvSpPr>
            <p:nvPr/>
          </p:nvSpPr>
          <p:spPr bwMode="auto">
            <a:xfrm>
              <a:off x="6315" y="11807"/>
              <a:ext cx="1650" cy="1317"/>
            </a:xfrm>
            <a:custGeom>
              <a:avLst/>
              <a:gdLst/>
              <a:ahLst/>
              <a:cxnLst>
                <a:cxn ang="0">
                  <a:pos x="1161" y="1317"/>
                </a:cxn>
                <a:cxn ang="0">
                  <a:pos x="1260" y="1310"/>
                </a:cxn>
                <a:cxn ang="0">
                  <a:pos x="1353" y="1297"/>
                </a:cxn>
                <a:cxn ang="0">
                  <a:pos x="1445" y="1278"/>
                </a:cxn>
                <a:cxn ang="0">
                  <a:pos x="1538" y="1251"/>
                </a:cxn>
                <a:cxn ang="0">
                  <a:pos x="1557" y="1152"/>
                </a:cxn>
                <a:cxn ang="0">
                  <a:pos x="1584" y="1060"/>
                </a:cxn>
                <a:cxn ang="0">
                  <a:pos x="1617" y="968"/>
                </a:cxn>
                <a:cxn ang="0">
                  <a:pos x="1650" y="882"/>
                </a:cxn>
                <a:cxn ang="0">
                  <a:pos x="1597" y="909"/>
                </a:cxn>
                <a:cxn ang="0">
                  <a:pos x="1538" y="929"/>
                </a:cxn>
                <a:cxn ang="0">
                  <a:pos x="1478" y="948"/>
                </a:cxn>
                <a:cxn ang="0">
                  <a:pos x="1412" y="961"/>
                </a:cxn>
                <a:cxn ang="0">
                  <a:pos x="1353" y="975"/>
                </a:cxn>
                <a:cxn ang="0">
                  <a:pos x="1287" y="988"/>
                </a:cxn>
                <a:cxn ang="0">
                  <a:pos x="1227" y="988"/>
                </a:cxn>
                <a:cxn ang="0">
                  <a:pos x="1161" y="994"/>
                </a:cxn>
                <a:cxn ang="0">
                  <a:pos x="1049" y="988"/>
                </a:cxn>
                <a:cxn ang="0">
                  <a:pos x="944" y="975"/>
                </a:cxn>
                <a:cxn ang="0">
                  <a:pos x="845" y="948"/>
                </a:cxn>
                <a:cxn ang="0">
                  <a:pos x="746" y="915"/>
                </a:cxn>
                <a:cxn ang="0">
                  <a:pos x="653" y="876"/>
                </a:cxn>
                <a:cxn ang="0">
                  <a:pos x="561" y="823"/>
                </a:cxn>
                <a:cxn ang="0">
                  <a:pos x="475" y="770"/>
                </a:cxn>
                <a:cxn ang="0">
                  <a:pos x="396" y="705"/>
                </a:cxn>
                <a:cxn ang="0">
                  <a:pos x="323" y="639"/>
                </a:cxn>
                <a:cxn ang="0">
                  <a:pos x="257" y="560"/>
                </a:cxn>
                <a:cxn ang="0">
                  <a:pos x="198" y="481"/>
                </a:cxn>
                <a:cxn ang="0">
                  <a:pos x="145" y="389"/>
                </a:cxn>
                <a:cxn ang="0">
                  <a:pos x="99" y="296"/>
                </a:cxn>
                <a:cxn ang="0">
                  <a:pos x="59" y="204"/>
                </a:cxn>
                <a:cxn ang="0">
                  <a:pos x="33" y="105"/>
                </a:cxn>
                <a:cxn ang="0">
                  <a:pos x="13" y="0"/>
                </a:cxn>
                <a:cxn ang="0">
                  <a:pos x="6" y="79"/>
                </a:cxn>
                <a:cxn ang="0">
                  <a:pos x="0" y="165"/>
                </a:cxn>
                <a:cxn ang="0">
                  <a:pos x="6" y="283"/>
                </a:cxn>
                <a:cxn ang="0">
                  <a:pos x="26" y="395"/>
                </a:cxn>
                <a:cxn ang="0">
                  <a:pos x="53" y="507"/>
                </a:cxn>
                <a:cxn ang="0">
                  <a:pos x="92" y="612"/>
                </a:cxn>
                <a:cxn ang="0">
                  <a:pos x="138" y="711"/>
                </a:cxn>
                <a:cxn ang="0">
                  <a:pos x="198" y="810"/>
                </a:cxn>
                <a:cxn ang="0">
                  <a:pos x="264" y="896"/>
                </a:cxn>
                <a:cxn ang="0">
                  <a:pos x="343" y="981"/>
                </a:cxn>
                <a:cxn ang="0">
                  <a:pos x="422" y="1054"/>
                </a:cxn>
                <a:cxn ang="0">
                  <a:pos x="515" y="1119"/>
                </a:cxn>
                <a:cxn ang="0">
                  <a:pos x="607" y="1179"/>
                </a:cxn>
                <a:cxn ang="0">
                  <a:pos x="713" y="1225"/>
                </a:cxn>
                <a:cxn ang="0">
                  <a:pos x="818" y="1264"/>
                </a:cxn>
                <a:cxn ang="0">
                  <a:pos x="924" y="1291"/>
                </a:cxn>
                <a:cxn ang="0">
                  <a:pos x="1043" y="1310"/>
                </a:cxn>
                <a:cxn ang="0">
                  <a:pos x="1161" y="1317"/>
                </a:cxn>
              </a:cxnLst>
              <a:rect l="0" t="0" r="r" b="b"/>
              <a:pathLst>
                <a:path w="1650" h="1317">
                  <a:moveTo>
                    <a:pt x="1161" y="1317"/>
                  </a:moveTo>
                  <a:lnTo>
                    <a:pt x="1260" y="1310"/>
                  </a:lnTo>
                  <a:lnTo>
                    <a:pt x="1353" y="1297"/>
                  </a:lnTo>
                  <a:lnTo>
                    <a:pt x="1445" y="1278"/>
                  </a:lnTo>
                  <a:lnTo>
                    <a:pt x="1538" y="1251"/>
                  </a:lnTo>
                  <a:lnTo>
                    <a:pt x="1557" y="1152"/>
                  </a:lnTo>
                  <a:lnTo>
                    <a:pt x="1584" y="1060"/>
                  </a:lnTo>
                  <a:lnTo>
                    <a:pt x="1617" y="968"/>
                  </a:lnTo>
                  <a:lnTo>
                    <a:pt x="1650" y="882"/>
                  </a:lnTo>
                  <a:lnTo>
                    <a:pt x="1597" y="909"/>
                  </a:lnTo>
                  <a:lnTo>
                    <a:pt x="1538" y="929"/>
                  </a:lnTo>
                  <a:lnTo>
                    <a:pt x="1478" y="948"/>
                  </a:lnTo>
                  <a:lnTo>
                    <a:pt x="1412" y="961"/>
                  </a:lnTo>
                  <a:lnTo>
                    <a:pt x="1353" y="975"/>
                  </a:lnTo>
                  <a:lnTo>
                    <a:pt x="1287" y="988"/>
                  </a:lnTo>
                  <a:lnTo>
                    <a:pt x="1227" y="988"/>
                  </a:lnTo>
                  <a:lnTo>
                    <a:pt x="1161" y="994"/>
                  </a:lnTo>
                  <a:lnTo>
                    <a:pt x="1049" y="988"/>
                  </a:lnTo>
                  <a:lnTo>
                    <a:pt x="944" y="975"/>
                  </a:lnTo>
                  <a:lnTo>
                    <a:pt x="845" y="948"/>
                  </a:lnTo>
                  <a:lnTo>
                    <a:pt x="746" y="915"/>
                  </a:lnTo>
                  <a:lnTo>
                    <a:pt x="653" y="876"/>
                  </a:lnTo>
                  <a:lnTo>
                    <a:pt x="561" y="823"/>
                  </a:lnTo>
                  <a:lnTo>
                    <a:pt x="475" y="770"/>
                  </a:lnTo>
                  <a:lnTo>
                    <a:pt x="396" y="705"/>
                  </a:lnTo>
                  <a:lnTo>
                    <a:pt x="323" y="639"/>
                  </a:lnTo>
                  <a:lnTo>
                    <a:pt x="257" y="560"/>
                  </a:lnTo>
                  <a:lnTo>
                    <a:pt x="198" y="481"/>
                  </a:lnTo>
                  <a:lnTo>
                    <a:pt x="145" y="389"/>
                  </a:lnTo>
                  <a:lnTo>
                    <a:pt x="99" y="296"/>
                  </a:lnTo>
                  <a:lnTo>
                    <a:pt x="59" y="204"/>
                  </a:lnTo>
                  <a:lnTo>
                    <a:pt x="33" y="105"/>
                  </a:lnTo>
                  <a:lnTo>
                    <a:pt x="13" y="0"/>
                  </a:lnTo>
                  <a:lnTo>
                    <a:pt x="6" y="79"/>
                  </a:lnTo>
                  <a:lnTo>
                    <a:pt x="0" y="165"/>
                  </a:lnTo>
                  <a:lnTo>
                    <a:pt x="6" y="283"/>
                  </a:lnTo>
                  <a:lnTo>
                    <a:pt x="26" y="395"/>
                  </a:lnTo>
                  <a:lnTo>
                    <a:pt x="53" y="507"/>
                  </a:lnTo>
                  <a:lnTo>
                    <a:pt x="92" y="612"/>
                  </a:lnTo>
                  <a:lnTo>
                    <a:pt x="138" y="711"/>
                  </a:lnTo>
                  <a:lnTo>
                    <a:pt x="198" y="810"/>
                  </a:lnTo>
                  <a:lnTo>
                    <a:pt x="264" y="896"/>
                  </a:lnTo>
                  <a:lnTo>
                    <a:pt x="343" y="981"/>
                  </a:lnTo>
                  <a:lnTo>
                    <a:pt x="422" y="1054"/>
                  </a:lnTo>
                  <a:lnTo>
                    <a:pt x="515" y="1119"/>
                  </a:lnTo>
                  <a:lnTo>
                    <a:pt x="607" y="1179"/>
                  </a:lnTo>
                  <a:lnTo>
                    <a:pt x="713" y="1225"/>
                  </a:lnTo>
                  <a:lnTo>
                    <a:pt x="818" y="1264"/>
                  </a:lnTo>
                  <a:lnTo>
                    <a:pt x="924" y="1291"/>
                  </a:lnTo>
                  <a:lnTo>
                    <a:pt x="1043" y="1310"/>
                  </a:lnTo>
                  <a:lnTo>
                    <a:pt x="1161" y="1317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4" name="Freeform 15"/>
            <p:cNvSpPr>
              <a:spLocks/>
            </p:cNvSpPr>
            <p:nvPr/>
          </p:nvSpPr>
          <p:spPr bwMode="auto">
            <a:xfrm>
              <a:off x="9325" y="9687"/>
              <a:ext cx="1161" cy="770"/>
            </a:xfrm>
            <a:custGeom>
              <a:avLst/>
              <a:gdLst/>
              <a:ahLst/>
              <a:cxnLst>
                <a:cxn ang="0">
                  <a:pos x="534" y="388"/>
                </a:cxn>
                <a:cxn ang="0">
                  <a:pos x="442" y="375"/>
                </a:cxn>
                <a:cxn ang="0">
                  <a:pos x="356" y="342"/>
                </a:cxn>
                <a:cxn ang="0">
                  <a:pos x="277" y="303"/>
                </a:cxn>
                <a:cxn ang="0">
                  <a:pos x="178" y="223"/>
                </a:cxn>
                <a:cxn ang="0">
                  <a:pos x="92" y="118"/>
                </a:cxn>
                <a:cxn ang="0">
                  <a:pos x="52" y="46"/>
                </a:cxn>
                <a:cxn ang="0">
                  <a:pos x="19" y="46"/>
                </a:cxn>
                <a:cxn ang="0">
                  <a:pos x="0" y="144"/>
                </a:cxn>
                <a:cxn ang="0">
                  <a:pos x="0" y="250"/>
                </a:cxn>
                <a:cxn ang="0">
                  <a:pos x="26" y="368"/>
                </a:cxn>
                <a:cxn ang="0">
                  <a:pos x="72" y="467"/>
                </a:cxn>
                <a:cxn ang="0">
                  <a:pos x="132" y="559"/>
                </a:cxn>
                <a:cxn ang="0">
                  <a:pos x="211" y="638"/>
                </a:cxn>
                <a:cxn ang="0">
                  <a:pos x="303" y="704"/>
                </a:cxn>
                <a:cxn ang="0">
                  <a:pos x="409" y="744"/>
                </a:cxn>
                <a:cxn ang="0">
                  <a:pos x="521" y="770"/>
                </a:cxn>
                <a:cxn ang="0">
                  <a:pos x="640" y="770"/>
                </a:cxn>
                <a:cxn ang="0">
                  <a:pos x="759" y="744"/>
                </a:cxn>
                <a:cxn ang="0">
                  <a:pos x="858" y="704"/>
                </a:cxn>
                <a:cxn ang="0">
                  <a:pos x="950" y="638"/>
                </a:cxn>
                <a:cxn ang="0">
                  <a:pos x="1029" y="559"/>
                </a:cxn>
                <a:cxn ang="0">
                  <a:pos x="1095" y="467"/>
                </a:cxn>
                <a:cxn ang="0">
                  <a:pos x="1135" y="362"/>
                </a:cxn>
                <a:cxn ang="0">
                  <a:pos x="1161" y="250"/>
                </a:cxn>
                <a:cxn ang="0">
                  <a:pos x="1161" y="138"/>
                </a:cxn>
                <a:cxn ang="0">
                  <a:pos x="1141" y="46"/>
                </a:cxn>
                <a:cxn ang="0">
                  <a:pos x="1108" y="39"/>
                </a:cxn>
                <a:cxn ang="0">
                  <a:pos x="1069" y="118"/>
                </a:cxn>
                <a:cxn ang="0">
                  <a:pos x="990" y="223"/>
                </a:cxn>
                <a:cxn ang="0">
                  <a:pos x="884" y="303"/>
                </a:cxn>
                <a:cxn ang="0">
                  <a:pos x="805" y="342"/>
                </a:cxn>
                <a:cxn ang="0">
                  <a:pos x="719" y="375"/>
                </a:cxn>
                <a:cxn ang="0">
                  <a:pos x="627" y="388"/>
                </a:cxn>
              </a:cxnLst>
              <a:rect l="0" t="0" r="r" b="b"/>
              <a:pathLst>
                <a:path w="1161" h="770">
                  <a:moveTo>
                    <a:pt x="580" y="388"/>
                  </a:moveTo>
                  <a:lnTo>
                    <a:pt x="534" y="388"/>
                  </a:lnTo>
                  <a:lnTo>
                    <a:pt x="488" y="382"/>
                  </a:lnTo>
                  <a:lnTo>
                    <a:pt x="442" y="375"/>
                  </a:lnTo>
                  <a:lnTo>
                    <a:pt x="402" y="362"/>
                  </a:lnTo>
                  <a:lnTo>
                    <a:pt x="356" y="342"/>
                  </a:lnTo>
                  <a:lnTo>
                    <a:pt x="316" y="329"/>
                  </a:lnTo>
                  <a:lnTo>
                    <a:pt x="277" y="303"/>
                  </a:lnTo>
                  <a:lnTo>
                    <a:pt x="244" y="283"/>
                  </a:lnTo>
                  <a:lnTo>
                    <a:pt x="178" y="223"/>
                  </a:lnTo>
                  <a:lnTo>
                    <a:pt x="118" y="158"/>
                  </a:lnTo>
                  <a:lnTo>
                    <a:pt x="92" y="118"/>
                  </a:lnTo>
                  <a:lnTo>
                    <a:pt x="72" y="85"/>
                  </a:lnTo>
                  <a:lnTo>
                    <a:pt x="52" y="46"/>
                  </a:lnTo>
                  <a:lnTo>
                    <a:pt x="33" y="0"/>
                  </a:lnTo>
                  <a:lnTo>
                    <a:pt x="19" y="46"/>
                  </a:lnTo>
                  <a:lnTo>
                    <a:pt x="6" y="92"/>
                  </a:lnTo>
                  <a:lnTo>
                    <a:pt x="0" y="144"/>
                  </a:lnTo>
                  <a:lnTo>
                    <a:pt x="0" y="191"/>
                  </a:lnTo>
                  <a:lnTo>
                    <a:pt x="0" y="250"/>
                  </a:lnTo>
                  <a:lnTo>
                    <a:pt x="13" y="309"/>
                  </a:lnTo>
                  <a:lnTo>
                    <a:pt x="26" y="368"/>
                  </a:lnTo>
                  <a:lnTo>
                    <a:pt x="46" y="421"/>
                  </a:lnTo>
                  <a:lnTo>
                    <a:pt x="72" y="467"/>
                  </a:lnTo>
                  <a:lnTo>
                    <a:pt x="99" y="520"/>
                  </a:lnTo>
                  <a:lnTo>
                    <a:pt x="132" y="559"/>
                  </a:lnTo>
                  <a:lnTo>
                    <a:pt x="171" y="605"/>
                  </a:lnTo>
                  <a:lnTo>
                    <a:pt x="211" y="638"/>
                  </a:lnTo>
                  <a:lnTo>
                    <a:pt x="257" y="671"/>
                  </a:lnTo>
                  <a:lnTo>
                    <a:pt x="303" y="704"/>
                  </a:lnTo>
                  <a:lnTo>
                    <a:pt x="356" y="724"/>
                  </a:lnTo>
                  <a:lnTo>
                    <a:pt x="409" y="744"/>
                  </a:lnTo>
                  <a:lnTo>
                    <a:pt x="468" y="763"/>
                  </a:lnTo>
                  <a:lnTo>
                    <a:pt x="521" y="770"/>
                  </a:lnTo>
                  <a:lnTo>
                    <a:pt x="580" y="770"/>
                  </a:lnTo>
                  <a:lnTo>
                    <a:pt x="640" y="770"/>
                  </a:lnTo>
                  <a:lnTo>
                    <a:pt x="699" y="757"/>
                  </a:lnTo>
                  <a:lnTo>
                    <a:pt x="759" y="744"/>
                  </a:lnTo>
                  <a:lnTo>
                    <a:pt x="811" y="724"/>
                  </a:lnTo>
                  <a:lnTo>
                    <a:pt x="858" y="704"/>
                  </a:lnTo>
                  <a:lnTo>
                    <a:pt x="910" y="671"/>
                  </a:lnTo>
                  <a:lnTo>
                    <a:pt x="950" y="638"/>
                  </a:lnTo>
                  <a:lnTo>
                    <a:pt x="996" y="599"/>
                  </a:lnTo>
                  <a:lnTo>
                    <a:pt x="1029" y="559"/>
                  </a:lnTo>
                  <a:lnTo>
                    <a:pt x="1062" y="513"/>
                  </a:lnTo>
                  <a:lnTo>
                    <a:pt x="1095" y="467"/>
                  </a:lnTo>
                  <a:lnTo>
                    <a:pt x="1115" y="414"/>
                  </a:lnTo>
                  <a:lnTo>
                    <a:pt x="1135" y="362"/>
                  </a:lnTo>
                  <a:lnTo>
                    <a:pt x="1155" y="309"/>
                  </a:lnTo>
                  <a:lnTo>
                    <a:pt x="1161" y="250"/>
                  </a:lnTo>
                  <a:lnTo>
                    <a:pt x="1161" y="191"/>
                  </a:lnTo>
                  <a:lnTo>
                    <a:pt x="1161" y="138"/>
                  </a:lnTo>
                  <a:lnTo>
                    <a:pt x="1155" y="92"/>
                  </a:lnTo>
                  <a:lnTo>
                    <a:pt x="1141" y="46"/>
                  </a:lnTo>
                  <a:lnTo>
                    <a:pt x="1128" y="0"/>
                  </a:lnTo>
                  <a:lnTo>
                    <a:pt x="1108" y="39"/>
                  </a:lnTo>
                  <a:lnTo>
                    <a:pt x="1089" y="79"/>
                  </a:lnTo>
                  <a:lnTo>
                    <a:pt x="1069" y="118"/>
                  </a:lnTo>
                  <a:lnTo>
                    <a:pt x="1042" y="158"/>
                  </a:lnTo>
                  <a:lnTo>
                    <a:pt x="990" y="223"/>
                  </a:lnTo>
                  <a:lnTo>
                    <a:pt x="917" y="276"/>
                  </a:lnTo>
                  <a:lnTo>
                    <a:pt x="884" y="303"/>
                  </a:lnTo>
                  <a:lnTo>
                    <a:pt x="844" y="322"/>
                  </a:lnTo>
                  <a:lnTo>
                    <a:pt x="805" y="342"/>
                  </a:lnTo>
                  <a:lnTo>
                    <a:pt x="765" y="362"/>
                  </a:lnTo>
                  <a:lnTo>
                    <a:pt x="719" y="375"/>
                  </a:lnTo>
                  <a:lnTo>
                    <a:pt x="673" y="382"/>
                  </a:lnTo>
                  <a:lnTo>
                    <a:pt x="627" y="388"/>
                  </a:lnTo>
                  <a:lnTo>
                    <a:pt x="580" y="388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5" name="Freeform 16"/>
            <p:cNvSpPr>
              <a:spLocks/>
            </p:cNvSpPr>
            <p:nvPr/>
          </p:nvSpPr>
          <p:spPr bwMode="auto">
            <a:xfrm>
              <a:off x="9443" y="9687"/>
              <a:ext cx="1822" cy="1547"/>
            </a:xfrm>
            <a:custGeom>
              <a:avLst/>
              <a:gdLst/>
              <a:ahLst/>
              <a:cxnLst>
                <a:cxn ang="0">
                  <a:pos x="1822" y="191"/>
                </a:cxn>
                <a:cxn ang="0">
                  <a:pos x="1822" y="92"/>
                </a:cxn>
                <a:cxn ang="0">
                  <a:pos x="1809" y="0"/>
                </a:cxn>
                <a:cxn ang="0">
                  <a:pos x="1789" y="112"/>
                </a:cxn>
                <a:cxn ang="0">
                  <a:pos x="1756" y="223"/>
                </a:cxn>
                <a:cxn ang="0">
                  <a:pos x="1717" y="329"/>
                </a:cxn>
                <a:cxn ang="0">
                  <a:pos x="1670" y="434"/>
                </a:cxn>
                <a:cxn ang="0">
                  <a:pos x="1611" y="533"/>
                </a:cxn>
                <a:cxn ang="0">
                  <a:pos x="1545" y="625"/>
                </a:cxn>
                <a:cxn ang="0">
                  <a:pos x="1479" y="711"/>
                </a:cxn>
                <a:cxn ang="0">
                  <a:pos x="1400" y="790"/>
                </a:cxn>
                <a:cxn ang="0">
                  <a:pos x="1314" y="869"/>
                </a:cxn>
                <a:cxn ang="0">
                  <a:pos x="1221" y="935"/>
                </a:cxn>
                <a:cxn ang="0">
                  <a:pos x="1122" y="994"/>
                </a:cxn>
                <a:cxn ang="0">
                  <a:pos x="1023" y="1047"/>
                </a:cxn>
                <a:cxn ang="0">
                  <a:pos x="918" y="1086"/>
                </a:cxn>
                <a:cxn ang="0">
                  <a:pos x="806" y="1119"/>
                </a:cxn>
                <a:cxn ang="0">
                  <a:pos x="693" y="1145"/>
                </a:cxn>
                <a:cxn ang="0">
                  <a:pos x="575" y="1159"/>
                </a:cxn>
                <a:cxn ang="0">
                  <a:pos x="522" y="1165"/>
                </a:cxn>
                <a:cxn ang="0">
                  <a:pos x="462" y="1165"/>
                </a:cxn>
                <a:cxn ang="0">
                  <a:pos x="410" y="1165"/>
                </a:cxn>
                <a:cxn ang="0">
                  <a:pos x="357" y="1159"/>
                </a:cxn>
                <a:cxn ang="0">
                  <a:pos x="264" y="1152"/>
                </a:cxn>
                <a:cxn ang="0">
                  <a:pos x="172" y="1132"/>
                </a:cxn>
                <a:cxn ang="0">
                  <a:pos x="86" y="1112"/>
                </a:cxn>
                <a:cxn ang="0">
                  <a:pos x="0" y="1086"/>
                </a:cxn>
                <a:cxn ang="0">
                  <a:pos x="40" y="1185"/>
                </a:cxn>
                <a:cxn ang="0">
                  <a:pos x="80" y="1290"/>
                </a:cxn>
                <a:cxn ang="0">
                  <a:pos x="113" y="1402"/>
                </a:cxn>
                <a:cxn ang="0">
                  <a:pos x="139" y="1508"/>
                </a:cxn>
                <a:cxn ang="0">
                  <a:pos x="218" y="1527"/>
                </a:cxn>
                <a:cxn ang="0">
                  <a:pos x="297" y="1541"/>
                </a:cxn>
                <a:cxn ang="0">
                  <a:pos x="383" y="1547"/>
                </a:cxn>
                <a:cxn ang="0">
                  <a:pos x="469" y="1547"/>
                </a:cxn>
                <a:cxn ang="0">
                  <a:pos x="535" y="1547"/>
                </a:cxn>
                <a:cxn ang="0">
                  <a:pos x="608" y="1541"/>
                </a:cxn>
                <a:cxn ang="0">
                  <a:pos x="674" y="1534"/>
                </a:cxn>
                <a:cxn ang="0">
                  <a:pos x="740" y="1521"/>
                </a:cxn>
                <a:cxn ang="0">
                  <a:pos x="806" y="1508"/>
                </a:cxn>
                <a:cxn ang="0">
                  <a:pos x="872" y="1488"/>
                </a:cxn>
                <a:cxn ang="0">
                  <a:pos x="931" y="1468"/>
                </a:cxn>
                <a:cxn ang="0">
                  <a:pos x="997" y="1442"/>
                </a:cxn>
                <a:cxn ang="0">
                  <a:pos x="1116" y="1382"/>
                </a:cxn>
                <a:cxn ang="0">
                  <a:pos x="1228" y="1317"/>
                </a:cxn>
                <a:cxn ang="0">
                  <a:pos x="1334" y="1238"/>
                </a:cxn>
                <a:cxn ang="0">
                  <a:pos x="1426" y="1152"/>
                </a:cxn>
                <a:cxn ang="0">
                  <a:pos x="1518" y="1053"/>
                </a:cxn>
                <a:cxn ang="0">
                  <a:pos x="1591" y="948"/>
                </a:cxn>
                <a:cxn ang="0">
                  <a:pos x="1664" y="836"/>
                </a:cxn>
                <a:cxn ang="0">
                  <a:pos x="1717" y="717"/>
                </a:cxn>
                <a:cxn ang="0">
                  <a:pos x="1743" y="658"/>
                </a:cxn>
                <a:cxn ang="0">
                  <a:pos x="1763" y="592"/>
                </a:cxn>
                <a:cxn ang="0">
                  <a:pos x="1783" y="526"/>
                </a:cxn>
                <a:cxn ang="0">
                  <a:pos x="1796" y="461"/>
                </a:cxn>
                <a:cxn ang="0">
                  <a:pos x="1809" y="395"/>
                </a:cxn>
                <a:cxn ang="0">
                  <a:pos x="1816" y="329"/>
                </a:cxn>
                <a:cxn ang="0">
                  <a:pos x="1822" y="256"/>
                </a:cxn>
                <a:cxn ang="0">
                  <a:pos x="1822" y="191"/>
                </a:cxn>
              </a:cxnLst>
              <a:rect l="0" t="0" r="r" b="b"/>
              <a:pathLst>
                <a:path w="1822" h="1547">
                  <a:moveTo>
                    <a:pt x="1822" y="191"/>
                  </a:moveTo>
                  <a:lnTo>
                    <a:pt x="1822" y="92"/>
                  </a:lnTo>
                  <a:lnTo>
                    <a:pt x="1809" y="0"/>
                  </a:lnTo>
                  <a:lnTo>
                    <a:pt x="1789" y="112"/>
                  </a:lnTo>
                  <a:lnTo>
                    <a:pt x="1756" y="223"/>
                  </a:lnTo>
                  <a:lnTo>
                    <a:pt x="1717" y="329"/>
                  </a:lnTo>
                  <a:lnTo>
                    <a:pt x="1670" y="434"/>
                  </a:lnTo>
                  <a:lnTo>
                    <a:pt x="1611" y="533"/>
                  </a:lnTo>
                  <a:lnTo>
                    <a:pt x="1545" y="625"/>
                  </a:lnTo>
                  <a:lnTo>
                    <a:pt x="1479" y="711"/>
                  </a:lnTo>
                  <a:lnTo>
                    <a:pt x="1400" y="790"/>
                  </a:lnTo>
                  <a:lnTo>
                    <a:pt x="1314" y="869"/>
                  </a:lnTo>
                  <a:lnTo>
                    <a:pt x="1221" y="935"/>
                  </a:lnTo>
                  <a:lnTo>
                    <a:pt x="1122" y="994"/>
                  </a:lnTo>
                  <a:lnTo>
                    <a:pt x="1023" y="1047"/>
                  </a:lnTo>
                  <a:lnTo>
                    <a:pt x="918" y="1086"/>
                  </a:lnTo>
                  <a:lnTo>
                    <a:pt x="806" y="1119"/>
                  </a:lnTo>
                  <a:lnTo>
                    <a:pt x="693" y="1145"/>
                  </a:lnTo>
                  <a:lnTo>
                    <a:pt x="575" y="1159"/>
                  </a:lnTo>
                  <a:lnTo>
                    <a:pt x="522" y="1165"/>
                  </a:lnTo>
                  <a:lnTo>
                    <a:pt x="462" y="1165"/>
                  </a:lnTo>
                  <a:lnTo>
                    <a:pt x="410" y="1165"/>
                  </a:lnTo>
                  <a:lnTo>
                    <a:pt x="357" y="1159"/>
                  </a:lnTo>
                  <a:lnTo>
                    <a:pt x="264" y="1152"/>
                  </a:lnTo>
                  <a:lnTo>
                    <a:pt x="172" y="1132"/>
                  </a:lnTo>
                  <a:lnTo>
                    <a:pt x="86" y="1112"/>
                  </a:lnTo>
                  <a:lnTo>
                    <a:pt x="0" y="1086"/>
                  </a:lnTo>
                  <a:lnTo>
                    <a:pt x="40" y="1185"/>
                  </a:lnTo>
                  <a:lnTo>
                    <a:pt x="80" y="1290"/>
                  </a:lnTo>
                  <a:lnTo>
                    <a:pt x="113" y="1402"/>
                  </a:lnTo>
                  <a:lnTo>
                    <a:pt x="139" y="1508"/>
                  </a:lnTo>
                  <a:lnTo>
                    <a:pt x="218" y="1527"/>
                  </a:lnTo>
                  <a:lnTo>
                    <a:pt x="297" y="1541"/>
                  </a:lnTo>
                  <a:lnTo>
                    <a:pt x="383" y="1547"/>
                  </a:lnTo>
                  <a:lnTo>
                    <a:pt x="469" y="1547"/>
                  </a:lnTo>
                  <a:lnTo>
                    <a:pt x="535" y="1547"/>
                  </a:lnTo>
                  <a:lnTo>
                    <a:pt x="608" y="1541"/>
                  </a:lnTo>
                  <a:lnTo>
                    <a:pt x="674" y="1534"/>
                  </a:lnTo>
                  <a:lnTo>
                    <a:pt x="740" y="1521"/>
                  </a:lnTo>
                  <a:lnTo>
                    <a:pt x="806" y="1508"/>
                  </a:lnTo>
                  <a:lnTo>
                    <a:pt x="872" y="1488"/>
                  </a:lnTo>
                  <a:lnTo>
                    <a:pt x="931" y="1468"/>
                  </a:lnTo>
                  <a:lnTo>
                    <a:pt x="997" y="1442"/>
                  </a:lnTo>
                  <a:lnTo>
                    <a:pt x="1116" y="1382"/>
                  </a:lnTo>
                  <a:lnTo>
                    <a:pt x="1228" y="1317"/>
                  </a:lnTo>
                  <a:lnTo>
                    <a:pt x="1334" y="1238"/>
                  </a:lnTo>
                  <a:lnTo>
                    <a:pt x="1426" y="1152"/>
                  </a:lnTo>
                  <a:lnTo>
                    <a:pt x="1518" y="1053"/>
                  </a:lnTo>
                  <a:lnTo>
                    <a:pt x="1591" y="948"/>
                  </a:lnTo>
                  <a:lnTo>
                    <a:pt x="1664" y="836"/>
                  </a:lnTo>
                  <a:lnTo>
                    <a:pt x="1717" y="717"/>
                  </a:lnTo>
                  <a:lnTo>
                    <a:pt x="1743" y="658"/>
                  </a:lnTo>
                  <a:lnTo>
                    <a:pt x="1763" y="592"/>
                  </a:lnTo>
                  <a:lnTo>
                    <a:pt x="1783" y="526"/>
                  </a:lnTo>
                  <a:lnTo>
                    <a:pt x="1796" y="461"/>
                  </a:lnTo>
                  <a:lnTo>
                    <a:pt x="1809" y="395"/>
                  </a:lnTo>
                  <a:lnTo>
                    <a:pt x="1816" y="329"/>
                  </a:lnTo>
                  <a:lnTo>
                    <a:pt x="1822" y="256"/>
                  </a:lnTo>
                  <a:lnTo>
                    <a:pt x="1822" y="19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" name="Freeform 17"/>
            <p:cNvSpPr>
              <a:spLocks/>
            </p:cNvSpPr>
            <p:nvPr/>
          </p:nvSpPr>
          <p:spPr bwMode="auto">
            <a:xfrm>
              <a:off x="8929" y="8521"/>
              <a:ext cx="1953" cy="1166"/>
            </a:xfrm>
            <a:custGeom>
              <a:avLst/>
              <a:gdLst/>
              <a:ahLst/>
              <a:cxnLst>
                <a:cxn ang="0">
                  <a:pos x="1947" y="1067"/>
                </a:cxn>
                <a:cxn ang="0">
                  <a:pos x="1953" y="882"/>
                </a:cxn>
                <a:cxn ang="0">
                  <a:pos x="1914" y="698"/>
                </a:cxn>
                <a:cxn ang="0">
                  <a:pos x="1848" y="533"/>
                </a:cxn>
                <a:cxn ang="0">
                  <a:pos x="1755" y="389"/>
                </a:cxn>
                <a:cxn ang="0">
                  <a:pos x="1643" y="257"/>
                </a:cxn>
                <a:cxn ang="0">
                  <a:pos x="1504" y="151"/>
                </a:cxn>
                <a:cxn ang="0">
                  <a:pos x="1346" y="72"/>
                </a:cxn>
                <a:cxn ang="0">
                  <a:pos x="1174" y="20"/>
                </a:cxn>
                <a:cxn ang="0">
                  <a:pos x="1029" y="0"/>
                </a:cxn>
                <a:cxn ang="0">
                  <a:pos x="924" y="0"/>
                </a:cxn>
                <a:cxn ang="0">
                  <a:pos x="778" y="20"/>
                </a:cxn>
                <a:cxn ang="0">
                  <a:pos x="607" y="72"/>
                </a:cxn>
                <a:cxn ang="0">
                  <a:pos x="448" y="151"/>
                </a:cxn>
                <a:cxn ang="0">
                  <a:pos x="310" y="263"/>
                </a:cxn>
                <a:cxn ang="0">
                  <a:pos x="191" y="389"/>
                </a:cxn>
                <a:cxn ang="0">
                  <a:pos x="99" y="540"/>
                </a:cxn>
                <a:cxn ang="0">
                  <a:pos x="39" y="705"/>
                </a:cxn>
                <a:cxn ang="0">
                  <a:pos x="6" y="882"/>
                </a:cxn>
                <a:cxn ang="0">
                  <a:pos x="6" y="1073"/>
                </a:cxn>
                <a:cxn ang="0">
                  <a:pos x="39" y="1087"/>
                </a:cxn>
                <a:cxn ang="0">
                  <a:pos x="99" y="929"/>
                </a:cxn>
                <a:cxn ang="0">
                  <a:pos x="184" y="790"/>
                </a:cxn>
                <a:cxn ang="0">
                  <a:pos x="290" y="665"/>
                </a:cxn>
                <a:cxn ang="0">
                  <a:pos x="415" y="560"/>
                </a:cxn>
                <a:cxn ang="0">
                  <a:pos x="561" y="474"/>
                </a:cxn>
                <a:cxn ang="0">
                  <a:pos x="719" y="415"/>
                </a:cxn>
                <a:cxn ang="0">
                  <a:pos x="891" y="389"/>
                </a:cxn>
                <a:cxn ang="0">
                  <a:pos x="1062" y="389"/>
                </a:cxn>
                <a:cxn ang="0">
                  <a:pos x="1234" y="415"/>
                </a:cxn>
                <a:cxn ang="0">
                  <a:pos x="1392" y="474"/>
                </a:cxn>
                <a:cxn ang="0">
                  <a:pos x="1531" y="553"/>
                </a:cxn>
                <a:cxn ang="0">
                  <a:pos x="1663" y="659"/>
                </a:cxn>
                <a:cxn ang="0">
                  <a:pos x="1768" y="784"/>
                </a:cxn>
                <a:cxn ang="0">
                  <a:pos x="1854" y="929"/>
                </a:cxn>
                <a:cxn ang="0">
                  <a:pos x="1914" y="1080"/>
                </a:cxn>
              </a:cxnLst>
              <a:rect l="0" t="0" r="r" b="b"/>
              <a:pathLst>
                <a:path w="1953" h="1166">
                  <a:moveTo>
                    <a:pt x="1933" y="1166"/>
                  </a:moveTo>
                  <a:lnTo>
                    <a:pt x="1947" y="1067"/>
                  </a:lnTo>
                  <a:lnTo>
                    <a:pt x="1953" y="975"/>
                  </a:lnTo>
                  <a:lnTo>
                    <a:pt x="1953" y="882"/>
                  </a:lnTo>
                  <a:lnTo>
                    <a:pt x="1940" y="790"/>
                  </a:lnTo>
                  <a:lnTo>
                    <a:pt x="1914" y="698"/>
                  </a:lnTo>
                  <a:lnTo>
                    <a:pt x="1887" y="619"/>
                  </a:lnTo>
                  <a:lnTo>
                    <a:pt x="1848" y="533"/>
                  </a:lnTo>
                  <a:lnTo>
                    <a:pt x="1808" y="461"/>
                  </a:lnTo>
                  <a:lnTo>
                    <a:pt x="1755" y="389"/>
                  </a:lnTo>
                  <a:lnTo>
                    <a:pt x="1702" y="323"/>
                  </a:lnTo>
                  <a:lnTo>
                    <a:pt x="1643" y="257"/>
                  </a:lnTo>
                  <a:lnTo>
                    <a:pt x="1570" y="204"/>
                  </a:lnTo>
                  <a:lnTo>
                    <a:pt x="1504" y="151"/>
                  </a:lnTo>
                  <a:lnTo>
                    <a:pt x="1425" y="105"/>
                  </a:lnTo>
                  <a:lnTo>
                    <a:pt x="1346" y="72"/>
                  </a:lnTo>
                  <a:lnTo>
                    <a:pt x="1260" y="40"/>
                  </a:lnTo>
                  <a:lnTo>
                    <a:pt x="1174" y="20"/>
                  </a:lnTo>
                  <a:lnTo>
                    <a:pt x="1082" y="7"/>
                  </a:lnTo>
                  <a:lnTo>
                    <a:pt x="1029" y="0"/>
                  </a:lnTo>
                  <a:lnTo>
                    <a:pt x="976" y="0"/>
                  </a:lnTo>
                  <a:lnTo>
                    <a:pt x="924" y="0"/>
                  </a:lnTo>
                  <a:lnTo>
                    <a:pt x="864" y="7"/>
                  </a:lnTo>
                  <a:lnTo>
                    <a:pt x="778" y="20"/>
                  </a:lnTo>
                  <a:lnTo>
                    <a:pt x="686" y="40"/>
                  </a:lnTo>
                  <a:lnTo>
                    <a:pt x="607" y="72"/>
                  </a:lnTo>
                  <a:lnTo>
                    <a:pt x="528" y="112"/>
                  </a:lnTo>
                  <a:lnTo>
                    <a:pt x="448" y="151"/>
                  </a:lnTo>
                  <a:lnTo>
                    <a:pt x="376" y="204"/>
                  </a:lnTo>
                  <a:lnTo>
                    <a:pt x="310" y="263"/>
                  </a:lnTo>
                  <a:lnTo>
                    <a:pt x="250" y="323"/>
                  </a:lnTo>
                  <a:lnTo>
                    <a:pt x="191" y="389"/>
                  </a:lnTo>
                  <a:lnTo>
                    <a:pt x="145" y="461"/>
                  </a:lnTo>
                  <a:lnTo>
                    <a:pt x="99" y="540"/>
                  </a:lnTo>
                  <a:lnTo>
                    <a:pt x="66" y="619"/>
                  </a:lnTo>
                  <a:lnTo>
                    <a:pt x="39" y="705"/>
                  </a:lnTo>
                  <a:lnTo>
                    <a:pt x="13" y="790"/>
                  </a:lnTo>
                  <a:lnTo>
                    <a:pt x="6" y="882"/>
                  </a:lnTo>
                  <a:lnTo>
                    <a:pt x="0" y="975"/>
                  </a:lnTo>
                  <a:lnTo>
                    <a:pt x="6" y="1073"/>
                  </a:lnTo>
                  <a:lnTo>
                    <a:pt x="19" y="1166"/>
                  </a:lnTo>
                  <a:lnTo>
                    <a:pt x="39" y="1087"/>
                  </a:lnTo>
                  <a:lnTo>
                    <a:pt x="66" y="1008"/>
                  </a:lnTo>
                  <a:lnTo>
                    <a:pt x="99" y="929"/>
                  </a:lnTo>
                  <a:lnTo>
                    <a:pt x="138" y="856"/>
                  </a:lnTo>
                  <a:lnTo>
                    <a:pt x="184" y="790"/>
                  </a:lnTo>
                  <a:lnTo>
                    <a:pt x="237" y="724"/>
                  </a:lnTo>
                  <a:lnTo>
                    <a:pt x="290" y="665"/>
                  </a:lnTo>
                  <a:lnTo>
                    <a:pt x="356" y="606"/>
                  </a:lnTo>
                  <a:lnTo>
                    <a:pt x="415" y="560"/>
                  </a:lnTo>
                  <a:lnTo>
                    <a:pt x="488" y="514"/>
                  </a:lnTo>
                  <a:lnTo>
                    <a:pt x="561" y="474"/>
                  </a:lnTo>
                  <a:lnTo>
                    <a:pt x="640" y="441"/>
                  </a:lnTo>
                  <a:lnTo>
                    <a:pt x="719" y="415"/>
                  </a:lnTo>
                  <a:lnTo>
                    <a:pt x="805" y="395"/>
                  </a:lnTo>
                  <a:lnTo>
                    <a:pt x="891" y="389"/>
                  </a:lnTo>
                  <a:lnTo>
                    <a:pt x="976" y="382"/>
                  </a:lnTo>
                  <a:lnTo>
                    <a:pt x="1062" y="389"/>
                  </a:lnTo>
                  <a:lnTo>
                    <a:pt x="1148" y="395"/>
                  </a:lnTo>
                  <a:lnTo>
                    <a:pt x="1234" y="415"/>
                  </a:lnTo>
                  <a:lnTo>
                    <a:pt x="1313" y="441"/>
                  </a:lnTo>
                  <a:lnTo>
                    <a:pt x="1392" y="474"/>
                  </a:lnTo>
                  <a:lnTo>
                    <a:pt x="1465" y="514"/>
                  </a:lnTo>
                  <a:lnTo>
                    <a:pt x="1531" y="553"/>
                  </a:lnTo>
                  <a:lnTo>
                    <a:pt x="1597" y="606"/>
                  </a:lnTo>
                  <a:lnTo>
                    <a:pt x="1663" y="659"/>
                  </a:lnTo>
                  <a:lnTo>
                    <a:pt x="1716" y="718"/>
                  </a:lnTo>
                  <a:lnTo>
                    <a:pt x="1768" y="784"/>
                  </a:lnTo>
                  <a:lnTo>
                    <a:pt x="1815" y="856"/>
                  </a:lnTo>
                  <a:lnTo>
                    <a:pt x="1854" y="929"/>
                  </a:lnTo>
                  <a:lnTo>
                    <a:pt x="1887" y="1001"/>
                  </a:lnTo>
                  <a:lnTo>
                    <a:pt x="1914" y="1080"/>
                  </a:lnTo>
                  <a:lnTo>
                    <a:pt x="1933" y="1166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" name="Freeform 18"/>
            <p:cNvSpPr>
              <a:spLocks/>
            </p:cNvSpPr>
            <p:nvPr/>
          </p:nvSpPr>
          <p:spPr bwMode="auto">
            <a:xfrm>
              <a:off x="7371" y="6967"/>
              <a:ext cx="5069" cy="2713"/>
            </a:xfrm>
            <a:custGeom>
              <a:avLst/>
              <a:gdLst/>
              <a:ahLst/>
              <a:cxnLst>
                <a:cxn ang="0">
                  <a:pos x="2270" y="13"/>
                </a:cxn>
                <a:cxn ang="0">
                  <a:pos x="1894" y="79"/>
                </a:cxn>
                <a:cxn ang="0">
                  <a:pos x="1544" y="197"/>
                </a:cxn>
                <a:cxn ang="0">
                  <a:pos x="1214" y="369"/>
                </a:cxn>
                <a:cxn ang="0">
                  <a:pos x="917" y="579"/>
                </a:cxn>
                <a:cxn ang="0">
                  <a:pos x="653" y="830"/>
                </a:cxn>
                <a:cxn ang="0">
                  <a:pos x="429" y="1119"/>
                </a:cxn>
                <a:cxn ang="0">
                  <a:pos x="244" y="1435"/>
                </a:cxn>
                <a:cxn ang="0">
                  <a:pos x="112" y="1778"/>
                </a:cxn>
                <a:cxn ang="0">
                  <a:pos x="26" y="2147"/>
                </a:cxn>
                <a:cxn ang="0">
                  <a:pos x="0" y="2529"/>
                </a:cxn>
                <a:cxn ang="0">
                  <a:pos x="53" y="2417"/>
                </a:cxn>
                <a:cxn ang="0">
                  <a:pos x="138" y="2087"/>
                </a:cxn>
                <a:cxn ang="0">
                  <a:pos x="270" y="1778"/>
                </a:cxn>
                <a:cxn ang="0">
                  <a:pos x="435" y="1495"/>
                </a:cxn>
                <a:cxn ang="0">
                  <a:pos x="640" y="1231"/>
                </a:cxn>
                <a:cxn ang="0">
                  <a:pos x="878" y="1001"/>
                </a:cxn>
                <a:cxn ang="0">
                  <a:pos x="1135" y="803"/>
                </a:cxn>
                <a:cxn ang="0">
                  <a:pos x="1426" y="639"/>
                </a:cxn>
                <a:cxn ang="0">
                  <a:pos x="1736" y="507"/>
                </a:cxn>
                <a:cxn ang="0">
                  <a:pos x="2066" y="421"/>
                </a:cxn>
                <a:cxn ang="0">
                  <a:pos x="2416" y="382"/>
                </a:cxn>
                <a:cxn ang="0">
                  <a:pos x="2779" y="395"/>
                </a:cxn>
                <a:cxn ang="0">
                  <a:pos x="3135" y="454"/>
                </a:cxn>
                <a:cxn ang="0">
                  <a:pos x="3478" y="560"/>
                </a:cxn>
                <a:cxn ang="0">
                  <a:pos x="3795" y="711"/>
                </a:cxn>
                <a:cxn ang="0">
                  <a:pos x="4086" y="909"/>
                </a:cxn>
                <a:cxn ang="0">
                  <a:pos x="4343" y="1139"/>
                </a:cxn>
                <a:cxn ang="0">
                  <a:pos x="4567" y="1403"/>
                </a:cxn>
                <a:cxn ang="0">
                  <a:pos x="4759" y="1692"/>
                </a:cxn>
                <a:cxn ang="0">
                  <a:pos x="4911" y="2015"/>
                </a:cxn>
                <a:cxn ang="0">
                  <a:pos x="5010" y="2357"/>
                </a:cxn>
                <a:cxn ang="0">
                  <a:pos x="5062" y="2713"/>
                </a:cxn>
                <a:cxn ang="0">
                  <a:pos x="5069" y="2390"/>
                </a:cxn>
                <a:cxn ang="0">
                  <a:pos x="5016" y="2015"/>
                </a:cxn>
                <a:cxn ang="0">
                  <a:pos x="4917" y="1653"/>
                </a:cxn>
                <a:cxn ang="0">
                  <a:pos x="4765" y="1317"/>
                </a:cxn>
                <a:cxn ang="0">
                  <a:pos x="4567" y="1007"/>
                </a:cxn>
                <a:cxn ang="0">
                  <a:pos x="4323" y="737"/>
                </a:cxn>
                <a:cxn ang="0">
                  <a:pos x="4046" y="500"/>
                </a:cxn>
                <a:cxn ang="0">
                  <a:pos x="3742" y="303"/>
                </a:cxn>
                <a:cxn ang="0">
                  <a:pos x="3399" y="151"/>
                </a:cxn>
                <a:cxn ang="0">
                  <a:pos x="3043" y="46"/>
                </a:cxn>
                <a:cxn ang="0">
                  <a:pos x="2660" y="0"/>
                </a:cxn>
              </a:cxnLst>
              <a:rect l="0" t="0" r="r" b="b"/>
              <a:pathLst>
                <a:path w="5069" h="2713">
                  <a:moveTo>
                    <a:pt x="2528" y="0"/>
                  </a:moveTo>
                  <a:lnTo>
                    <a:pt x="2402" y="0"/>
                  </a:lnTo>
                  <a:lnTo>
                    <a:pt x="2270" y="13"/>
                  </a:lnTo>
                  <a:lnTo>
                    <a:pt x="2145" y="26"/>
                  </a:lnTo>
                  <a:lnTo>
                    <a:pt x="2020" y="46"/>
                  </a:lnTo>
                  <a:lnTo>
                    <a:pt x="1894" y="79"/>
                  </a:lnTo>
                  <a:lnTo>
                    <a:pt x="1775" y="112"/>
                  </a:lnTo>
                  <a:lnTo>
                    <a:pt x="1657" y="151"/>
                  </a:lnTo>
                  <a:lnTo>
                    <a:pt x="1544" y="197"/>
                  </a:lnTo>
                  <a:lnTo>
                    <a:pt x="1432" y="250"/>
                  </a:lnTo>
                  <a:lnTo>
                    <a:pt x="1320" y="303"/>
                  </a:lnTo>
                  <a:lnTo>
                    <a:pt x="1214" y="369"/>
                  </a:lnTo>
                  <a:lnTo>
                    <a:pt x="1115" y="435"/>
                  </a:lnTo>
                  <a:lnTo>
                    <a:pt x="1016" y="500"/>
                  </a:lnTo>
                  <a:lnTo>
                    <a:pt x="917" y="579"/>
                  </a:lnTo>
                  <a:lnTo>
                    <a:pt x="825" y="658"/>
                  </a:lnTo>
                  <a:lnTo>
                    <a:pt x="739" y="744"/>
                  </a:lnTo>
                  <a:lnTo>
                    <a:pt x="653" y="830"/>
                  </a:lnTo>
                  <a:lnTo>
                    <a:pt x="574" y="922"/>
                  </a:lnTo>
                  <a:lnTo>
                    <a:pt x="501" y="1021"/>
                  </a:lnTo>
                  <a:lnTo>
                    <a:pt x="429" y="1119"/>
                  </a:lnTo>
                  <a:lnTo>
                    <a:pt x="363" y="1218"/>
                  </a:lnTo>
                  <a:lnTo>
                    <a:pt x="303" y="1324"/>
                  </a:lnTo>
                  <a:lnTo>
                    <a:pt x="244" y="1435"/>
                  </a:lnTo>
                  <a:lnTo>
                    <a:pt x="198" y="1547"/>
                  </a:lnTo>
                  <a:lnTo>
                    <a:pt x="152" y="1659"/>
                  </a:lnTo>
                  <a:lnTo>
                    <a:pt x="112" y="1778"/>
                  </a:lnTo>
                  <a:lnTo>
                    <a:pt x="79" y="1896"/>
                  </a:lnTo>
                  <a:lnTo>
                    <a:pt x="46" y="2022"/>
                  </a:lnTo>
                  <a:lnTo>
                    <a:pt x="26" y="2147"/>
                  </a:lnTo>
                  <a:lnTo>
                    <a:pt x="13" y="2272"/>
                  </a:lnTo>
                  <a:lnTo>
                    <a:pt x="0" y="2403"/>
                  </a:lnTo>
                  <a:lnTo>
                    <a:pt x="0" y="2529"/>
                  </a:lnTo>
                  <a:lnTo>
                    <a:pt x="13" y="2529"/>
                  </a:lnTo>
                  <a:lnTo>
                    <a:pt x="26" y="2529"/>
                  </a:lnTo>
                  <a:lnTo>
                    <a:pt x="53" y="2417"/>
                  </a:lnTo>
                  <a:lnTo>
                    <a:pt x="72" y="2305"/>
                  </a:lnTo>
                  <a:lnTo>
                    <a:pt x="105" y="2199"/>
                  </a:lnTo>
                  <a:lnTo>
                    <a:pt x="138" y="2087"/>
                  </a:lnTo>
                  <a:lnTo>
                    <a:pt x="178" y="1982"/>
                  </a:lnTo>
                  <a:lnTo>
                    <a:pt x="218" y="1883"/>
                  </a:lnTo>
                  <a:lnTo>
                    <a:pt x="270" y="1778"/>
                  </a:lnTo>
                  <a:lnTo>
                    <a:pt x="323" y="1679"/>
                  </a:lnTo>
                  <a:lnTo>
                    <a:pt x="376" y="1587"/>
                  </a:lnTo>
                  <a:lnTo>
                    <a:pt x="435" y="1495"/>
                  </a:lnTo>
                  <a:lnTo>
                    <a:pt x="501" y="1403"/>
                  </a:lnTo>
                  <a:lnTo>
                    <a:pt x="567" y="1317"/>
                  </a:lnTo>
                  <a:lnTo>
                    <a:pt x="640" y="1231"/>
                  </a:lnTo>
                  <a:lnTo>
                    <a:pt x="713" y="1152"/>
                  </a:lnTo>
                  <a:lnTo>
                    <a:pt x="792" y="1073"/>
                  </a:lnTo>
                  <a:lnTo>
                    <a:pt x="878" y="1001"/>
                  </a:lnTo>
                  <a:lnTo>
                    <a:pt x="957" y="928"/>
                  </a:lnTo>
                  <a:lnTo>
                    <a:pt x="1049" y="863"/>
                  </a:lnTo>
                  <a:lnTo>
                    <a:pt x="1135" y="803"/>
                  </a:lnTo>
                  <a:lnTo>
                    <a:pt x="1234" y="744"/>
                  </a:lnTo>
                  <a:lnTo>
                    <a:pt x="1327" y="685"/>
                  </a:lnTo>
                  <a:lnTo>
                    <a:pt x="1426" y="639"/>
                  </a:lnTo>
                  <a:lnTo>
                    <a:pt x="1525" y="586"/>
                  </a:lnTo>
                  <a:lnTo>
                    <a:pt x="1630" y="546"/>
                  </a:lnTo>
                  <a:lnTo>
                    <a:pt x="1736" y="507"/>
                  </a:lnTo>
                  <a:lnTo>
                    <a:pt x="1848" y="474"/>
                  </a:lnTo>
                  <a:lnTo>
                    <a:pt x="1954" y="448"/>
                  </a:lnTo>
                  <a:lnTo>
                    <a:pt x="2066" y="421"/>
                  </a:lnTo>
                  <a:lnTo>
                    <a:pt x="2178" y="408"/>
                  </a:lnTo>
                  <a:lnTo>
                    <a:pt x="2297" y="388"/>
                  </a:lnTo>
                  <a:lnTo>
                    <a:pt x="2416" y="382"/>
                  </a:lnTo>
                  <a:lnTo>
                    <a:pt x="2528" y="382"/>
                  </a:lnTo>
                  <a:lnTo>
                    <a:pt x="2653" y="382"/>
                  </a:lnTo>
                  <a:lnTo>
                    <a:pt x="2779" y="395"/>
                  </a:lnTo>
                  <a:lnTo>
                    <a:pt x="2897" y="408"/>
                  </a:lnTo>
                  <a:lnTo>
                    <a:pt x="3016" y="428"/>
                  </a:lnTo>
                  <a:lnTo>
                    <a:pt x="3135" y="454"/>
                  </a:lnTo>
                  <a:lnTo>
                    <a:pt x="3254" y="481"/>
                  </a:lnTo>
                  <a:lnTo>
                    <a:pt x="3366" y="520"/>
                  </a:lnTo>
                  <a:lnTo>
                    <a:pt x="3478" y="560"/>
                  </a:lnTo>
                  <a:lnTo>
                    <a:pt x="3584" y="606"/>
                  </a:lnTo>
                  <a:lnTo>
                    <a:pt x="3690" y="658"/>
                  </a:lnTo>
                  <a:lnTo>
                    <a:pt x="3795" y="711"/>
                  </a:lnTo>
                  <a:lnTo>
                    <a:pt x="3894" y="770"/>
                  </a:lnTo>
                  <a:lnTo>
                    <a:pt x="3987" y="836"/>
                  </a:lnTo>
                  <a:lnTo>
                    <a:pt x="4086" y="909"/>
                  </a:lnTo>
                  <a:lnTo>
                    <a:pt x="4171" y="981"/>
                  </a:lnTo>
                  <a:lnTo>
                    <a:pt x="4257" y="1060"/>
                  </a:lnTo>
                  <a:lnTo>
                    <a:pt x="4343" y="1139"/>
                  </a:lnTo>
                  <a:lnTo>
                    <a:pt x="4422" y="1225"/>
                  </a:lnTo>
                  <a:lnTo>
                    <a:pt x="4501" y="1310"/>
                  </a:lnTo>
                  <a:lnTo>
                    <a:pt x="4567" y="1403"/>
                  </a:lnTo>
                  <a:lnTo>
                    <a:pt x="4640" y="1495"/>
                  </a:lnTo>
                  <a:lnTo>
                    <a:pt x="4699" y="1594"/>
                  </a:lnTo>
                  <a:lnTo>
                    <a:pt x="4759" y="1692"/>
                  </a:lnTo>
                  <a:lnTo>
                    <a:pt x="4812" y="1798"/>
                  </a:lnTo>
                  <a:lnTo>
                    <a:pt x="4864" y="1903"/>
                  </a:lnTo>
                  <a:lnTo>
                    <a:pt x="4911" y="2015"/>
                  </a:lnTo>
                  <a:lnTo>
                    <a:pt x="4950" y="2127"/>
                  </a:lnTo>
                  <a:lnTo>
                    <a:pt x="4983" y="2239"/>
                  </a:lnTo>
                  <a:lnTo>
                    <a:pt x="5010" y="2357"/>
                  </a:lnTo>
                  <a:lnTo>
                    <a:pt x="5036" y="2476"/>
                  </a:lnTo>
                  <a:lnTo>
                    <a:pt x="5049" y="2594"/>
                  </a:lnTo>
                  <a:lnTo>
                    <a:pt x="5062" y="2713"/>
                  </a:lnTo>
                  <a:lnTo>
                    <a:pt x="5069" y="2621"/>
                  </a:lnTo>
                  <a:lnTo>
                    <a:pt x="5069" y="2522"/>
                  </a:lnTo>
                  <a:lnTo>
                    <a:pt x="5069" y="2390"/>
                  </a:lnTo>
                  <a:lnTo>
                    <a:pt x="5056" y="2265"/>
                  </a:lnTo>
                  <a:lnTo>
                    <a:pt x="5043" y="2140"/>
                  </a:lnTo>
                  <a:lnTo>
                    <a:pt x="5016" y="2015"/>
                  </a:lnTo>
                  <a:lnTo>
                    <a:pt x="4990" y="1890"/>
                  </a:lnTo>
                  <a:lnTo>
                    <a:pt x="4957" y="1771"/>
                  </a:lnTo>
                  <a:lnTo>
                    <a:pt x="4917" y="1653"/>
                  </a:lnTo>
                  <a:lnTo>
                    <a:pt x="4871" y="1541"/>
                  </a:lnTo>
                  <a:lnTo>
                    <a:pt x="4818" y="1429"/>
                  </a:lnTo>
                  <a:lnTo>
                    <a:pt x="4765" y="1317"/>
                  </a:lnTo>
                  <a:lnTo>
                    <a:pt x="4699" y="1212"/>
                  </a:lnTo>
                  <a:lnTo>
                    <a:pt x="4633" y="1113"/>
                  </a:lnTo>
                  <a:lnTo>
                    <a:pt x="4567" y="1007"/>
                  </a:lnTo>
                  <a:lnTo>
                    <a:pt x="4488" y="915"/>
                  </a:lnTo>
                  <a:lnTo>
                    <a:pt x="4409" y="823"/>
                  </a:lnTo>
                  <a:lnTo>
                    <a:pt x="4323" y="737"/>
                  </a:lnTo>
                  <a:lnTo>
                    <a:pt x="4237" y="652"/>
                  </a:lnTo>
                  <a:lnTo>
                    <a:pt x="4145" y="573"/>
                  </a:lnTo>
                  <a:lnTo>
                    <a:pt x="4046" y="500"/>
                  </a:lnTo>
                  <a:lnTo>
                    <a:pt x="3947" y="428"/>
                  </a:lnTo>
                  <a:lnTo>
                    <a:pt x="3848" y="362"/>
                  </a:lnTo>
                  <a:lnTo>
                    <a:pt x="3742" y="303"/>
                  </a:lnTo>
                  <a:lnTo>
                    <a:pt x="3630" y="244"/>
                  </a:lnTo>
                  <a:lnTo>
                    <a:pt x="3518" y="191"/>
                  </a:lnTo>
                  <a:lnTo>
                    <a:pt x="3399" y="151"/>
                  </a:lnTo>
                  <a:lnTo>
                    <a:pt x="3287" y="112"/>
                  </a:lnTo>
                  <a:lnTo>
                    <a:pt x="3161" y="72"/>
                  </a:lnTo>
                  <a:lnTo>
                    <a:pt x="3043" y="46"/>
                  </a:lnTo>
                  <a:lnTo>
                    <a:pt x="2917" y="26"/>
                  </a:lnTo>
                  <a:lnTo>
                    <a:pt x="2792" y="7"/>
                  </a:lnTo>
                  <a:lnTo>
                    <a:pt x="2660" y="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" name="Freeform 19"/>
            <p:cNvSpPr>
              <a:spLocks/>
            </p:cNvSpPr>
            <p:nvPr/>
          </p:nvSpPr>
          <p:spPr bwMode="auto">
            <a:xfrm>
              <a:off x="8150" y="7744"/>
              <a:ext cx="3511" cy="1943"/>
            </a:xfrm>
            <a:custGeom>
              <a:avLst/>
              <a:gdLst/>
              <a:ahLst/>
              <a:cxnLst>
                <a:cxn ang="0">
                  <a:pos x="3505" y="1580"/>
                </a:cxn>
                <a:cxn ang="0">
                  <a:pos x="3465" y="1337"/>
                </a:cxn>
                <a:cxn ang="0">
                  <a:pos x="3392" y="1106"/>
                </a:cxn>
                <a:cxn ang="0">
                  <a:pos x="3287" y="896"/>
                </a:cxn>
                <a:cxn ang="0">
                  <a:pos x="3155" y="698"/>
                </a:cxn>
                <a:cxn ang="0">
                  <a:pos x="3003" y="514"/>
                </a:cxn>
                <a:cxn ang="0">
                  <a:pos x="2825" y="362"/>
                </a:cxn>
                <a:cxn ang="0">
                  <a:pos x="2627" y="230"/>
                </a:cxn>
                <a:cxn ang="0">
                  <a:pos x="2415" y="125"/>
                </a:cxn>
                <a:cxn ang="0">
                  <a:pos x="2184" y="53"/>
                </a:cxn>
                <a:cxn ang="0">
                  <a:pos x="1940" y="7"/>
                </a:cxn>
                <a:cxn ang="0">
                  <a:pos x="1656" y="0"/>
                </a:cxn>
                <a:cxn ang="0">
                  <a:pos x="1399" y="33"/>
                </a:cxn>
                <a:cxn ang="0">
                  <a:pos x="1168" y="99"/>
                </a:cxn>
                <a:cxn ang="0">
                  <a:pos x="950" y="198"/>
                </a:cxn>
                <a:cxn ang="0">
                  <a:pos x="746" y="316"/>
                </a:cxn>
                <a:cxn ang="0">
                  <a:pos x="561" y="468"/>
                </a:cxn>
                <a:cxn ang="0">
                  <a:pos x="396" y="639"/>
                </a:cxn>
                <a:cxn ang="0">
                  <a:pos x="257" y="830"/>
                </a:cxn>
                <a:cxn ang="0">
                  <a:pos x="152" y="1040"/>
                </a:cxn>
                <a:cxn ang="0">
                  <a:pos x="66" y="1264"/>
                </a:cxn>
                <a:cxn ang="0">
                  <a:pos x="13" y="1508"/>
                </a:cxn>
                <a:cxn ang="0">
                  <a:pos x="0" y="1752"/>
                </a:cxn>
                <a:cxn ang="0">
                  <a:pos x="13" y="1864"/>
                </a:cxn>
                <a:cxn ang="0">
                  <a:pos x="53" y="1712"/>
                </a:cxn>
                <a:cxn ang="0">
                  <a:pos x="125" y="1488"/>
                </a:cxn>
                <a:cxn ang="0">
                  <a:pos x="224" y="1284"/>
                </a:cxn>
                <a:cxn ang="0">
                  <a:pos x="350" y="1087"/>
                </a:cxn>
                <a:cxn ang="0">
                  <a:pos x="607" y="810"/>
                </a:cxn>
                <a:cxn ang="0">
                  <a:pos x="792" y="672"/>
                </a:cxn>
                <a:cxn ang="0">
                  <a:pos x="990" y="560"/>
                </a:cxn>
                <a:cxn ang="0">
                  <a:pos x="1208" y="468"/>
                </a:cxn>
                <a:cxn ang="0">
                  <a:pos x="1432" y="408"/>
                </a:cxn>
                <a:cxn ang="0">
                  <a:pos x="1670" y="382"/>
                </a:cxn>
                <a:cxn ang="0">
                  <a:pos x="1920" y="388"/>
                </a:cxn>
                <a:cxn ang="0">
                  <a:pos x="2165" y="428"/>
                </a:cxn>
                <a:cxn ang="0">
                  <a:pos x="2396" y="500"/>
                </a:cxn>
                <a:cxn ang="0">
                  <a:pos x="2613" y="599"/>
                </a:cxn>
                <a:cxn ang="0">
                  <a:pos x="2811" y="731"/>
                </a:cxn>
                <a:cxn ang="0">
                  <a:pos x="2990" y="882"/>
                </a:cxn>
                <a:cxn ang="0">
                  <a:pos x="3142" y="1060"/>
                </a:cxn>
                <a:cxn ang="0">
                  <a:pos x="3280" y="1258"/>
                </a:cxn>
                <a:cxn ang="0">
                  <a:pos x="3386" y="1468"/>
                </a:cxn>
                <a:cxn ang="0">
                  <a:pos x="3458" y="1699"/>
                </a:cxn>
                <a:cxn ang="0">
                  <a:pos x="3505" y="1943"/>
                </a:cxn>
              </a:cxnLst>
              <a:rect l="0" t="0" r="r" b="b"/>
              <a:pathLst>
                <a:path w="3511" h="1943">
                  <a:moveTo>
                    <a:pt x="3511" y="1745"/>
                  </a:moveTo>
                  <a:lnTo>
                    <a:pt x="3511" y="1666"/>
                  </a:lnTo>
                  <a:lnTo>
                    <a:pt x="3505" y="1580"/>
                  </a:lnTo>
                  <a:lnTo>
                    <a:pt x="3498" y="1501"/>
                  </a:lnTo>
                  <a:lnTo>
                    <a:pt x="3478" y="1416"/>
                  </a:lnTo>
                  <a:lnTo>
                    <a:pt x="3465" y="1337"/>
                  </a:lnTo>
                  <a:lnTo>
                    <a:pt x="3445" y="1258"/>
                  </a:lnTo>
                  <a:lnTo>
                    <a:pt x="3419" y="1185"/>
                  </a:lnTo>
                  <a:lnTo>
                    <a:pt x="3392" y="1106"/>
                  </a:lnTo>
                  <a:lnTo>
                    <a:pt x="3359" y="1034"/>
                  </a:lnTo>
                  <a:lnTo>
                    <a:pt x="3326" y="961"/>
                  </a:lnTo>
                  <a:lnTo>
                    <a:pt x="3287" y="896"/>
                  </a:lnTo>
                  <a:lnTo>
                    <a:pt x="3247" y="823"/>
                  </a:lnTo>
                  <a:lnTo>
                    <a:pt x="3201" y="757"/>
                  </a:lnTo>
                  <a:lnTo>
                    <a:pt x="3155" y="698"/>
                  </a:lnTo>
                  <a:lnTo>
                    <a:pt x="3109" y="632"/>
                  </a:lnTo>
                  <a:lnTo>
                    <a:pt x="3056" y="573"/>
                  </a:lnTo>
                  <a:lnTo>
                    <a:pt x="3003" y="514"/>
                  </a:lnTo>
                  <a:lnTo>
                    <a:pt x="2944" y="461"/>
                  </a:lnTo>
                  <a:lnTo>
                    <a:pt x="2884" y="408"/>
                  </a:lnTo>
                  <a:lnTo>
                    <a:pt x="2825" y="362"/>
                  </a:lnTo>
                  <a:lnTo>
                    <a:pt x="2759" y="316"/>
                  </a:lnTo>
                  <a:lnTo>
                    <a:pt x="2699" y="270"/>
                  </a:lnTo>
                  <a:lnTo>
                    <a:pt x="2627" y="230"/>
                  </a:lnTo>
                  <a:lnTo>
                    <a:pt x="2561" y="191"/>
                  </a:lnTo>
                  <a:lnTo>
                    <a:pt x="2488" y="158"/>
                  </a:lnTo>
                  <a:lnTo>
                    <a:pt x="2415" y="125"/>
                  </a:lnTo>
                  <a:lnTo>
                    <a:pt x="2336" y="99"/>
                  </a:lnTo>
                  <a:lnTo>
                    <a:pt x="2264" y="72"/>
                  </a:lnTo>
                  <a:lnTo>
                    <a:pt x="2184" y="53"/>
                  </a:lnTo>
                  <a:lnTo>
                    <a:pt x="2105" y="33"/>
                  </a:lnTo>
                  <a:lnTo>
                    <a:pt x="2026" y="20"/>
                  </a:lnTo>
                  <a:lnTo>
                    <a:pt x="1940" y="7"/>
                  </a:lnTo>
                  <a:lnTo>
                    <a:pt x="1848" y="0"/>
                  </a:lnTo>
                  <a:lnTo>
                    <a:pt x="1755" y="0"/>
                  </a:lnTo>
                  <a:lnTo>
                    <a:pt x="1656" y="0"/>
                  </a:lnTo>
                  <a:lnTo>
                    <a:pt x="1564" y="7"/>
                  </a:lnTo>
                  <a:lnTo>
                    <a:pt x="1478" y="20"/>
                  </a:lnTo>
                  <a:lnTo>
                    <a:pt x="1399" y="33"/>
                  </a:lnTo>
                  <a:lnTo>
                    <a:pt x="1320" y="53"/>
                  </a:lnTo>
                  <a:lnTo>
                    <a:pt x="1241" y="72"/>
                  </a:lnTo>
                  <a:lnTo>
                    <a:pt x="1168" y="99"/>
                  </a:lnTo>
                  <a:lnTo>
                    <a:pt x="1089" y="125"/>
                  </a:lnTo>
                  <a:lnTo>
                    <a:pt x="1016" y="158"/>
                  </a:lnTo>
                  <a:lnTo>
                    <a:pt x="950" y="198"/>
                  </a:lnTo>
                  <a:lnTo>
                    <a:pt x="878" y="230"/>
                  </a:lnTo>
                  <a:lnTo>
                    <a:pt x="812" y="277"/>
                  </a:lnTo>
                  <a:lnTo>
                    <a:pt x="746" y="316"/>
                  </a:lnTo>
                  <a:lnTo>
                    <a:pt x="680" y="362"/>
                  </a:lnTo>
                  <a:lnTo>
                    <a:pt x="620" y="415"/>
                  </a:lnTo>
                  <a:lnTo>
                    <a:pt x="561" y="468"/>
                  </a:lnTo>
                  <a:lnTo>
                    <a:pt x="501" y="520"/>
                  </a:lnTo>
                  <a:lnTo>
                    <a:pt x="449" y="579"/>
                  </a:lnTo>
                  <a:lnTo>
                    <a:pt x="396" y="639"/>
                  </a:lnTo>
                  <a:lnTo>
                    <a:pt x="350" y="698"/>
                  </a:lnTo>
                  <a:lnTo>
                    <a:pt x="303" y="764"/>
                  </a:lnTo>
                  <a:lnTo>
                    <a:pt x="257" y="830"/>
                  </a:lnTo>
                  <a:lnTo>
                    <a:pt x="218" y="896"/>
                  </a:lnTo>
                  <a:lnTo>
                    <a:pt x="185" y="968"/>
                  </a:lnTo>
                  <a:lnTo>
                    <a:pt x="152" y="1040"/>
                  </a:lnTo>
                  <a:lnTo>
                    <a:pt x="119" y="1113"/>
                  </a:lnTo>
                  <a:lnTo>
                    <a:pt x="92" y="1192"/>
                  </a:lnTo>
                  <a:lnTo>
                    <a:pt x="66" y="1264"/>
                  </a:lnTo>
                  <a:lnTo>
                    <a:pt x="46" y="1343"/>
                  </a:lnTo>
                  <a:lnTo>
                    <a:pt x="26" y="1422"/>
                  </a:lnTo>
                  <a:lnTo>
                    <a:pt x="13" y="1508"/>
                  </a:lnTo>
                  <a:lnTo>
                    <a:pt x="6" y="1587"/>
                  </a:lnTo>
                  <a:lnTo>
                    <a:pt x="0" y="1673"/>
                  </a:lnTo>
                  <a:lnTo>
                    <a:pt x="0" y="1752"/>
                  </a:lnTo>
                  <a:lnTo>
                    <a:pt x="0" y="1811"/>
                  </a:lnTo>
                  <a:lnTo>
                    <a:pt x="6" y="1864"/>
                  </a:lnTo>
                  <a:lnTo>
                    <a:pt x="13" y="1864"/>
                  </a:lnTo>
                  <a:lnTo>
                    <a:pt x="20" y="1870"/>
                  </a:lnTo>
                  <a:lnTo>
                    <a:pt x="33" y="1791"/>
                  </a:lnTo>
                  <a:lnTo>
                    <a:pt x="53" y="1712"/>
                  </a:lnTo>
                  <a:lnTo>
                    <a:pt x="72" y="1640"/>
                  </a:lnTo>
                  <a:lnTo>
                    <a:pt x="99" y="1561"/>
                  </a:lnTo>
                  <a:lnTo>
                    <a:pt x="125" y="1488"/>
                  </a:lnTo>
                  <a:lnTo>
                    <a:pt x="152" y="1416"/>
                  </a:lnTo>
                  <a:lnTo>
                    <a:pt x="185" y="1350"/>
                  </a:lnTo>
                  <a:lnTo>
                    <a:pt x="224" y="1284"/>
                  </a:lnTo>
                  <a:lnTo>
                    <a:pt x="264" y="1218"/>
                  </a:lnTo>
                  <a:lnTo>
                    <a:pt x="303" y="1152"/>
                  </a:lnTo>
                  <a:lnTo>
                    <a:pt x="350" y="1087"/>
                  </a:lnTo>
                  <a:lnTo>
                    <a:pt x="396" y="1027"/>
                  </a:lnTo>
                  <a:lnTo>
                    <a:pt x="495" y="915"/>
                  </a:lnTo>
                  <a:lnTo>
                    <a:pt x="607" y="810"/>
                  </a:lnTo>
                  <a:lnTo>
                    <a:pt x="666" y="764"/>
                  </a:lnTo>
                  <a:lnTo>
                    <a:pt x="726" y="718"/>
                  </a:lnTo>
                  <a:lnTo>
                    <a:pt x="792" y="672"/>
                  </a:lnTo>
                  <a:lnTo>
                    <a:pt x="851" y="632"/>
                  </a:lnTo>
                  <a:lnTo>
                    <a:pt x="924" y="593"/>
                  </a:lnTo>
                  <a:lnTo>
                    <a:pt x="990" y="560"/>
                  </a:lnTo>
                  <a:lnTo>
                    <a:pt x="1062" y="527"/>
                  </a:lnTo>
                  <a:lnTo>
                    <a:pt x="1128" y="494"/>
                  </a:lnTo>
                  <a:lnTo>
                    <a:pt x="1208" y="468"/>
                  </a:lnTo>
                  <a:lnTo>
                    <a:pt x="1280" y="448"/>
                  </a:lnTo>
                  <a:lnTo>
                    <a:pt x="1353" y="428"/>
                  </a:lnTo>
                  <a:lnTo>
                    <a:pt x="1432" y="408"/>
                  </a:lnTo>
                  <a:lnTo>
                    <a:pt x="1511" y="395"/>
                  </a:lnTo>
                  <a:lnTo>
                    <a:pt x="1590" y="388"/>
                  </a:lnTo>
                  <a:lnTo>
                    <a:pt x="1670" y="382"/>
                  </a:lnTo>
                  <a:lnTo>
                    <a:pt x="1755" y="382"/>
                  </a:lnTo>
                  <a:lnTo>
                    <a:pt x="1835" y="382"/>
                  </a:lnTo>
                  <a:lnTo>
                    <a:pt x="1920" y="388"/>
                  </a:lnTo>
                  <a:lnTo>
                    <a:pt x="2006" y="395"/>
                  </a:lnTo>
                  <a:lnTo>
                    <a:pt x="2085" y="415"/>
                  </a:lnTo>
                  <a:lnTo>
                    <a:pt x="2165" y="428"/>
                  </a:lnTo>
                  <a:lnTo>
                    <a:pt x="2244" y="448"/>
                  </a:lnTo>
                  <a:lnTo>
                    <a:pt x="2316" y="474"/>
                  </a:lnTo>
                  <a:lnTo>
                    <a:pt x="2396" y="500"/>
                  </a:lnTo>
                  <a:lnTo>
                    <a:pt x="2468" y="533"/>
                  </a:lnTo>
                  <a:lnTo>
                    <a:pt x="2541" y="566"/>
                  </a:lnTo>
                  <a:lnTo>
                    <a:pt x="2613" y="599"/>
                  </a:lnTo>
                  <a:lnTo>
                    <a:pt x="2679" y="645"/>
                  </a:lnTo>
                  <a:lnTo>
                    <a:pt x="2745" y="685"/>
                  </a:lnTo>
                  <a:lnTo>
                    <a:pt x="2811" y="731"/>
                  </a:lnTo>
                  <a:lnTo>
                    <a:pt x="2871" y="777"/>
                  </a:lnTo>
                  <a:lnTo>
                    <a:pt x="2930" y="830"/>
                  </a:lnTo>
                  <a:lnTo>
                    <a:pt x="2990" y="882"/>
                  </a:lnTo>
                  <a:lnTo>
                    <a:pt x="3043" y="942"/>
                  </a:lnTo>
                  <a:lnTo>
                    <a:pt x="3095" y="1001"/>
                  </a:lnTo>
                  <a:lnTo>
                    <a:pt x="3142" y="1060"/>
                  </a:lnTo>
                  <a:lnTo>
                    <a:pt x="3194" y="1126"/>
                  </a:lnTo>
                  <a:lnTo>
                    <a:pt x="3234" y="1192"/>
                  </a:lnTo>
                  <a:lnTo>
                    <a:pt x="3280" y="1258"/>
                  </a:lnTo>
                  <a:lnTo>
                    <a:pt x="3313" y="1324"/>
                  </a:lnTo>
                  <a:lnTo>
                    <a:pt x="3353" y="1396"/>
                  </a:lnTo>
                  <a:lnTo>
                    <a:pt x="3386" y="1468"/>
                  </a:lnTo>
                  <a:lnTo>
                    <a:pt x="3412" y="1547"/>
                  </a:lnTo>
                  <a:lnTo>
                    <a:pt x="3439" y="1620"/>
                  </a:lnTo>
                  <a:lnTo>
                    <a:pt x="3458" y="1699"/>
                  </a:lnTo>
                  <a:lnTo>
                    <a:pt x="3478" y="1778"/>
                  </a:lnTo>
                  <a:lnTo>
                    <a:pt x="3491" y="1857"/>
                  </a:lnTo>
                  <a:lnTo>
                    <a:pt x="3505" y="1943"/>
                  </a:lnTo>
                  <a:lnTo>
                    <a:pt x="3511" y="1844"/>
                  </a:lnTo>
                  <a:lnTo>
                    <a:pt x="3511" y="1745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" name="Freeform 20"/>
            <p:cNvSpPr>
              <a:spLocks/>
            </p:cNvSpPr>
            <p:nvPr/>
          </p:nvSpPr>
          <p:spPr bwMode="auto">
            <a:xfrm>
              <a:off x="9820" y="9680"/>
              <a:ext cx="2231" cy="2226"/>
            </a:xfrm>
            <a:custGeom>
              <a:avLst/>
              <a:gdLst/>
              <a:ahLst/>
              <a:cxnLst>
                <a:cxn ang="0">
                  <a:pos x="184" y="1949"/>
                </a:cxn>
                <a:cxn ang="0">
                  <a:pos x="46" y="1949"/>
                </a:cxn>
                <a:cxn ang="0">
                  <a:pos x="0" y="1949"/>
                </a:cxn>
                <a:cxn ang="0">
                  <a:pos x="204" y="1982"/>
                </a:cxn>
                <a:cxn ang="0">
                  <a:pos x="402" y="2048"/>
                </a:cxn>
                <a:cxn ang="0">
                  <a:pos x="580" y="2127"/>
                </a:cxn>
                <a:cxn ang="0">
                  <a:pos x="759" y="2226"/>
                </a:cxn>
                <a:cxn ang="0">
                  <a:pos x="917" y="2167"/>
                </a:cxn>
                <a:cxn ang="0">
                  <a:pos x="1208" y="2015"/>
                </a:cxn>
                <a:cxn ang="0">
                  <a:pos x="1478" y="1824"/>
                </a:cxn>
                <a:cxn ang="0">
                  <a:pos x="1709" y="1587"/>
                </a:cxn>
                <a:cxn ang="0">
                  <a:pos x="1907" y="1324"/>
                </a:cxn>
                <a:cxn ang="0">
                  <a:pos x="2059" y="1027"/>
                </a:cxn>
                <a:cxn ang="0">
                  <a:pos x="2145" y="790"/>
                </a:cxn>
                <a:cxn ang="0">
                  <a:pos x="2184" y="626"/>
                </a:cxn>
                <a:cxn ang="0">
                  <a:pos x="2211" y="454"/>
                </a:cxn>
                <a:cxn ang="0">
                  <a:pos x="2224" y="283"/>
                </a:cxn>
                <a:cxn ang="0">
                  <a:pos x="2224" y="99"/>
                </a:cxn>
                <a:cxn ang="0">
                  <a:pos x="2204" y="99"/>
                </a:cxn>
                <a:cxn ang="0">
                  <a:pos x="2171" y="283"/>
                </a:cxn>
                <a:cxn ang="0">
                  <a:pos x="2125" y="468"/>
                </a:cxn>
                <a:cxn ang="0">
                  <a:pos x="2059" y="639"/>
                </a:cxn>
                <a:cxn ang="0">
                  <a:pos x="1980" y="810"/>
                </a:cxn>
                <a:cxn ang="0">
                  <a:pos x="1887" y="968"/>
                </a:cxn>
                <a:cxn ang="0">
                  <a:pos x="1782" y="1119"/>
                </a:cxn>
                <a:cxn ang="0">
                  <a:pos x="1663" y="1258"/>
                </a:cxn>
                <a:cxn ang="0">
                  <a:pos x="1531" y="1383"/>
                </a:cxn>
                <a:cxn ang="0">
                  <a:pos x="1392" y="1501"/>
                </a:cxn>
                <a:cxn ang="0">
                  <a:pos x="1247" y="1607"/>
                </a:cxn>
                <a:cxn ang="0">
                  <a:pos x="1082" y="1706"/>
                </a:cxn>
                <a:cxn ang="0">
                  <a:pos x="917" y="1785"/>
                </a:cxn>
                <a:cxn ang="0">
                  <a:pos x="745" y="1850"/>
                </a:cxn>
                <a:cxn ang="0">
                  <a:pos x="561" y="1897"/>
                </a:cxn>
                <a:cxn ang="0">
                  <a:pos x="376" y="1929"/>
                </a:cxn>
              </a:cxnLst>
              <a:rect l="0" t="0" r="r" b="b"/>
              <a:pathLst>
                <a:path w="2231" h="2226">
                  <a:moveTo>
                    <a:pt x="277" y="1943"/>
                  </a:moveTo>
                  <a:lnTo>
                    <a:pt x="184" y="1949"/>
                  </a:lnTo>
                  <a:lnTo>
                    <a:pt x="92" y="1949"/>
                  </a:lnTo>
                  <a:lnTo>
                    <a:pt x="46" y="1949"/>
                  </a:lnTo>
                  <a:lnTo>
                    <a:pt x="0" y="1949"/>
                  </a:lnTo>
                  <a:lnTo>
                    <a:pt x="105" y="1962"/>
                  </a:lnTo>
                  <a:lnTo>
                    <a:pt x="204" y="1982"/>
                  </a:lnTo>
                  <a:lnTo>
                    <a:pt x="303" y="2015"/>
                  </a:lnTo>
                  <a:lnTo>
                    <a:pt x="402" y="2048"/>
                  </a:lnTo>
                  <a:lnTo>
                    <a:pt x="495" y="2081"/>
                  </a:lnTo>
                  <a:lnTo>
                    <a:pt x="580" y="2127"/>
                  </a:lnTo>
                  <a:lnTo>
                    <a:pt x="673" y="2173"/>
                  </a:lnTo>
                  <a:lnTo>
                    <a:pt x="759" y="2226"/>
                  </a:lnTo>
                  <a:lnTo>
                    <a:pt x="917" y="2167"/>
                  </a:lnTo>
                  <a:lnTo>
                    <a:pt x="1062" y="2094"/>
                  </a:lnTo>
                  <a:lnTo>
                    <a:pt x="1208" y="2015"/>
                  </a:lnTo>
                  <a:lnTo>
                    <a:pt x="1346" y="1923"/>
                  </a:lnTo>
                  <a:lnTo>
                    <a:pt x="1478" y="1824"/>
                  </a:lnTo>
                  <a:lnTo>
                    <a:pt x="1597" y="1712"/>
                  </a:lnTo>
                  <a:lnTo>
                    <a:pt x="1709" y="1587"/>
                  </a:lnTo>
                  <a:lnTo>
                    <a:pt x="1815" y="1462"/>
                  </a:lnTo>
                  <a:lnTo>
                    <a:pt x="1907" y="1324"/>
                  </a:lnTo>
                  <a:lnTo>
                    <a:pt x="1986" y="1179"/>
                  </a:lnTo>
                  <a:lnTo>
                    <a:pt x="2059" y="1027"/>
                  </a:lnTo>
                  <a:lnTo>
                    <a:pt x="2118" y="869"/>
                  </a:lnTo>
                  <a:lnTo>
                    <a:pt x="2145" y="790"/>
                  </a:lnTo>
                  <a:lnTo>
                    <a:pt x="2165" y="711"/>
                  </a:lnTo>
                  <a:lnTo>
                    <a:pt x="2184" y="626"/>
                  </a:lnTo>
                  <a:lnTo>
                    <a:pt x="2198" y="540"/>
                  </a:lnTo>
                  <a:lnTo>
                    <a:pt x="2211" y="454"/>
                  </a:lnTo>
                  <a:lnTo>
                    <a:pt x="2224" y="369"/>
                  </a:lnTo>
                  <a:lnTo>
                    <a:pt x="2224" y="283"/>
                  </a:lnTo>
                  <a:lnTo>
                    <a:pt x="2231" y="198"/>
                  </a:lnTo>
                  <a:lnTo>
                    <a:pt x="2224" y="99"/>
                  </a:lnTo>
                  <a:lnTo>
                    <a:pt x="2217" y="0"/>
                  </a:lnTo>
                  <a:lnTo>
                    <a:pt x="2204" y="99"/>
                  </a:lnTo>
                  <a:lnTo>
                    <a:pt x="2191" y="191"/>
                  </a:lnTo>
                  <a:lnTo>
                    <a:pt x="2171" y="283"/>
                  </a:lnTo>
                  <a:lnTo>
                    <a:pt x="2151" y="375"/>
                  </a:lnTo>
                  <a:lnTo>
                    <a:pt x="2125" y="468"/>
                  </a:lnTo>
                  <a:lnTo>
                    <a:pt x="2092" y="553"/>
                  </a:lnTo>
                  <a:lnTo>
                    <a:pt x="2059" y="639"/>
                  </a:lnTo>
                  <a:lnTo>
                    <a:pt x="2019" y="724"/>
                  </a:lnTo>
                  <a:lnTo>
                    <a:pt x="1980" y="810"/>
                  </a:lnTo>
                  <a:lnTo>
                    <a:pt x="1934" y="889"/>
                  </a:lnTo>
                  <a:lnTo>
                    <a:pt x="1887" y="968"/>
                  </a:lnTo>
                  <a:lnTo>
                    <a:pt x="1835" y="1040"/>
                  </a:lnTo>
                  <a:lnTo>
                    <a:pt x="1782" y="1119"/>
                  </a:lnTo>
                  <a:lnTo>
                    <a:pt x="1722" y="1185"/>
                  </a:lnTo>
                  <a:lnTo>
                    <a:pt x="1663" y="1258"/>
                  </a:lnTo>
                  <a:lnTo>
                    <a:pt x="1597" y="1324"/>
                  </a:lnTo>
                  <a:lnTo>
                    <a:pt x="1531" y="1383"/>
                  </a:lnTo>
                  <a:lnTo>
                    <a:pt x="1465" y="1449"/>
                  </a:lnTo>
                  <a:lnTo>
                    <a:pt x="1392" y="1501"/>
                  </a:lnTo>
                  <a:lnTo>
                    <a:pt x="1320" y="1561"/>
                  </a:lnTo>
                  <a:lnTo>
                    <a:pt x="1247" y="1607"/>
                  </a:lnTo>
                  <a:lnTo>
                    <a:pt x="1168" y="1659"/>
                  </a:lnTo>
                  <a:lnTo>
                    <a:pt x="1082" y="1706"/>
                  </a:lnTo>
                  <a:lnTo>
                    <a:pt x="1003" y="1745"/>
                  </a:lnTo>
                  <a:lnTo>
                    <a:pt x="917" y="1785"/>
                  </a:lnTo>
                  <a:lnTo>
                    <a:pt x="831" y="1817"/>
                  </a:lnTo>
                  <a:lnTo>
                    <a:pt x="745" y="1850"/>
                  </a:lnTo>
                  <a:lnTo>
                    <a:pt x="653" y="1877"/>
                  </a:lnTo>
                  <a:lnTo>
                    <a:pt x="561" y="1897"/>
                  </a:lnTo>
                  <a:lnTo>
                    <a:pt x="468" y="1916"/>
                  </a:lnTo>
                  <a:lnTo>
                    <a:pt x="376" y="1929"/>
                  </a:lnTo>
                  <a:lnTo>
                    <a:pt x="277" y="194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0" name="Gerade Verbindung 9"/>
          <p:cNvCxnSpPr/>
          <p:nvPr/>
        </p:nvCxnSpPr>
        <p:spPr>
          <a:xfrm>
            <a:off x="179512" y="6143952"/>
            <a:ext cx="8784976" cy="6146"/>
          </a:xfrm>
          <a:prstGeom prst="line">
            <a:avLst/>
          </a:prstGeom>
          <a:ln w="22225">
            <a:solidFill>
              <a:srgbClr val="254A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01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9" name="Kép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5" t="29333"/>
          <a:stretch>
            <a:fillRect/>
          </a:stretch>
        </p:blipFill>
        <p:spPr>
          <a:xfrm>
            <a:off x="251520" y="908720"/>
            <a:ext cx="8712967" cy="288032"/>
          </a:xfrm>
          <a:prstGeom prst="rect">
            <a:avLst/>
          </a:prstGeom>
        </p:spPr>
      </p:pic>
      <p:sp>
        <p:nvSpPr>
          <p:cNvPr id="31" name="Google Shape;100;p14"/>
          <p:cNvSpPr txBox="1"/>
          <p:nvPr/>
        </p:nvSpPr>
        <p:spPr>
          <a:xfrm>
            <a:off x="1087566" y="1466330"/>
            <a:ext cx="696886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„Připravená“ generace</a:t>
            </a:r>
            <a:endParaRPr lang="en-US" sz="1800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805" y="1446293"/>
            <a:ext cx="2394880" cy="23948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082" y="1364090"/>
            <a:ext cx="2394880" cy="239488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806878" y="3666497"/>
            <a:ext cx="19704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SPOUŠTĚČE</a:t>
            </a:r>
            <a:endParaRPr lang="en-US" sz="2600" b="1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08082" y="4358696"/>
            <a:ext cx="2734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2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podnikatelský duch</a:t>
            </a:r>
          </a:p>
          <a:p>
            <a:pPr algn="ctr"/>
            <a:r>
              <a:rPr lang="en-US" sz="22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&amp; </a:t>
            </a:r>
            <a:r>
              <a:rPr lang="cs-CZ" sz="22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dovednosti</a:t>
            </a:r>
            <a:endParaRPr lang="en-US" sz="2200" b="1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76885" y="3645625"/>
            <a:ext cx="274831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CÍLOVÁ SKUPINA</a:t>
            </a:r>
            <a:endParaRPr lang="en-US" sz="2600" b="1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66428" y="4342579"/>
            <a:ext cx="26489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teenageři</a:t>
            </a:r>
            <a:r>
              <a:rPr lang="en-US" sz="22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17-18</a:t>
            </a:r>
            <a:r>
              <a:rPr lang="cs-CZ" sz="22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let</a:t>
            </a:r>
            <a:r>
              <a:rPr lang="en-US" sz="22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200" b="1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ectangle 8">
            <a:extLst>
              <a:ext uri="{FF2B5EF4-FFF2-40B4-BE49-F238E27FC236}">
                <a16:creationId xmlns="" xmlns:a16="http://schemas.microsoft.com/office/drawing/2014/main" id="{28B8F833-8DA3-4D8D-ACEC-24F03BAC90C8}"/>
              </a:ext>
            </a:extLst>
          </p:cNvPr>
          <p:cNvSpPr/>
          <p:nvPr/>
        </p:nvSpPr>
        <p:spPr>
          <a:xfrm>
            <a:off x="611560" y="459738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pic>
        <p:nvPicPr>
          <p:cNvPr id="41" name="Obrázek 40" descr="C:\Users\petra\AppData\Local\Microsoft\Windows\INetCache\Content.Outlook\N9SFK3NJ\standard logo -image-InnoSchool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7236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29"/>
          <p:cNvSpPr txBox="1"/>
          <p:nvPr/>
        </p:nvSpPr>
        <p:spPr>
          <a:xfrm>
            <a:off x="107504" y="6165304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82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35" grpId="0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/>
        </p:nvCxnSpPr>
        <p:spPr>
          <a:xfrm>
            <a:off x="179512" y="980728"/>
            <a:ext cx="8712968" cy="0"/>
          </a:xfrm>
          <a:prstGeom prst="line">
            <a:avLst/>
          </a:prstGeom>
          <a:ln w="22225">
            <a:solidFill>
              <a:srgbClr val="4E6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179512" y="6143952"/>
            <a:ext cx="8784976" cy="6146"/>
          </a:xfrm>
          <a:prstGeom prst="line">
            <a:avLst/>
          </a:prstGeom>
          <a:ln w="22225">
            <a:solidFill>
              <a:srgbClr val="2D5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321402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sp>
        <p:nvSpPr>
          <p:cNvPr id="11" name="Google Shape;96;p14"/>
          <p:cNvSpPr/>
          <p:nvPr/>
        </p:nvSpPr>
        <p:spPr>
          <a:xfrm>
            <a:off x="2562977" y="1382287"/>
            <a:ext cx="362519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sym typeface="Calibri"/>
              </a:rPr>
              <a:t>Naše mise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Google Shape;100;p14"/>
          <p:cNvSpPr txBox="1"/>
          <p:nvPr/>
        </p:nvSpPr>
        <p:spPr>
          <a:xfrm>
            <a:off x="1187624" y="2261884"/>
            <a:ext cx="696886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 dirty="0" smtClean="0">
                <a:solidFill>
                  <a:srgbClr val="5B5B5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Zlepšovat společnost skrze digitální inovace a výzkum</a:t>
            </a:r>
            <a:endParaRPr lang="en-US" sz="1800" dirty="0">
              <a:solidFill>
                <a:srgbClr val="5B5B5B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11"/>
          <a:stretch/>
        </p:blipFill>
        <p:spPr>
          <a:xfrm>
            <a:off x="1310051" y="2564904"/>
            <a:ext cx="6523898" cy="3394955"/>
          </a:xfrm>
          <a:prstGeom prst="rect">
            <a:avLst/>
          </a:prstGeom>
        </p:spPr>
      </p:pic>
      <p:pic>
        <p:nvPicPr>
          <p:cNvPr id="16" name="Obrázek 15" descr="C:\Users\petra\AppData\Local\Microsoft\Windows\INetCache\Content.Outlook\N9SFK3NJ\standard logo -image-InnoSchoo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8900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29"/>
          <p:cNvSpPr txBox="1"/>
          <p:nvPr/>
        </p:nvSpPr>
        <p:spPr>
          <a:xfrm>
            <a:off x="107504" y="6165304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32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5652120" y="3140968"/>
            <a:ext cx="3312368" cy="3024336"/>
            <a:chOff x="3800" y="6967"/>
            <a:chExt cx="8640" cy="8179"/>
          </a:xfrm>
        </p:grpSpPr>
        <p:sp>
          <p:nvSpPr>
            <p:cNvPr id="5122" name="Freeform 2"/>
            <p:cNvSpPr>
              <a:spLocks/>
            </p:cNvSpPr>
            <p:nvPr/>
          </p:nvSpPr>
          <p:spPr bwMode="auto">
            <a:xfrm>
              <a:off x="4869" y="10365"/>
              <a:ext cx="641" cy="421"/>
            </a:xfrm>
            <a:custGeom>
              <a:avLst/>
              <a:gdLst/>
              <a:ahLst/>
              <a:cxnLst>
                <a:cxn ang="0">
                  <a:pos x="324" y="421"/>
                </a:cxn>
                <a:cxn ang="0">
                  <a:pos x="390" y="415"/>
                </a:cxn>
                <a:cxn ang="0">
                  <a:pos x="449" y="395"/>
                </a:cxn>
                <a:cxn ang="0">
                  <a:pos x="502" y="369"/>
                </a:cxn>
                <a:cxn ang="0">
                  <a:pos x="548" y="329"/>
                </a:cxn>
                <a:cxn ang="0">
                  <a:pos x="588" y="276"/>
                </a:cxn>
                <a:cxn ang="0">
                  <a:pos x="621" y="224"/>
                </a:cxn>
                <a:cxn ang="0">
                  <a:pos x="634" y="164"/>
                </a:cxn>
                <a:cxn ang="0">
                  <a:pos x="641" y="99"/>
                </a:cxn>
                <a:cxn ang="0">
                  <a:pos x="641" y="46"/>
                </a:cxn>
                <a:cxn ang="0">
                  <a:pos x="627" y="0"/>
                </a:cxn>
                <a:cxn ang="0">
                  <a:pos x="608" y="39"/>
                </a:cxn>
                <a:cxn ang="0">
                  <a:pos x="581" y="85"/>
                </a:cxn>
                <a:cxn ang="0">
                  <a:pos x="548" y="118"/>
                </a:cxn>
                <a:cxn ang="0">
                  <a:pos x="509" y="151"/>
                </a:cxn>
                <a:cxn ang="0">
                  <a:pos x="469" y="178"/>
                </a:cxn>
                <a:cxn ang="0">
                  <a:pos x="423" y="197"/>
                </a:cxn>
                <a:cxn ang="0">
                  <a:pos x="377" y="211"/>
                </a:cxn>
                <a:cxn ang="0">
                  <a:pos x="324" y="211"/>
                </a:cxn>
                <a:cxn ang="0">
                  <a:pos x="271" y="211"/>
                </a:cxn>
                <a:cxn ang="0">
                  <a:pos x="225" y="197"/>
                </a:cxn>
                <a:cxn ang="0">
                  <a:pos x="178" y="178"/>
                </a:cxn>
                <a:cxn ang="0">
                  <a:pos x="139" y="151"/>
                </a:cxn>
                <a:cxn ang="0">
                  <a:pos x="99" y="118"/>
                </a:cxn>
                <a:cxn ang="0">
                  <a:pos x="66" y="85"/>
                </a:cxn>
                <a:cxn ang="0">
                  <a:pos x="40" y="39"/>
                </a:cxn>
                <a:cxn ang="0">
                  <a:pos x="20" y="0"/>
                </a:cxn>
                <a:cxn ang="0">
                  <a:pos x="7" y="46"/>
                </a:cxn>
                <a:cxn ang="0">
                  <a:pos x="0" y="105"/>
                </a:cxn>
                <a:cxn ang="0">
                  <a:pos x="7" y="164"/>
                </a:cxn>
                <a:cxn ang="0">
                  <a:pos x="27" y="224"/>
                </a:cxn>
                <a:cxn ang="0">
                  <a:pos x="60" y="283"/>
                </a:cxn>
                <a:cxn ang="0">
                  <a:pos x="99" y="329"/>
                </a:cxn>
                <a:cxn ang="0">
                  <a:pos x="145" y="369"/>
                </a:cxn>
                <a:cxn ang="0">
                  <a:pos x="198" y="395"/>
                </a:cxn>
                <a:cxn ang="0">
                  <a:pos x="258" y="415"/>
                </a:cxn>
                <a:cxn ang="0">
                  <a:pos x="324" y="421"/>
                </a:cxn>
              </a:cxnLst>
              <a:rect l="0" t="0" r="r" b="b"/>
              <a:pathLst>
                <a:path w="641" h="421">
                  <a:moveTo>
                    <a:pt x="324" y="421"/>
                  </a:moveTo>
                  <a:lnTo>
                    <a:pt x="390" y="415"/>
                  </a:lnTo>
                  <a:lnTo>
                    <a:pt x="449" y="395"/>
                  </a:lnTo>
                  <a:lnTo>
                    <a:pt x="502" y="369"/>
                  </a:lnTo>
                  <a:lnTo>
                    <a:pt x="548" y="329"/>
                  </a:lnTo>
                  <a:lnTo>
                    <a:pt x="588" y="276"/>
                  </a:lnTo>
                  <a:lnTo>
                    <a:pt x="621" y="224"/>
                  </a:lnTo>
                  <a:lnTo>
                    <a:pt x="634" y="164"/>
                  </a:lnTo>
                  <a:lnTo>
                    <a:pt x="641" y="99"/>
                  </a:lnTo>
                  <a:lnTo>
                    <a:pt x="641" y="46"/>
                  </a:lnTo>
                  <a:lnTo>
                    <a:pt x="627" y="0"/>
                  </a:lnTo>
                  <a:lnTo>
                    <a:pt x="608" y="39"/>
                  </a:lnTo>
                  <a:lnTo>
                    <a:pt x="581" y="85"/>
                  </a:lnTo>
                  <a:lnTo>
                    <a:pt x="548" y="118"/>
                  </a:lnTo>
                  <a:lnTo>
                    <a:pt x="509" y="151"/>
                  </a:lnTo>
                  <a:lnTo>
                    <a:pt x="469" y="178"/>
                  </a:lnTo>
                  <a:lnTo>
                    <a:pt x="423" y="197"/>
                  </a:lnTo>
                  <a:lnTo>
                    <a:pt x="377" y="211"/>
                  </a:lnTo>
                  <a:lnTo>
                    <a:pt x="324" y="211"/>
                  </a:lnTo>
                  <a:lnTo>
                    <a:pt x="271" y="211"/>
                  </a:lnTo>
                  <a:lnTo>
                    <a:pt x="225" y="197"/>
                  </a:lnTo>
                  <a:lnTo>
                    <a:pt x="178" y="178"/>
                  </a:lnTo>
                  <a:lnTo>
                    <a:pt x="139" y="151"/>
                  </a:lnTo>
                  <a:lnTo>
                    <a:pt x="99" y="118"/>
                  </a:lnTo>
                  <a:lnTo>
                    <a:pt x="66" y="85"/>
                  </a:lnTo>
                  <a:lnTo>
                    <a:pt x="40" y="39"/>
                  </a:lnTo>
                  <a:lnTo>
                    <a:pt x="20" y="0"/>
                  </a:lnTo>
                  <a:lnTo>
                    <a:pt x="7" y="46"/>
                  </a:lnTo>
                  <a:lnTo>
                    <a:pt x="0" y="105"/>
                  </a:lnTo>
                  <a:lnTo>
                    <a:pt x="7" y="164"/>
                  </a:lnTo>
                  <a:lnTo>
                    <a:pt x="27" y="224"/>
                  </a:lnTo>
                  <a:lnTo>
                    <a:pt x="60" y="283"/>
                  </a:lnTo>
                  <a:lnTo>
                    <a:pt x="99" y="329"/>
                  </a:lnTo>
                  <a:lnTo>
                    <a:pt x="145" y="369"/>
                  </a:lnTo>
                  <a:lnTo>
                    <a:pt x="198" y="395"/>
                  </a:lnTo>
                  <a:lnTo>
                    <a:pt x="258" y="415"/>
                  </a:lnTo>
                  <a:lnTo>
                    <a:pt x="324" y="42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3" name="Freeform 3"/>
            <p:cNvSpPr>
              <a:spLocks/>
            </p:cNvSpPr>
            <p:nvPr/>
          </p:nvSpPr>
          <p:spPr bwMode="auto">
            <a:xfrm>
              <a:off x="3800" y="8863"/>
              <a:ext cx="2785" cy="1502"/>
            </a:xfrm>
            <a:custGeom>
              <a:avLst/>
              <a:gdLst/>
              <a:ahLst/>
              <a:cxnLst>
                <a:cxn ang="0">
                  <a:pos x="1525" y="218"/>
                </a:cxn>
                <a:cxn ang="0">
                  <a:pos x="1789" y="270"/>
                </a:cxn>
                <a:cxn ang="0">
                  <a:pos x="2026" y="363"/>
                </a:cxn>
                <a:cxn ang="0">
                  <a:pos x="2244" y="501"/>
                </a:cxn>
                <a:cxn ang="0">
                  <a:pos x="2429" y="679"/>
                </a:cxn>
                <a:cxn ang="0">
                  <a:pos x="2581" y="883"/>
                </a:cxn>
                <a:cxn ang="0">
                  <a:pos x="2700" y="1113"/>
                </a:cxn>
                <a:cxn ang="0">
                  <a:pos x="2766" y="1370"/>
                </a:cxn>
                <a:cxn ang="0">
                  <a:pos x="2785" y="1449"/>
                </a:cxn>
                <a:cxn ang="0">
                  <a:pos x="2785" y="1324"/>
                </a:cxn>
                <a:cxn ang="0">
                  <a:pos x="2772" y="1179"/>
                </a:cxn>
                <a:cxn ang="0">
                  <a:pos x="2746" y="1047"/>
                </a:cxn>
                <a:cxn ang="0">
                  <a:pos x="2700" y="916"/>
                </a:cxn>
                <a:cxn ang="0">
                  <a:pos x="2620" y="731"/>
                </a:cxn>
                <a:cxn ang="0">
                  <a:pos x="2469" y="507"/>
                </a:cxn>
                <a:cxn ang="0">
                  <a:pos x="2277" y="317"/>
                </a:cxn>
                <a:cxn ang="0">
                  <a:pos x="2053" y="172"/>
                </a:cxn>
                <a:cxn ang="0">
                  <a:pos x="1868" y="86"/>
                </a:cxn>
                <a:cxn ang="0">
                  <a:pos x="1736" y="47"/>
                </a:cxn>
                <a:cxn ang="0">
                  <a:pos x="1604" y="20"/>
                </a:cxn>
                <a:cxn ang="0">
                  <a:pos x="1459" y="7"/>
                </a:cxn>
                <a:cxn ang="0">
                  <a:pos x="1320" y="7"/>
                </a:cxn>
                <a:cxn ang="0">
                  <a:pos x="1175" y="20"/>
                </a:cxn>
                <a:cxn ang="0">
                  <a:pos x="1043" y="47"/>
                </a:cxn>
                <a:cxn ang="0">
                  <a:pos x="911" y="86"/>
                </a:cxn>
                <a:cxn ang="0">
                  <a:pos x="726" y="172"/>
                </a:cxn>
                <a:cxn ang="0">
                  <a:pos x="502" y="323"/>
                </a:cxn>
                <a:cxn ang="0">
                  <a:pos x="317" y="514"/>
                </a:cxn>
                <a:cxn ang="0">
                  <a:pos x="165" y="731"/>
                </a:cxn>
                <a:cxn ang="0">
                  <a:pos x="79" y="922"/>
                </a:cxn>
                <a:cxn ang="0">
                  <a:pos x="40" y="1047"/>
                </a:cxn>
                <a:cxn ang="0">
                  <a:pos x="13" y="1186"/>
                </a:cxn>
                <a:cxn ang="0">
                  <a:pos x="0" y="1324"/>
                </a:cxn>
                <a:cxn ang="0">
                  <a:pos x="0" y="1449"/>
                </a:cxn>
                <a:cxn ang="0">
                  <a:pos x="20" y="1364"/>
                </a:cxn>
                <a:cxn ang="0">
                  <a:pos x="86" y="1113"/>
                </a:cxn>
                <a:cxn ang="0">
                  <a:pos x="198" y="883"/>
                </a:cxn>
                <a:cxn ang="0">
                  <a:pos x="350" y="679"/>
                </a:cxn>
                <a:cxn ang="0">
                  <a:pos x="541" y="501"/>
                </a:cxn>
                <a:cxn ang="0">
                  <a:pos x="752" y="363"/>
                </a:cxn>
                <a:cxn ang="0">
                  <a:pos x="997" y="270"/>
                </a:cxn>
                <a:cxn ang="0">
                  <a:pos x="1254" y="218"/>
                </a:cxn>
              </a:cxnLst>
              <a:rect l="0" t="0" r="r" b="b"/>
              <a:pathLst>
                <a:path w="2785" h="1502">
                  <a:moveTo>
                    <a:pt x="1393" y="211"/>
                  </a:moveTo>
                  <a:lnTo>
                    <a:pt x="1525" y="218"/>
                  </a:lnTo>
                  <a:lnTo>
                    <a:pt x="1657" y="238"/>
                  </a:lnTo>
                  <a:lnTo>
                    <a:pt x="1789" y="270"/>
                  </a:lnTo>
                  <a:lnTo>
                    <a:pt x="1908" y="310"/>
                  </a:lnTo>
                  <a:lnTo>
                    <a:pt x="2026" y="363"/>
                  </a:lnTo>
                  <a:lnTo>
                    <a:pt x="2139" y="428"/>
                  </a:lnTo>
                  <a:lnTo>
                    <a:pt x="2244" y="501"/>
                  </a:lnTo>
                  <a:lnTo>
                    <a:pt x="2343" y="587"/>
                  </a:lnTo>
                  <a:lnTo>
                    <a:pt x="2429" y="679"/>
                  </a:lnTo>
                  <a:lnTo>
                    <a:pt x="2515" y="777"/>
                  </a:lnTo>
                  <a:lnTo>
                    <a:pt x="2581" y="883"/>
                  </a:lnTo>
                  <a:lnTo>
                    <a:pt x="2647" y="995"/>
                  </a:lnTo>
                  <a:lnTo>
                    <a:pt x="2700" y="1113"/>
                  </a:lnTo>
                  <a:lnTo>
                    <a:pt x="2739" y="1238"/>
                  </a:lnTo>
                  <a:lnTo>
                    <a:pt x="2766" y="1370"/>
                  </a:lnTo>
                  <a:lnTo>
                    <a:pt x="2785" y="1502"/>
                  </a:lnTo>
                  <a:lnTo>
                    <a:pt x="2785" y="1449"/>
                  </a:lnTo>
                  <a:lnTo>
                    <a:pt x="2785" y="1390"/>
                  </a:lnTo>
                  <a:lnTo>
                    <a:pt x="2785" y="1324"/>
                  </a:lnTo>
                  <a:lnTo>
                    <a:pt x="2779" y="1252"/>
                  </a:lnTo>
                  <a:lnTo>
                    <a:pt x="2772" y="1179"/>
                  </a:lnTo>
                  <a:lnTo>
                    <a:pt x="2759" y="1113"/>
                  </a:lnTo>
                  <a:lnTo>
                    <a:pt x="2746" y="1047"/>
                  </a:lnTo>
                  <a:lnTo>
                    <a:pt x="2726" y="982"/>
                  </a:lnTo>
                  <a:lnTo>
                    <a:pt x="2700" y="916"/>
                  </a:lnTo>
                  <a:lnTo>
                    <a:pt x="2680" y="850"/>
                  </a:lnTo>
                  <a:lnTo>
                    <a:pt x="2620" y="731"/>
                  </a:lnTo>
                  <a:lnTo>
                    <a:pt x="2548" y="613"/>
                  </a:lnTo>
                  <a:lnTo>
                    <a:pt x="2469" y="507"/>
                  </a:lnTo>
                  <a:lnTo>
                    <a:pt x="2376" y="409"/>
                  </a:lnTo>
                  <a:lnTo>
                    <a:pt x="2277" y="317"/>
                  </a:lnTo>
                  <a:lnTo>
                    <a:pt x="2172" y="238"/>
                  </a:lnTo>
                  <a:lnTo>
                    <a:pt x="2053" y="172"/>
                  </a:lnTo>
                  <a:lnTo>
                    <a:pt x="1934" y="112"/>
                  </a:lnTo>
                  <a:lnTo>
                    <a:pt x="1868" y="86"/>
                  </a:lnTo>
                  <a:lnTo>
                    <a:pt x="1802" y="66"/>
                  </a:lnTo>
                  <a:lnTo>
                    <a:pt x="1736" y="47"/>
                  </a:lnTo>
                  <a:lnTo>
                    <a:pt x="1670" y="33"/>
                  </a:lnTo>
                  <a:lnTo>
                    <a:pt x="1604" y="20"/>
                  </a:lnTo>
                  <a:lnTo>
                    <a:pt x="1531" y="7"/>
                  </a:lnTo>
                  <a:lnTo>
                    <a:pt x="1459" y="7"/>
                  </a:lnTo>
                  <a:lnTo>
                    <a:pt x="1393" y="0"/>
                  </a:lnTo>
                  <a:lnTo>
                    <a:pt x="1320" y="7"/>
                  </a:lnTo>
                  <a:lnTo>
                    <a:pt x="1247" y="14"/>
                  </a:lnTo>
                  <a:lnTo>
                    <a:pt x="1175" y="20"/>
                  </a:lnTo>
                  <a:lnTo>
                    <a:pt x="1109" y="33"/>
                  </a:lnTo>
                  <a:lnTo>
                    <a:pt x="1043" y="47"/>
                  </a:lnTo>
                  <a:lnTo>
                    <a:pt x="977" y="66"/>
                  </a:lnTo>
                  <a:lnTo>
                    <a:pt x="911" y="86"/>
                  </a:lnTo>
                  <a:lnTo>
                    <a:pt x="845" y="112"/>
                  </a:lnTo>
                  <a:lnTo>
                    <a:pt x="726" y="172"/>
                  </a:lnTo>
                  <a:lnTo>
                    <a:pt x="607" y="244"/>
                  </a:lnTo>
                  <a:lnTo>
                    <a:pt x="502" y="323"/>
                  </a:lnTo>
                  <a:lnTo>
                    <a:pt x="403" y="415"/>
                  </a:lnTo>
                  <a:lnTo>
                    <a:pt x="317" y="514"/>
                  </a:lnTo>
                  <a:lnTo>
                    <a:pt x="231" y="619"/>
                  </a:lnTo>
                  <a:lnTo>
                    <a:pt x="165" y="731"/>
                  </a:lnTo>
                  <a:lnTo>
                    <a:pt x="106" y="857"/>
                  </a:lnTo>
                  <a:lnTo>
                    <a:pt x="79" y="922"/>
                  </a:lnTo>
                  <a:lnTo>
                    <a:pt x="59" y="982"/>
                  </a:lnTo>
                  <a:lnTo>
                    <a:pt x="40" y="1047"/>
                  </a:lnTo>
                  <a:lnTo>
                    <a:pt x="26" y="1120"/>
                  </a:lnTo>
                  <a:lnTo>
                    <a:pt x="13" y="1186"/>
                  </a:lnTo>
                  <a:lnTo>
                    <a:pt x="7" y="1258"/>
                  </a:lnTo>
                  <a:lnTo>
                    <a:pt x="0" y="1324"/>
                  </a:lnTo>
                  <a:lnTo>
                    <a:pt x="0" y="1396"/>
                  </a:lnTo>
                  <a:lnTo>
                    <a:pt x="0" y="1449"/>
                  </a:lnTo>
                  <a:lnTo>
                    <a:pt x="0" y="1495"/>
                  </a:lnTo>
                  <a:lnTo>
                    <a:pt x="20" y="1364"/>
                  </a:lnTo>
                  <a:lnTo>
                    <a:pt x="46" y="1238"/>
                  </a:lnTo>
                  <a:lnTo>
                    <a:pt x="86" y="1113"/>
                  </a:lnTo>
                  <a:lnTo>
                    <a:pt x="139" y="995"/>
                  </a:lnTo>
                  <a:lnTo>
                    <a:pt x="198" y="883"/>
                  </a:lnTo>
                  <a:lnTo>
                    <a:pt x="271" y="777"/>
                  </a:lnTo>
                  <a:lnTo>
                    <a:pt x="350" y="679"/>
                  </a:lnTo>
                  <a:lnTo>
                    <a:pt x="442" y="587"/>
                  </a:lnTo>
                  <a:lnTo>
                    <a:pt x="541" y="501"/>
                  </a:lnTo>
                  <a:lnTo>
                    <a:pt x="640" y="428"/>
                  </a:lnTo>
                  <a:lnTo>
                    <a:pt x="752" y="363"/>
                  </a:lnTo>
                  <a:lnTo>
                    <a:pt x="871" y="310"/>
                  </a:lnTo>
                  <a:lnTo>
                    <a:pt x="997" y="270"/>
                  </a:lnTo>
                  <a:lnTo>
                    <a:pt x="1122" y="238"/>
                  </a:lnTo>
                  <a:lnTo>
                    <a:pt x="1254" y="218"/>
                  </a:lnTo>
                  <a:lnTo>
                    <a:pt x="1393" y="21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auto">
            <a:xfrm>
              <a:off x="4651" y="9720"/>
              <a:ext cx="1076" cy="645"/>
            </a:xfrm>
            <a:custGeom>
              <a:avLst/>
              <a:gdLst/>
              <a:ahLst/>
              <a:cxnLst>
                <a:cxn ang="0">
                  <a:pos x="482" y="6"/>
                </a:cxn>
                <a:cxn ang="0">
                  <a:pos x="383" y="26"/>
                </a:cxn>
                <a:cxn ang="0">
                  <a:pos x="284" y="65"/>
                </a:cxn>
                <a:cxn ang="0">
                  <a:pos x="198" y="125"/>
                </a:cxn>
                <a:cxn ang="0">
                  <a:pos x="126" y="197"/>
                </a:cxn>
                <a:cxn ang="0">
                  <a:pos x="66" y="283"/>
                </a:cxn>
                <a:cxn ang="0">
                  <a:pos x="27" y="381"/>
                </a:cxn>
                <a:cxn ang="0">
                  <a:pos x="7" y="487"/>
                </a:cxn>
                <a:cxn ang="0">
                  <a:pos x="7" y="592"/>
                </a:cxn>
                <a:cxn ang="0">
                  <a:pos x="27" y="599"/>
                </a:cxn>
                <a:cxn ang="0">
                  <a:pos x="60" y="513"/>
                </a:cxn>
                <a:cxn ang="0">
                  <a:pos x="106" y="434"/>
                </a:cxn>
                <a:cxn ang="0">
                  <a:pos x="165" y="362"/>
                </a:cxn>
                <a:cxn ang="0">
                  <a:pos x="231" y="309"/>
                </a:cxn>
                <a:cxn ang="0">
                  <a:pos x="311" y="263"/>
                </a:cxn>
                <a:cxn ang="0">
                  <a:pos x="396" y="230"/>
                </a:cxn>
                <a:cxn ang="0">
                  <a:pos x="489" y="210"/>
                </a:cxn>
                <a:cxn ang="0">
                  <a:pos x="588" y="210"/>
                </a:cxn>
                <a:cxn ang="0">
                  <a:pos x="680" y="230"/>
                </a:cxn>
                <a:cxn ang="0">
                  <a:pos x="766" y="263"/>
                </a:cxn>
                <a:cxn ang="0">
                  <a:pos x="845" y="309"/>
                </a:cxn>
                <a:cxn ang="0">
                  <a:pos x="918" y="362"/>
                </a:cxn>
                <a:cxn ang="0">
                  <a:pos x="977" y="434"/>
                </a:cxn>
                <a:cxn ang="0">
                  <a:pos x="1024" y="513"/>
                </a:cxn>
                <a:cxn ang="0">
                  <a:pos x="1057" y="599"/>
                </a:cxn>
                <a:cxn ang="0">
                  <a:pos x="1076" y="592"/>
                </a:cxn>
                <a:cxn ang="0">
                  <a:pos x="1076" y="480"/>
                </a:cxn>
                <a:cxn ang="0">
                  <a:pos x="1057" y="375"/>
                </a:cxn>
                <a:cxn ang="0">
                  <a:pos x="1010" y="283"/>
                </a:cxn>
                <a:cxn ang="0">
                  <a:pos x="958" y="197"/>
                </a:cxn>
                <a:cxn ang="0">
                  <a:pos x="885" y="125"/>
                </a:cxn>
                <a:cxn ang="0">
                  <a:pos x="799" y="65"/>
                </a:cxn>
                <a:cxn ang="0">
                  <a:pos x="700" y="26"/>
                </a:cxn>
                <a:cxn ang="0">
                  <a:pos x="595" y="6"/>
                </a:cxn>
              </a:cxnLst>
              <a:rect l="0" t="0" r="r" b="b"/>
              <a:pathLst>
                <a:path w="1076" h="645">
                  <a:moveTo>
                    <a:pt x="542" y="0"/>
                  </a:moveTo>
                  <a:lnTo>
                    <a:pt x="482" y="6"/>
                  </a:lnTo>
                  <a:lnTo>
                    <a:pt x="429" y="13"/>
                  </a:lnTo>
                  <a:lnTo>
                    <a:pt x="383" y="26"/>
                  </a:lnTo>
                  <a:lnTo>
                    <a:pt x="330" y="46"/>
                  </a:lnTo>
                  <a:lnTo>
                    <a:pt x="284" y="65"/>
                  </a:lnTo>
                  <a:lnTo>
                    <a:pt x="238" y="92"/>
                  </a:lnTo>
                  <a:lnTo>
                    <a:pt x="198" y="125"/>
                  </a:lnTo>
                  <a:lnTo>
                    <a:pt x="159" y="158"/>
                  </a:lnTo>
                  <a:lnTo>
                    <a:pt x="126" y="197"/>
                  </a:lnTo>
                  <a:lnTo>
                    <a:pt x="93" y="237"/>
                  </a:lnTo>
                  <a:lnTo>
                    <a:pt x="66" y="283"/>
                  </a:lnTo>
                  <a:lnTo>
                    <a:pt x="47" y="329"/>
                  </a:lnTo>
                  <a:lnTo>
                    <a:pt x="27" y="381"/>
                  </a:lnTo>
                  <a:lnTo>
                    <a:pt x="14" y="434"/>
                  </a:lnTo>
                  <a:lnTo>
                    <a:pt x="7" y="487"/>
                  </a:lnTo>
                  <a:lnTo>
                    <a:pt x="0" y="539"/>
                  </a:lnTo>
                  <a:lnTo>
                    <a:pt x="7" y="592"/>
                  </a:lnTo>
                  <a:lnTo>
                    <a:pt x="14" y="638"/>
                  </a:lnTo>
                  <a:lnTo>
                    <a:pt x="27" y="599"/>
                  </a:lnTo>
                  <a:lnTo>
                    <a:pt x="40" y="553"/>
                  </a:lnTo>
                  <a:lnTo>
                    <a:pt x="60" y="513"/>
                  </a:lnTo>
                  <a:lnTo>
                    <a:pt x="80" y="467"/>
                  </a:lnTo>
                  <a:lnTo>
                    <a:pt x="106" y="434"/>
                  </a:lnTo>
                  <a:lnTo>
                    <a:pt x="132" y="395"/>
                  </a:lnTo>
                  <a:lnTo>
                    <a:pt x="165" y="362"/>
                  </a:lnTo>
                  <a:lnTo>
                    <a:pt x="198" y="335"/>
                  </a:lnTo>
                  <a:lnTo>
                    <a:pt x="231" y="309"/>
                  </a:lnTo>
                  <a:lnTo>
                    <a:pt x="271" y="283"/>
                  </a:lnTo>
                  <a:lnTo>
                    <a:pt x="311" y="263"/>
                  </a:lnTo>
                  <a:lnTo>
                    <a:pt x="357" y="243"/>
                  </a:lnTo>
                  <a:lnTo>
                    <a:pt x="396" y="230"/>
                  </a:lnTo>
                  <a:lnTo>
                    <a:pt x="443" y="217"/>
                  </a:lnTo>
                  <a:lnTo>
                    <a:pt x="489" y="210"/>
                  </a:lnTo>
                  <a:lnTo>
                    <a:pt x="542" y="210"/>
                  </a:lnTo>
                  <a:lnTo>
                    <a:pt x="588" y="210"/>
                  </a:lnTo>
                  <a:lnTo>
                    <a:pt x="634" y="217"/>
                  </a:lnTo>
                  <a:lnTo>
                    <a:pt x="680" y="230"/>
                  </a:lnTo>
                  <a:lnTo>
                    <a:pt x="727" y="243"/>
                  </a:lnTo>
                  <a:lnTo>
                    <a:pt x="766" y="263"/>
                  </a:lnTo>
                  <a:lnTo>
                    <a:pt x="812" y="283"/>
                  </a:lnTo>
                  <a:lnTo>
                    <a:pt x="845" y="309"/>
                  </a:lnTo>
                  <a:lnTo>
                    <a:pt x="885" y="335"/>
                  </a:lnTo>
                  <a:lnTo>
                    <a:pt x="918" y="362"/>
                  </a:lnTo>
                  <a:lnTo>
                    <a:pt x="951" y="395"/>
                  </a:lnTo>
                  <a:lnTo>
                    <a:pt x="977" y="434"/>
                  </a:lnTo>
                  <a:lnTo>
                    <a:pt x="1004" y="474"/>
                  </a:lnTo>
                  <a:lnTo>
                    <a:pt x="1024" y="513"/>
                  </a:lnTo>
                  <a:lnTo>
                    <a:pt x="1043" y="553"/>
                  </a:lnTo>
                  <a:lnTo>
                    <a:pt x="1057" y="599"/>
                  </a:lnTo>
                  <a:lnTo>
                    <a:pt x="1070" y="645"/>
                  </a:lnTo>
                  <a:lnTo>
                    <a:pt x="1076" y="592"/>
                  </a:lnTo>
                  <a:lnTo>
                    <a:pt x="1076" y="539"/>
                  </a:lnTo>
                  <a:lnTo>
                    <a:pt x="1076" y="480"/>
                  </a:lnTo>
                  <a:lnTo>
                    <a:pt x="1070" y="428"/>
                  </a:lnTo>
                  <a:lnTo>
                    <a:pt x="1057" y="375"/>
                  </a:lnTo>
                  <a:lnTo>
                    <a:pt x="1037" y="329"/>
                  </a:lnTo>
                  <a:lnTo>
                    <a:pt x="1010" y="283"/>
                  </a:lnTo>
                  <a:lnTo>
                    <a:pt x="984" y="237"/>
                  </a:lnTo>
                  <a:lnTo>
                    <a:pt x="958" y="197"/>
                  </a:lnTo>
                  <a:lnTo>
                    <a:pt x="918" y="158"/>
                  </a:lnTo>
                  <a:lnTo>
                    <a:pt x="885" y="125"/>
                  </a:lnTo>
                  <a:lnTo>
                    <a:pt x="839" y="92"/>
                  </a:lnTo>
                  <a:lnTo>
                    <a:pt x="799" y="65"/>
                  </a:lnTo>
                  <a:lnTo>
                    <a:pt x="746" y="46"/>
                  </a:lnTo>
                  <a:lnTo>
                    <a:pt x="700" y="26"/>
                  </a:lnTo>
                  <a:lnTo>
                    <a:pt x="647" y="13"/>
                  </a:lnTo>
                  <a:lnTo>
                    <a:pt x="595" y="6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auto">
            <a:xfrm>
              <a:off x="4011" y="10358"/>
              <a:ext cx="2357" cy="1284"/>
            </a:xfrm>
            <a:custGeom>
              <a:avLst/>
              <a:gdLst/>
              <a:ahLst/>
              <a:cxnLst>
                <a:cxn ang="0">
                  <a:pos x="1301" y="1278"/>
                </a:cxn>
                <a:cxn ang="0">
                  <a:pos x="1532" y="1232"/>
                </a:cxn>
                <a:cxn ang="0">
                  <a:pos x="1743" y="1139"/>
                </a:cxn>
                <a:cxn ang="0">
                  <a:pos x="1934" y="1014"/>
                </a:cxn>
                <a:cxn ang="0">
                  <a:pos x="2093" y="856"/>
                </a:cxn>
                <a:cxn ang="0">
                  <a:pos x="2218" y="665"/>
                </a:cxn>
                <a:cxn ang="0">
                  <a:pos x="2304" y="455"/>
                </a:cxn>
                <a:cxn ang="0">
                  <a:pos x="2350" y="224"/>
                </a:cxn>
                <a:cxn ang="0">
                  <a:pos x="2357" y="60"/>
                </a:cxn>
                <a:cxn ang="0">
                  <a:pos x="2337" y="119"/>
                </a:cxn>
                <a:cxn ang="0">
                  <a:pos x="2277" y="330"/>
                </a:cxn>
                <a:cxn ang="0">
                  <a:pos x="2185" y="520"/>
                </a:cxn>
                <a:cxn ang="0">
                  <a:pos x="2053" y="692"/>
                </a:cxn>
                <a:cxn ang="0">
                  <a:pos x="1895" y="830"/>
                </a:cxn>
                <a:cxn ang="0">
                  <a:pos x="1716" y="949"/>
                </a:cxn>
                <a:cxn ang="0">
                  <a:pos x="1512" y="1028"/>
                </a:cxn>
                <a:cxn ang="0">
                  <a:pos x="1294" y="1067"/>
                </a:cxn>
                <a:cxn ang="0">
                  <a:pos x="1069" y="1067"/>
                </a:cxn>
                <a:cxn ang="0">
                  <a:pos x="852" y="1028"/>
                </a:cxn>
                <a:cxn ang="0">
                  <a:pos x="647" y="949"/>
                </a:cxn>
                <a:cxn ang="0">
                  <a:pos x="469" y="830"/>
                </a:cxn>
                <a:cxn ang="0">
                  <a:pos x="310" y="685"/>
                </a:cxn>
                <a:cxn ang="0">
                  <a:pos x="178" y="514"/>
                </a:cxn>
                <a:cxn ang="0">
                  <a:pos x="86" y="323"/>
                </a:cxn>
                <a:cxn ang="0">
                  <a:pos x="27" y="112"/>
                </a:cxn>
                <a:cxn ang="0">
                  <a:pos x="7" y="53"/>
                </a:cxn>
                <a:cxn ang="0">
                  <a:pos x="7" y="231"/>
                </a:cxn>
                <a:cxn ang="0">
                  <a:pos x="60" y="461"/>
                </a:cxn>
                <a:cxn ang="0">
                  <a:pos x="145" y="672"/>
                </a:cxn>
                <a:cxn ang="0">
                  <a:pos x="271" y="856"/>
                </a:cxn>
                <a:cxn ang="0">
                  <a:pos x="436" y="1014"/>
                </a:cxn>
                <a:cxn ang="0">
                  <a:pos x="621" y="1139"/>
                </a:cxn>
                <a:cxn ang="0">
                  <a:pos x="832" y="1232"/>
                </a:cxn>
                <a:cxn ang="0">
                  <a:pos x="1063" y="1278"/>
                </a:cxn>
              </a:cxnLst>
              <a:rect l="0" t="0" r="r" b="b"/>
              <a:pathLst>
                <a:path w="2357" h="1284">
                  <a:moveTo>
                    <a:pt x="1182" y="1284"/>
                  </a:moveTo>
                  <a:lnTo>
                    <a:pt x="1301" y="1278"/>
                  </a:lnTo>
                  <a:lnTo>
                    <a:pt x="1419" y="1258"/>
                  </a:lnTo>
                  <a:lnTo>
                    <a:pt x="1532" y="1232"/>
                  </a:lnTo>
                  <a:lnTo>
                    <a:pt x="1644" y="1192"/>
                  </a:lnTo>
                  <a:lnTo>
                    <a:pt x="1743" y="1139"/>
                  </a:lnTo>
                  <a:lnTo>
                    <a:pt x="1842" y="1080"/>
                  </a:lnTo>
                  <a:lnTo>
                    <a:pt x="1934" y="1014"/>
                  </a:lnTo>
                  <a:lnTo>
                    <a:pt x="2013" y="935"/>
                  </a:lnTo>
                  <a:lnTo>
                    <a:pt x="2093" y="856"/>
                  </a:lnTo>
                  <a:lnTo>
                    <a:pt x="2159" y="764"/>
                  </a:lnTo>
                  <a:lnTo>
                    <a:pt x="2218" y="665"/>
                  </a:lnTo>
                  <a:lnTo>
                    <a:pt x="2264" y="567"/>
                  </a:lnTo>
                  <a:lnTo>
                    <a:pt x="2304" y="455"/>
                  </a:lnTo>
                  <a:lnTo>
                    <a:pt x="2337" y="343"/>
                  </a:lnTo>
                  <a:lnTo>
                    <a:pt x="2350" y="224"/>
                  </a:lnTo>
                  <a:lnTo>
                    <a:pt x="2357" y="106"/>
                  </a:lnTo>
                  <a:lnTo>
                    <a:pt x="2357" y="60"/>
                  </a:lnTo>
                  <a:lnTo>
                    <a:pt x="2357" y="7"/>
                  </a:lnTo>
                  <a:lnTo>
                    <a:pt x="2337" y="119"/>
                  </a:lnTo>
                  <a:lnTo>
                    <a:pt x="2310" y="224"/>
                  </a:lnTo>
                  <a:lnTo>
                    <a:pt x="2277" y="330"/>
                  </a:lnTo>
                  <a:lnTo>
                    <a:pt x="2231" y="428"/>
                  </a:lnTo>
                  <a:lnTo>
                    <a:pt x="2185" y="520"/>
                  </a:lnTo>
                  <a:lnTo>
                    <a:pt x="2119" y="606"/>
                  </a:lnTo>
                  <a:lnTo>
                    <a:pt x="2053" y="692"/>
                  </a:lnTo>
                  <a:lnTo>
                    <a:pt x="1980" y="764"/>
                  </a:lnTo>
                  <a:lnTo>
                    <a:pt x="1895" y="830"/>
                  </a:lnTo>
                  <a:lnTo>
                    <a:pt x="1809" y="896"/>
                  </a:lnTo>
                  <a:lnTo>
                    <a:pt x="1716" y="949"/>
                  </a:lnTo>
                  <a:lnTo>
                    <a:pt x="1617" y="995"/>
                  </a:lnTo>
                  <a:lnTo>
                    <a:pt x="1512" y="1028"/>
                  </a:lnTo>
                  <a:lnTo>
                    <a:pt x="1406" y="1054"/>
                  </a:lnTo>
                  <a:lnTo>
                    <a:pt x="1294" y="1067"/>
                  </a:lnTo>
                  <a:lnTo>
                    <a:pt x="1182" y="1074"/>
                  </a:lnTo>
                  <a:lnTo>
                    <a:pt x="1069" y="1067"/>
                  </a:lnTo>
                  <a:lnTo>
                    <a:pt x="957" y="1054"/>
                  </a:lnTo>
                  <a:lnTo>
                    <a:pt x="852" y="1028"/>
                  </a:lnTo>
                  <a:lnTo>
                    <a:pt x="746" y="995"/>
                  </a:lnTo>
                  <a:lnTo>
                    <a:pt x="647" y="949"/>
                  </a:lnTo>
                  <a:lnTo>
                    <a:pt x="555" y="896"/>
                  </a:lnTo>
                  <a:lnTo>
                    <a:pt x="469" y="830"/>
                  </a:lnTo>
                  <a:lnTo>
                    <a:pt x="383" y="764"/>
                  </a:lnTo>
                  <a:lnTo>
                    <a:pt x="310" y="685"/>
                  </a:lnTo>
                  <a:lnTo>
                    <a:pt x="238" y="606"/>
                  </a:lnTo>
                  <a:lnTo>
                    <a:pt x="178" y="514"/>
                  </a:lnTo>
                  <a:lnTo>
                    <a:pt x="126" y="422"/>
                  </a:lnTo>
                  <a:lnTo>
                    <a:pt x="86" y="323"/>
                  </a:lnTo>
                  <a:lnTo>
                    <a:pt x="46" y="218"/>
                  </a:lnTo>
                  <a:lnTo>
                    <a:pt x="27" y="112"/>
                  </a:lnTo>
                  <a:lnTo>
                    <a:pt x="7" y="0"/>
                  </a:lnTo>
                  <a:lnTo>
                    <a:pt x="7" y="53"/>
                  </a:lnTo>
                  <a:lnTo>
                    <a:pt x="0" y="112"/>
                  </a:lnTo>
                  <a:lnTo>
                    <a:pt x="7" y="231"/>
                  </a:lnTo>
                  <a:lnTo>
                    <a:pt x="27" y="349"/>
                  </a:lnTo>
                  <a:lnTo>
                    <a:pt x="60" y="461"/>
                  </a:lnTo>
                  <a:lnTo>
                    <a:pt x="99" y="567"/>
                  </a:lnTo>
                  <a:lnTo>
                    <a:pt x="145" y="672"/>
                  </a:lnTo>
                  <a:lnTo>
                    <a:pt x="205" y="764"/>
                  </a:lnTo>
                  <a:lnTo>
                    <a:pt x="271" y="856"/>
                  </a:lnTo>
                  <a:lnTo>
                    <a:pt x="350" y="942"/>
                  </a:lnTo>
                  <a:lnTo>
                    <a:pt x="436" y="1014"/>
                  </a:lnTo>
                  <a:lnTo>
                    <a:pt x="522" y="1087"/>
                  </a:lnTo>
                  <a:lnTo>
                    <a:pt x="621" y="1139"/>
                  </a:lnTo>
                  <a:lnTo>
                    <a:pt x="726" y="1192"/>
                  </a:lnTo>
                  <a:lnTo>
                    <a:pt x="832" y="1232"/>
                  </a:lnTo>
                  <a:lnTo>
                    <a:pt x="944" y="1258"/>
                  </a:lnTo>
                  <a:lnTo>
                    <a:pt x="1063" y="1278"/>
                  </a:lnTo>
                  <a:lnTo>
                    <a:pt x="1182" y="128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auto">
            <a:xfrm>
              <a:off x="4440" y="10365"/>
              <a:ext cx="1499" cy="849"/>
            </a:xfrm>
            <a:custGeom>
              <a:avLst/>
              <a:gdLst/>
              <a:ahLst/>
              <a:cxnLst>
                <a:cxn ang="0">
                  <a:pos x="832" y="843"/>
                </a:cxn>
                <a:cxn ang="0">
                  <a:pos x="977" y="816"/>
                </a:cxn>
                <a:cxn ang="0">
                  <a:pos x="1109" y="757"/>
                </a:cxn>
                <a:cxn ang="0">
                  <a:pos x="1228" y="678"/>
                </a:cxn>
                <a:cxn ang="0">
                  <a:pos x="1334" y="573"/>
                </a:cxn>
                <a:cxn ang="0">
                  <a:pos x="1413" y="454"/>
                </a:cxn>
                <a:cxn ang="0">
                  <a:pos x="1466" y="323"/>
                </a:cxn>
                <a:cxn ang="0">
                  <a:pos x="1499" y="178"/>
                </a:cxn>
                <a:cxn ang="0">
                  <a:pos x="1499" y="46"/>
                </a:cxn>
                <a:cxn ang="0">
                  <a:pos x="1479" y="66"/>
                </a:cxn>
                <a:cxn ang="0">
                  <a:pos x="1439" y="191"/>
                </a:cxn>
                <a:cxn ang="0">
                  <a:pos x="1373" y="309"/>
                </a:cxn>
                <a:cxn ang="0">
                  <a:pos x="1294" y="408"/>
                </a:cxn>
                <a:cxn ang="0">
                  <a:pos x="1195" y="494"/>
                </a:cxn>
                <a:cxn ang="0">
                  <a:pos x="1083" y="566"/>
                </a:cxn>
                <a:cxn ang="0">
                  <a:pos x="957" y="612"/>
                </a:cxn>
                <a:cxn ang="0">
                  <a:pos x="825" y="639"/>
                </a:cxn>
                <a:cxn ang="0">
                  <a:pos x="687" y="639"/>
                </a:cxn>
                <a:cxn ang="0">
                  <a:pos x="548" y="612"/>
                </a:cxn>
                <a:cxn ang="0">
                  <a:pos x="423" y="566"/>
                </a:cxn>
                <a:cxn ang="0">
                  <a:pos x="310" y="494"/>
                </a:cxn>
                <a:cxn ang="0">
                  <a:pos x="211" y="408"/>
                </a:cxn>
                <a:cxn ang="0">
                  <a:pos x="132" y="309"/>
                </a:cxn>
                <a:cxn ang="0">
                  <a:pos x="66" y="191"/>
                </a:cxn>
                <a:cxn ang="0">
                  <a:pos x="27" y="66"/>
                </a:cxn>
                <a:cxn ang="0">
                  <a:pos x="7" y="53"/>
                </a:cxn>
                <a:cxn ang="0">
                  <a:pos x="7" y="178"/>
                </a:cxn>
                <a:cxn ang="0">
                  <a:pos x="40" y="323"/>
                </a:cxn>
                <a:cxn ang="0">
                  <a:pos x="93" y="461"/>
                </a:cxn>
                <a:cxn ang="0">
                  <a:pos x="178" y="579"/>
                </a:cxn>
                <a:cxn ang="0">
                  <a:pos x="277" y="678"/>
                </a:cxn>
                <a:cxn ang="0">
                  <a:pos x="396" y="757"/>
                </a:cxn>
                <a:cxn ang="0">
                  <a:pos x="528" y="816"/>
                </a:cxn>
                <a:cxn ang="0">
                  <a:pos x="680" y="843"/>
                </a:cxn>
              </a:cxnLst>
              <a:rect l="0" t="0" r="r" b="b"/>
              <a:pathLst>
                <a:path w="1499" h="849">
                  <a:moveTo>
                    <a:pt x="753" y="849"/>
                  </a:moveTo>
                  <a:lnTo>
                    <a:pt x="832" y="843"/>
                  </a:lnTo>
                  <a:lnTo>
                    <a:pt x="905" y="836"/>
                  </a:lnTo>
                  <a:lnTo>
                    <a:pt x="977" y="816"/>
                  </a:lnTo>
                  <a:lnTo>
                    <a:pt x="1043" y="790"/>
                  </a:lnTo>
                  <a:lnTo>
                    <a:pt x="1109" y="757"/>
                  </a:lnTo>
                  <a:lnTo>
                    <a:pt x="1169" y="718"/>
                  </a:lnTo>
                  <a:lnTo>
                    <a:pt x="1228" y="678"/>
                  </a:lnTo>
                  <a:lnTo>
                    <a:pt x="1281" y="625"/>
                  </a:lnTo>
                  <a:lnTo>
                    <a:pt x="1334" y="573"/>
                  </a:lnTo>
                  <a:lnTo>
                    <a:pt x="1373" y="520"/>
                  </a:lnTo>
                  <a:lnTo>
                    <a:pt x="1413" y="454"/>
                  </a:lnTo>
                  <a:lnTo>
                    <a:pt x="1446" y="388"/>
                  </a:lnTo>
                  <a:lnTo>
                    <a:pt x="1466" y="323"/>
                  </a:lnTo>
                  <a:lnTo>
                    <a:pt x="1485" y="250"/>
                  </a:lnTo>
                  <a:lnTo>
                    <a:pt x="1499" y="178"/>
                  </a:lnTo>
                  <a:lnTo>
                    <a:pt x="1499" y="99"/>
                  </a:lnTo>
                  <a:lnTo>
                    <a:pt x="1499" y="46"/>
                  </a:lnTo>
                  <a:lnTo>
                    <a:pt x="1492" y="0"/>
                  </a:lnTo>
                  <a:lnTo>
                    <a:pt x="1479" y="66"/>
                  </a:lnTo>
                  <a:lnTo>
                    <a:pt x="1459" y="132"/>
                  </a:lnTo>
                  <a:lnTo>
                    <a:pt x="1439" y="191"/>
                  </a:lnTo>
                  <a:lnTo>
                    <a:pt x="1406" y="250"/>
                  </a:lnTo>
                  <a:lnTo>
                    <a:pt x="1373" y="309"/>
                  </a:lnTo>
                  <a:lnTo>
                    <a:pt x="1334" y="362"/>
                  </a:lnTo>
                  <a:lnTo>
                    <a:pt x="1294" y="408"/>
                  </a:lnTo>
                  <a:lnTo>
                    <a:pt x="1248" y="454"/>
                  </a:lnTo>
                  <a:lnTo>
                    <a:pt x="1195" y="494"/>
                  </a:lnTo>
                  <a:lnTo>
                    <a:pt x="1142" y="533"/>
                  </a:lnTo>
                  <a:lnTo>
                    <a:pt x="1083" y="566"/>
                  </a:lnTo>
                  <a:lnTo>
                    <a:pt x="1023" y="593"/>
                  </a:lnTo>
                  <a:lnTo>
                    <a:pt x="957" y="612"/>
                  </a:lnTo>
                  <a:lnTo>
                    <a:pt x="891" y="625"/>
                  </a:lnTo>
                  <a:lnTo>
                    <a:pt x="825" y="639"/>
                  </a:lnTo>
                  <a:lnTo>
                    <a:pt x="753" y="639"/>
                  </a:lnTo>
                  <a:lnTo>
                    <a:pt x="687" y="639"/>
                  </a:lnTo>
                  <a:lnTo>
                    <a:pt x="614" y="625"/>
                  </a:lnTo>
                  <a:lnTo>
                    <a:pt x="548" y="612"/>
                  </a:lnTo>
                  <a:lnTo>
                    <a:pt x="482" y="593"/>
                  </a:lnTo>
                  <a:lnTo>
                    <a:pt x="423" y="566"/>
                  </a:lnTo>
                  <a:lnTo>
                    <a:pt x="363" y="533"/>
                  </a:lnTo>
                  <a:lnTo>
                    <a:pt x="310" y="494"/>
                  </a:lnTo>
                  <a:lnTo>
                    <a:pt x="258" y="454"/>
                  </a:lnTo>
                  <a:lnTo>
                    <a:pt x="211" y="408"/>
                  </a:lnTo>
                  <a:lnTo>
                    <a:pt x="172" y="362"/>
                  </a:lnTo>
                  <a:lnTo>
                    <a:pt x="132" y="309"/>
                  </a:lnTo>
                  <a:lnTo>
                    <a:pt x="93" y="250"/>
                  </a:lnTo>
                  <a:lnTo>
                    <a:pt x="66" y="191"/>
                  </a:lnTo>
                  <a:lnTo>
                    <a:pt x="40" y="132"/>
                  </a:lnTo>
                  <a:lnTo>
                    <a:pt x="27" y="66"/>
                  </a:lnTo>
                  <a:lnTo>
                    <a:pt x="13" y="0"/>
                  </a:lnTo>
                  <a:lnTo>
                    <a:pt x="7" y="53"/>
                  </a:lnTo>
                  <a:lnTo>
                    <a:pt x="0" y="105"/>
                  </a:lnTo>
                  <a:lnTo>
                    <a:pt x="7" y="178"/>
                  </a:lnTo>
                  <a:lnTo>
                    <a:pt x="20" y="250"/>
                  </a:lnTo>
                  <a:lnTo>
                    <a:pt x="40" y="323"/>
                  </a:lnTo>
                  <a:lnTo>
                    <a:pt x="60" y="395"/>
                  </a:lnTo>
                  <a:lnTo>
                    <a:pt x="93" y="461"/>
                  </a:lnTo>
                  <a:lnTo>
                    <a:pt x="132" y="520"/>
                  </a:lnTo>
                  <a:lnTo>
                    <a:pt x="178" y="579"/>
                  </a:lnTo>
                  <a:lnTo>
                    <a:pt x="225" y="632"/>
                  </a:lnTo>
                  <a:lnTo>
                    <a:pt x="277" y="678"/>
                  </a:lnTo>
                  <a:lnTo>
                    <a:pt x="337" y="724"/>
                  </a:lnTo>
                  <a:lnTo>
                    <a:pt x="396" y="757"/>
                  </a:lnTo>
                  <a:lnTo>
                    <a:pt x="462" y="790"/>
                  </a:lnTo>
                  <a:lnTo>
                    <a:pt x="528" y="816"/>
                  </a:lnTo>
                  <a:lnTo>
                    <a:pt x="601" y="836"/>
                  </a:lnTo>
                  <a:lnTo>
                    <a:pt x="680" y="843"/>
                  </a:lnTo>
                  <a:lnTo>
                    <a:pt x="753" y="84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auto">
            <a:xfrm>
              <a:off x="4222" y="9291"/>
              <a:ext cx="1934" cy="1074"/>
            </a:xfrm>
            <a:custGeom>
              <a:avLst/>
              <a:gdLst/>
              <a:ahLst/>
              <a:cxnLst>
                <a:cxn ang="0">
                  <a:pos x="872" y="7"/>
                </a:cxn>
                <a:cxn ang="0">
                  <a:pos x="680" y="47"/>
                </a:cxn>
                <a:cxn ang="0">
                  <a:pos x="509" y="119"/>
                </a:cxn>
                <a:cxn ang="0">
                  <a:pos x="357" y="224"/>
                </a:cxn>
                <a:cxn ang="0">
                  <a:pos x="225" y="356"/>
                </a:cxn>
                <a:cxn ang="0">
                  <a:pos x="119" y="508"/>
                </a:cxn>
                <a:cxn ang="0">
                  <a:pos x="47" y="685"/>
                </a:cxn>
                <a:cxn ang="0">
                  <a:pos x="7" y="870"/>
                </a:cxn>
                <a:cxn ang="0">
                  <a:pos x="7" y="1021"/>
                </a:cxn>
                <a:cxn ang="0">
                  <a:pos x="20" y="982"/>
                </a:cxn>
                <a:cxn ang="0">
                  <a:pos x="73" y="810"/>
                </a:cxn>
                <a:cxn ang="0">
                  <a:pos x="152" y="659"/>
                </a:cxn>
                <a:cxn ang="0">
                  <a:pos x="258" y="521"/>
                </a:cxn>
                <a:cxn ang="0">
                  <a:pos x="390" y="409"/>
                </a:cxn>
                <a:cxn ang="0">
                  <a:pos x="535" y="317"/>
                </a:cxn>
                <a:cxn ang="0">
                  <a:pos x="700" y="251"/>
                </a:cxn>
                <a:cxn ang="0">
                  <a:pos x="878" y="218"/>
                </a:cxn>
                <a:cxn ang="0">
                  <a:pos x="1063" y="218"/>
                </a:cxn>
                <a:cxn ang="0">
                  <a:pos x="1235" y="251"/>
                </a:cxn>
                <a:cxn ang="0">
                  <a:pos x="1400" y="310"/>
                </a:cxn>
                <a:cxn ang="0">
                  <a:pos x="1552" y="402"/>
                </a:cxn>
                <a:cxn ang="0">
                  <a:pos x="1677" y="521"/>
                </a:cxn>
                <a:cxn ang="0">
                  <a:pos x="1783" y="659"/>
                </a:cxn>
                <a:cxn ang="0">
                  <a:pos x="1868" y="810"/>
                </a:cxn>
                <a:cxn ang="0">
                  <a:pos x="1915" y="982"/>
                </a:cxn>
                <a:cxn ang="0">
                  <a:pos x="1934" y="1021"/>
                </a:cxn>
                <a:cxn ang="0">
                  <a:pos x="1934" y="870"/>
                </a:cxn>
                <a:cxn ang="0">
                  <a:pos x="1895" y="679"/>
                </a:cxn>
                <a:cxn ang="0">
                  <a:pos x="1822" y="508"/>
                </a:cxn>
                <a:cxn ang="0">
                  <a:pos x="1717" y="356"/>
                </a:cxn>
                <a:cxn ang="0">
                  <a:pos x="1585" y="224"/>
                </a:cxn>
                <a:cxn ang="0">
                  <a:pos x="1426" y="119"/>
                </a:cxn>
                <a:cxn ang="0">
                  <a:pos x="1255" y="47"/>
                </a:cxn>
                <a:cxn ang="0">
                  <a:pos x="1070" y="7"/>
                </a:cxn>
              </a:cxnLst>
              <a:rect l="0" t="0" r="r" b="b"/>
              <a:pathLst>
                <a:path w="1934" h="1074">
                  <a:moveTo>
                    <a:pt x="971" y="0"/>
                  </a:moveTo>
                  <a:lnTo>
                    <a:pt x="872" y="7"/>
                  </a:lnTo>
                  <a:lnTo>
                    <a:pt x="773" y="20"/>
                  </a:lnTo>
                  <a:lnTo>
                    <a:pt x="680" y="47"/>
                  </a:lnTo>
                  <a:lnTo>
                    <a:pt x="594" y="79"/>
                  </a:lnTo>
                  <a:lnTo>
                    <a:pt x="509" y="119"/>
                  </a:lnTo>
                  <a:lnTo>
                    <a:pt x="429" y="172"/>
                  </a:lnTo>
                  <a:lnTo>
                    <a:pt x="357" y="224"/>
                  </a:lnTo>
                  <a:lnTo>
                    <a:pt x="284" y="284"/>
                  </a:lnTo>
                  <a:lnTo>
                    <a:pt x="225" y="356"/>
                  </a:lnTo>
                  <a:lnTo>
                    <a:pt x="165" y="429"/>
                  </a:lnTo>
                  <a:lnTo>
                    <a:pt x="119" y="508"/>
                  </a:lnTo>
                  <a:lnTo>
                    <a:pt x="80" y="593"/>
                  </a:lnTo>
                  <a:lnTo>
                    <a:pt x="47" y="685"/>
                  </a:lnTo>
                  <a:lnTo>
                    <a:pt x="20" y="778"/>
                  </a:lnTo>
                  <a:lnTo>
                    <a:pt x="7" y="870"/>
                  </a:lnTo>
                  <a:lnTo>
                    <a:pt x="0" y="968"/>
                  </a:lnTo>
                  <a:lnTo>
                    <a:pt x="7" y="1021"/>
                  </a:lnTo>
                  <a:lnTo>
                    <a:pt x="7" y="1074"/>
                  </a:lnTo>
                  <a:lnTo>
                    <a:pt x="20" y="982"/>
                  </a:lnTo>
                  <a:lnTo>
                    <a:pt x="47" y="896"/>
                  </a:lnTo>
                  <a:lnTo>
                    <a:pt x="73" y="810"/>
                  </a:lnTo>
                  <a:lnTo>
                    <a:pt x="113" y="731"/>
                  </a:lnTo>
                  <a:lnTo>
                    <a:pt x="152" y="659"/>
                  </a:lnTo>
                  <a:lnTo>
                    <a:pt x="205" y="587"/>
                  </a:lnTo>
                  <a:lnTo>
                    <a:pt x="258" y="521"/>
                  </a:lnTo>
                  <a:lnTo>
                    <a:pt x="324" y="461"/>
                  </a:lnTo>
                  <a:lnTo>
                    <a:pt x="390" y="409"/>
                  </a:lnTo>
                  <a:lnTo>
                    <a:pt x="462" y="356"/>
                  </a:lnTo>
                  <a:lnTo>
                    <a:pt x="535" y="317"/>
                  </a:lnTo>
                  <a:lnTo>
                    <a:pt x="614" y="277"/>
                  </a:lnTo>
                  <a:lnTo>
                    <a:pt x="700" y="251"/>
                  </a:lnTo>
                  <a:lnTo>
                    <a:pt x="786" y="231"/>
                  </a:lnTo>
                  <a:lnTo>
                    <a:pt x="878" y="218"/>
                  </a:lnTo>
                  <a:lnTo>
                    <a:pt x="971" y="211"/>
                  </a:lnTo>
                  <a:lnTo>
                    <a:pt x="1063" y="218"/>
                  </a:lnTo>
                  <a:lnTo>
                    <a:pt x="1149" y="231"/>
                  </a:lnTo>
                  <a:lnTo>
                    <a:pt x="1235" y="251"/>
                  </a:lnTo>
                  <a:lnTo>
                    <a:pt x="1321" y="277"/>
                  </a:lnTo>
                  <a:lnTo>
                    <a:pt x="1400" y="310"/>
                  </a:lnTo>
                  <a:lnTo>
                    <a:pt x="1479" y="356"/>
                  </a:lnTo>
                  <a:lnTo>
                    <a:pt x="1552" y="402"/>
                  </a:lnTo>
                  <a:lnTo>
                    <a:pt x="1618" y="461"/>
                  </a:lnTo>
                  <a:lnTo>
                    <a:pt x="1677" y="521"/>
                  </a:lnTo>
                  <a:lnTo>
                    <a:pt x="1736" y="587"/>
                  </a:lnTo>
                  <a:lnTo>
                    <a:pt x="1783" y="659"/>
                  </a:lnTo>
                  <a:lnTo>
                    <a:pt x="1829" y="731"/>
                  </a:lnTo>
                  <a:lnTo>
                    <a:pt x="1868" y="810"/>
                  </a:lnTo>
                  <a:lnTo>
                    <a:pt x="1895" y="896"/>
                  </a:lnTo>
                  <a:lnTo>
                    <a:pt x="1915" y="982"/>
                  </a:lnTo>
                  <a:lnTo>
                    <a:pt x="1928" y="1074"/>
                  </a:lnTo>
                  <a:lnTo>
                    <a:pt x="1934" y="1021"/>
                  </a:lnTo>
                  <a:lnTo>
                    <a:pt x="1934" y="968"/>
                  </a:lnTo>
                  <a:lnTo>
                    <a:pt x="1934" y="870"/>
                  </a:lnTo>
                  <a:lnTo>
                    <a:pt x="1915" y="771"/>
                  </a:lnTo>
                  <a:lnTo>
                    <a:pt x="1895" y="679"/>
                  </a:lnTo>
                  <a:lnTo>
                    <a:pt x="1862" y="593"/>
                  </a:lnTo>
                  <a:lnTo>
                    <a:pt x="1822" y="508"/>
                  </a:lnTo>
                  <a:lnTo>
                    <a:pt x="1769" y="429"/>
                  </a:lnTo>
                  <a:lnTo>
                    <a:pt x="1717" y="356"/>
                  </a:lnTo>
                  <a:lnTo>
                    <a:pt x="1651" y="284"/>
                  </a:lnTo>
                  <a:lnTo>
                    <a:pt x="1585" y="224"/>
                  </a:lnTo>
                  <a:lnTo>
                    <a:pt x="1512" y="165"/>
                  </a:lnTo>
                  <a:lnTo>
                    <a:pt x="1426" y="119"/>
                  </a:lnTo>
                  <a:lnTo>
                    <a:pt x="1347" y="79"/>
                  </a:lnTo>
                  <a:lnTo>
                    <a:pt x="1255" y="47"/>
                  </a:lnTo>
                  <a:lnTo>
                    <a:pt x="1162" y="20"/>
                  </a:lnTo>
                  <a:lnTo>
                    <a:pt x="1070" y="7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8" name="Freeform 8"/>
            <p:cNvSpPr>
              <a:spLocks noEditPoints="1"/>
            </p:cNvSpPr>
            <p:nvPr/>
          </p:nvSpPr>
          <p:spPr bwMode="auto">
            <a:xfrm>
              <a:off x="7820" y="11609"/>
              <a:ext cx="3557" cy="3537"/>
            </a:xfrm>
            <a:custGeom>
              <a:avLst/>
              <a:gdLst/>
              <a:ahLst/>
              <a:cxnLst>
                <a:cxn ang="0">
                  <a:pos x="383" y="2318"/>
                </a:cxn>
                <a:cxn ang="0">
                  <a:pos x="1102" y="3109"/>
                </a:cxn>
                <a:cxn ang="0">
                  <a:pos x="1854" y="3267"/>
                </a:cxn>
                <a:cxn ang="0">
                  <a:pos x="2693" y="2964"/>
                </a:cxn>
                <a:cxn ang="0">
                  <a:pos x="3241" y="2114"/>
                </a:cxn>
                <a:cxn ang="0">
                  <a:pos x="3260" y="2266"/>
                </a:cxn>
                <a:cxn ang="0">
                  <a:pos x="3062" y="2812"/>
                </a:cxn>
                <a:cxn ang="0">
                  <a:pos x="2679" y="3234"/>
                </a:cxn>
                <a:cxn ang="0">
                  <a:pos x="2158" y="3491"/>
                </a:cxn>
                <a:cxn ang="0">
                  <a:pos x="1551" y="3517"/>
                </a:cxn>
                <a:cxn ang="0">
                  <a:pos x="1003" y="3319"/>
                </a:cxn>
                <a:cxn ang="0">
                  <a:pos x="581" y="2937"/>
                </a:cxn>
                <a:cxn ang="0">
                  <a:pos x="330" y="2417"/>
                </a:cxn>
                <a:cxn ang="0">
                  <a:pos x="1531" y="573"/>
                </a:cxn>
                <a:cxn ang="0">
                  <a:pos x="759" y="1094"/>
                </a:cxn>
                <a:cxn ang="0">
                  <a:pos x="554" y="1910"/>
                </a:cxn>
                <a:cxn ang="0">
                  <a:pos x="950" y="1133"/>
                </a:cxn>
                <a:cxn ang="0">
                  <a:pos x="1775" y="810"/>
                </a:cxn>
                <a:cxn ang="0">
                  <a:pos x="2600" y="1127"/>
                </a:cxn>
                <a:cxn ang="0">
                  <a:pos x="3003" y="1904"/>
                </a:cxn>
                <a:cxn ang="0">
                  <a:pos x="2798" y="1087"/>
                </a:cxn>
                <a:cxn ang="0">
                  <a:pos x="2026" y="573"/>
                </a:cxn>
                <a:cxn ang="0">
                  <a:pos x="2198" y="317"/>
                </a:cxn>
                <a:cxn ang="0">
                  <a:pos x="2798" y="587"/>
                </a:cxn>
                <a:cxn ang="0">
                  <a:pos x="3247" y="1047"/>
                </a:cxn>
                <a:cxn ang="0">
                  <a:pos x="3511" y="1653"/>
                </a:cxn>
                <a:cxn ang="0">
                  <a:pos x="3531" y="1502"/>
                </a:cxn>
                <a:cxn ang="0">
                  <a:pos x="3293" y="857"/>
                </a:cxn>
                <a:cxn ang="0">
                  <a:pos x="2838" y="356"/>
                </a:cxn>
                <a:cxn ang="0">
                  <a:pos x="2217" y="60"/>
                </a:cxn>
                <a:cxn ang="0">
                  <a:pos x="1505" y="27"/>
                </a:cxn>
                <a:cxn ang="0">
                  <a:pos x="858" y="264"/>
                </a:cxn>
                <a:cxn ang="0">
                  <a:pos x="356" y="718"/>
                </a:cxn>
                <a:cxn ang="0">
                  <a:pos x="59" y="1337"/>
                </a:cxn>
                <a:cxn ang="0">
                  <a:pos x="19" y="1825"/>
                </a:cxn>
                <a:cxn ang="0">
                  <a:pos x="217" y="1192"/>
                </a:cxn>
                <a:cxn ang="0">
                  <a:pos x="627" y="692"/>
                </a:cxn>
                <a:cxn ang="0">
                  <a:pos x="1194" y="369"/>
                </a:cxn>
                <a:cxn ang="0">
                  <a:pos x="1782" y="2990"/>
                </a:cxn>
                <a:cxn ang="0">
                  <a:pos x="2455" y="2714"/>
                </a:cxn>
                <a:cxn ang="0">
                  <a:pos x="2732" y="2035"/>
                </a:cxn>
                <a:cxn ang="0">
                  <a:pos x="2521" y="2371"/>
                </a:cxn>
                <a:cxn ang="0">
                  <a:pos x="1953" y="2707"/>
                </a:cxn>
                <a:cxn ang="0">
                  <a:pos x="1287" y="2588"/>
                </a:cxn>
                <a:cxn ang="0">
                  <a:pos x="878" y="2075"/>
                </a:cxn>
                <a:cxn ang="0">
                  <a:pos x="904" y="2411"/>
                </a:cxn>
                <a:cxn ang="0">
                  <a:pos x="1412" y="2918"/>
                </a:cxn>
                <a:cxn ang="0">
                  <a:pos x="1901" y="2430"/>
                </a:cxn>
                <a:cxn ang="0">
                  <a:pos x="2138" y="2233"/>
                </a:cxn>
                <a:cxn ang="0">
                  <a:pos x="2138" y="1963"/>
                </a:cxn>
                <a:cxn ang="0">
                  <a:pos x="1716" y="2174"/>
                </a:cxn>
                <a:cxn ang="0">
                  <a:pos x="1379" y="1976"/>
                </a:cxn>
                <a:cxn ang="0">
                  <a:pos x="1465" y="2299"/>
                </a:cxn>
                <a:cxn ang="0">
                  <a:pos x="1736" y="2444"/>
                </a:cxn>
                <a:cxn ang="0">
                  <a:pos x="1392" y="1212"/>
                </a:cxn>
                <a:cxn ang="0">
                  <a:pos x="1109" y="1640"/>
                </a:cxn>
                <a:cxn ang="0">
                  <a:pos x="1194" y="1693"/>
                </a:cxn>
                <a:cxn ang="0">
                  <a:pos x="1544" y="1403"/>
                </a:cxn>
                <a:cxn ang="0">
                  <a:pos x="2013" y="1396"/>
                </a:cxn>
                <a:cxn ang="0">
                  <a:pos x="2363" y="1686"/>
                </a:cxn>
                <a:cxn ang="0">
                  <a:pos x="2448" y="1634"/>
                </a:cxn>
                <a:cxn ang="0">
                  <a:pos x="2158" y="1206"/>
                </a:cxn>
              </a:cxnLst>
              <a:rect l="0" t="0" r="r" b="b"/>
              <a:pathLst>
                <a:path w="3557" h="3537">
                  <a:moveTo>
                    <a:pt x="277" y="2042"/>
                  </a:moveTo>
                  <a:lnTo>
                    <a:pt x="283" y="1976"/>
                  </a:lnTo>
                  <a:lnTo>
                    <a:pt x="283" y="1910"/>
                  </a:lnTo>
                  <a:lnTo>
                    <a:pt x="297" y="1983"/>
                  </a:lnTo>
                  <a:lnTo>
                    <a:pt x="303" y="2048"/>
                  </a:lnTo>
                  <a:lnTo>
                    <a:pt x="323" y="2121"/>
                  </a:lnTo>
                  <a:lnTo>
                    <a:pt x="336" y="2187"/>
                  </a:lnTo>
                  <a:lnTo>
                    <a:pt x="383" y="2318"/>
                  </a:lnTo>
                  <a:lnTo>
                    <a:pt x="442" y="2444"/>
                  </a:lnTo>
                  <a:lnTo>
                    <a:pt x="508" y="2562"/>
                  </a:lnTo>
                  <a:lnTo>
                    <a:pt x="581" y="2674"/>
                  </a:lnTo>
                  <a:lnTo>
                    <a:pt x="673" y="2779"/>
                  </a:lnTo>
                  <a:lnTo>
                    <a:pt x="765" y="2878"/>
                  </a:lnTo>
                  <a:lnTo>
                    <a:pt x="871" y="2964"/>
                  </a:lnTo>
                  <a:lnTo>
                    <a:pt x="983" y="3043"/>
                  </a:lnTo>
                  <a:lnTo>
                    <a:pt x="1102" y="3109"/>
                  </a:lnTo>
                  <a:lnTo>
                    <a:pt x="1227" y="3168"/>
                  </a:lnTo>
                  <a:lnTo>
                    <a:pt x="1359" y="3214"/>
                  </a:lnTo>
                  <a:lnTo>
                    <a:pt x="1498" y="3247"/>
                  </a:lnTo>
                  <a:lnTo>
                    <a:pt x="1564" y="3253"/>
                  </a:lnTo>
                  <a:lnTo>
                    <a:pt x="1637" y="3267"/>
                  </a:lnTo>
                  <a:lnTo>
                    <a:pt x="1709" y="3267"/>
                  </a:lnTo>
                  <a:lnTo>
                    <a:pt x="1782" y="3273"/>
                  </a:lnTo>
                  <a:lnTo>
                    <a:pt x="1854" y="3267"/>
                  </a:lnTo>
                  <a:lnTo>
                    <a:pt x="1927" y="3267"/>
                  </a:lnTo>
                  <a:lnTo>
                    <a:pt x="2000" y="3253"/>
                  </a:lnTo>
                  <a:lnTo>
                    <a:pt x="2066" y="3240"/>
                  </a:lnTo>
                  <a:lnTo>
                    <a:pt x="2204" y="3207"/>
                  </a:lnTo>
                  <a:lnTo>
                    <a:pt x="2336" y="3161"/>
                  </a:lnTo>
                  <a:lnTo>
                    <a:pt x="2462" y="3109"/>
                  </a:lnTo>
                  <a:lnTo>
                    <a:pt x="2580" y="3036"/>
                  </a:lnTo>
                  <a:lnTo>
                    <a:pt x="2693" y="2964"/>
                  </a:lnTo>
                  <a:lnTo>
                    <a:pt x="2792" y="2872"/>
                  </a:lnTo>
                  <a:lnTo>
                    <a:pt x="2891" y="2779"/>
                  </a:lnTo>
                  <a:lnTo>
                    <a:pt x="2976" y="2674"/>
                  </a:lnTo>
                  <a:lnTo>
                    <a:pt x="3056" y="2562"/>
                  </a:lnTo>
                  <a:lnTo>
                    <a:pt x="3122" y="2444"/>
                  </a:lnTo>
                  <a:lnTo>
                    <a:pt x="3174" y="2312"/>
                  </a:lnTo>
                  <a:lnTo>
                    <a:pt x="3221" y="2180"/>
                  </a:lnTo>
                  <a:lnTo>
                    <a:pt x="3241" y="2114"/>
                  </a:lnTo>
                  <a:lnTo>
                    <a:pt x="3254" y="2048"/>
                  </a:lnTo>
                  <a:lnTo>
                    <a:pt x="3260" y="1976"/>
                  </a:lnTo>
                  <a:lnTo>
                    <a:pt x="3274" y="1904"/>
                  </a:lnTo>
                  <a:lnTo>
                    <a:pt x="3274" y="1969"/>
                  </a:lnTo>
                  <a:lnTo>
                    <a:pt x="3280" y="2035"/>
                  </a:lnTo>
                  <a:lnTo>
                    <a:pt x="3274" y="2114"/>
                  </a:lnTo>
                  <a:lnTo>
                    <a:pt x="3274" y="2193"/>
                  </a:lnTo>
                  <a:lnTo>
                    <a:pt x="3260" y="2266"/>
                  </a:lnTo>
                  <a:lnTo>
                    <a:pt x="3247" y="2338"/>
                  </a:lnTo>
                  <a:lnTo>
                    <a:pt x="3234" y="2411"/>
                  </a:lnTo>
                  <a:lnTo>
                    <a:pt x="3214" y="2483"/>
                  </a:lnTo>
                  <a:lnTo>
                    <a:pt x="3188" y="2549"/>
                  </a:lnTo>
                  <a:lnTo>
                    <a:pt x="3161" y="2621"/>
                  </a:lnTo>
                  <a:lnTo>
                    <a:pt x="3128" y="2687"/>
                  </a:lnTo>
                  <a:lnTo>
                    <a:pt x="3095" y="2753"/>
                  </a:lnTo>
                  <a:lnTo>
                    <a:pt x="3062" y="2812"/>
                  </a:lnTo>
                  <a:lnTo>
                    <a:pt x="3023" y="2872"/>
                  </a:lnTo>
                  <a:lnTo>
                    <a:pt x="2983" y="2931"/>
                  </a:lnTo>
                  <a:lnTo>
                    <a:pt x="2937" y="2990"/>
                  </a:lnTo>
                  <a:lnTo>
                    <a:pt x="2891" y="3043"/>
                  </a:lnTo>
                  <a:lnTo>
                    <a:pt x="2838" y="3095"/>
                  </a:lnTo>
                  <a:lnTo>
                    <a:pt x="2792" y="3148"/>
                  </a:lnTo>
                  <a:lnTo>
                    <a:pt x="2732" y="3194"/>
                  </a:lnTo>
                  <a:lnTo>
                    <a:pt x="2679" y="3234"/>
                  </a:lnTo>
                  <a:lnTo>
                    <a:pt x="2620" y="3280"/>
                  </a:lnTo>
                  <a:lnTo>
                    <a:pt x="2561" y="3319"/>
                  </a:lnTo>
                  <a:lnTo>
                    <a:pt x="2495" y="3352"/>
                  </a:lnTo>
                  <a:lnTo>
                    <a:pt x="2429" y="3385"/>
                  </a:lnTo>
                  <a:lnTo>
                    <a:pt x="2363" y="3418"/>
                  </a:lnTo>
                  <a:lnTo>
                    <a:pt x="2297" y="3444"/>
                  </a:lnTo>
                  <a:lnTo>
                    <a:pt x="2224" y="3471"/>
                  </a:lnTo>
                  <a:lnTo>
                    <a:pt x="2158" y="3491"/>
                  </a:lnTo>
                  <a:lnTo>
                    <a:pt x="2085" y="3504"/>
                  </a:lnTo>
                  <a:lnTo>
                    <a:pt x="2013" y="3517"/>
                  </a:lnTo>
                  <a:lnTo>
                    <a:pt x="1934" y="3530"/>
                  </a:lnTo>
                  <a:lnTo>
                    <a:pt x="1861" y="3537"/>
                  </a:lnTo>
                  <a:lnTo>
                    <a:pt x="1782" y="3537"/>
                  </a:lnTo>
                  <a:lnTo>
                    <a:pt x="1703" y="3537"/>
                  </a:lnTo>
                  <a:lnTo>
                    <a:pt x="1630" y="3530"/>
                  </a:lnTo>
                  <a:lnTo>
                    <a:pt x="1551" y="3517"/>
                  </a:lnTo>
                  <a:lnTo>
                    <a:pt x="1478" y="3504"/>
                  </a:lnTo>
                  <a:lnTo>
                    <a:pt x="1406" y="3491"/>
                  </a:lnTo>
                  <a:lnTo>
                    <a:pt x="1340" y="3471"/>
                  </a:lnTo>
                  <a:lnTo>
                    <a:pt x="1267" y="3444"/>
                  </a:lnTo>
                  <a:lnTo>
                    <a:pt x="1201" y="3418"/>
                  </a:lnTo>
                  <a:lnTo>
                    <a:pt x="1135" y="3392"/>
                  </a:lnTo>
                  <a:lnTo>
                    <a:pt x="1069" y="3359"/>
                  </a:lnTo>
                  <a:lnTo>
                    <a:pt x="1003" y="3319"/>
                  </a:lnTo>
                  <a:lnTo>
                    <a:pt x="944" y="3280"/>
                  </a:lnTo>
                  <a:lnTo>
                    <a:pt x="884" y="3240"/>
                  </a:lnTo>
                  <a:lnTo>
                    <a:pt x="831" y="3194"/>
                  </a:lnTo>
                  <a:lnTo>
                    <a:pt x="772" y="3148"/>
                  </a:lnTo>
                  <a:lnTo>
                    <a:pt x="719" y="3102"/>
                  </a:lnTo>
                  <a:lnTo>
                    <a:pt x="673" y="3049"/>
                  </a:lnTo>
                  <a:lnTo>
                    <a:pt x="627" y="2990"/>
                  </a:lnTo>
                  <a:lnTo>
                    <a:pt x="581" y="2937"/>
                  </a:lnTo>
                  <a:lnTo>
                    <a:pt x="541" y="2878"/>
                  </a:lnTo>
                  <a:lnTo>
                    <a:pt x="501" y="2819"/>
                  </a:lnTo>
                  <a:lnTo>
                    <a:pt x="462" y="2753"/>
                  </a:lnTo>
                  <a:lnTo>
                    <a:pt x="429" y="2694"/>
                  </a:lnTo>
                  <a:lnTo>
                    <a:pt x="396" y="2621"/>
                  </a:lnTo>
                  <a:lnTo>
                    <a:pt x="369" y="2555"/>
                  </a:lnTo>
                  <a:lnTo>
                    <a:pt x="350" y="2490"/>
                  </a:lnTo>
                  <a:lnTo>
                    <a:pt x="330" y="2417"/>
                  </a:lnTo>
                  <a:lnTo>
                    <a:pt x="310" y="2345"/>
                  </a:lnTo>
                  <a:lnTo>
                    <a:pt x="297" y="2272"/>
                  </a:lnTo>
                  <a:lnTo>
                    <a:pt x="290" y="2193"/>
                  </a:lnTo>
                  <a:lnTo>
                    <a:pt x="283" y="2121"/>
                  </a:lnTo>
                  <a:lnTo>
                    <a:pt x="277" y="2042"/>
                  </a:lnTo>
                  <a:close/>
                  <a:moveTo>
                    <a:pt x="1775" y="547"/>
                  </a:moveTo>
                  <a:lnTo>
                    <a:pt x="1650" y="554"/>
                  </a:lnTo>
                  <a:lnTo>
                    <a:pt x="1531" y="573"/>
                  </a:lnTo>
                  <a:lnTo>
                    <a:pt x="1412" y="606"/>
                  </a:lnTo>
                  <a:lnTo>
                    <a:pt x="1300" y="646"/>
                  </a:lnTo>
                  <a:lnTo>
                    <a:pt x="1188" y="698"/>
                  </a:lnTo>
                  <a:lnTo>
                    <a:pt x="1089" y="758"/>
                  </a:lnTo>
                  <a:lnTo>
                    <a:pt x="996" y="830"/>
                  </a:lnTo>
                  <a:lnTo>
                    <a:pt x="911" y="909"/>
                  </a:lnTo>
                  <a:lnTo>
                    <a:pt x="825" y="995"/>
                  </a:lnTo>
                  <a:lnTo>
                    <a:pt x="759" y="1094"/>
                  </a:lnTo>
                  <a:lnTo>
                    <a:pt x="693" y="1192"/>
                  </a:lnTo>
                  <a:lnTo>
                    <a:pt x="647" y="1298"/>
                  </a:lnTo>
                  <a:lnTo>
                    <a:pt x="600" y="1410"/>
                  </a:lnTo>
                  <a:lnTo>
                    <a:pt x="574" y="1528"/>
                  </a:lnTo>
                  <a:lnTo>
                    <a:pt x="554" y="1653"/>
                  </a:lnTo>
                  <a:lnTo>
                    <a:pt x="548" y="1778"/>
                  </a:lnTo>
                  <a:lnTo>
                    <a:pt x="548" y="1844"/>
                  </a:lnTo>
                  <a:lnTo>
                    <a:pt x="554" y="1910"/>
                  </a:lnTo>
                  <a:lnTo>
                    <a:pt x="574" y="1798"/>
                  </a:lnTo>
                  <a:lnTo>
                    <a:pt x="600" y="1686"/>
                  </a:lnTo>
                  <a:lnTo>
                    <a:pt x="640" y="1581"/>
                  </a:lnTo>
                  <a:lnTo>
                    <a:pt x="686" y="1482"/>
                  </a:lnTo>
                  <a:lnTo>
                    <a:pt x="739" y="1383"/>
                  </a:lnTo>
                  <a:lnTo>
                    <a:pt x="805" y="1291"/>
                  </a:lnTo>
                  <a:lnTo>
                    <a:pt x="878" y="1212"/>
                  </a:lnTo>
                  <a:lnTo>
                    <a:pt x="950" y="1133"/>
                  </a:lnTo>
                  <a:lnTo>
                    <a:pt x="1036" y="1061"/>
                  </a:lnTo>
                  <a:lnTo>
                    <a:pt x="1128" y="1001"/>
                  </a:lnTo>
                  <a:lnTo>
                    <a:pt x="1227" y="942"/>
                  </a:lnTo>
                  <a:lnTo>
                    <a:pt x="1326" y="896"/>
                  </a:lnTo>
                  <a:lnTo>
                    <a:pt x="1432" y="863"/>
                  </a:lnTo>
                  <a:lnTo>
                    <a:pt x="1544" y="837"/>
                  </a:lnTo>
                  <a:lnTo>
                    <a:pt x="1656" y="817"/>
                  </a:lnTo>
                  <a:lnTo>
                    <a:pt x="1775" y="810"/>
                  </a:lnTo>
                  <a:lnTo>
                    <a:pt x="1894" y="817"/>
                  </a:lnTo>
                  <a:lnTo>
                    <a:pt x="2006" y="837"/>
                  </a:lnTo>
                  <a:lnTo>
                    <a:pt x="2118" y="863"/>
                  </a:lnTo>
                  <a:lnTo>
                    <a:pt x="2224" y="896"/>
                  </a:lnTo>
                  <a:lnTo>
                    <a:pt x="2330" y="942"/>
                  </a:lnTo>
                  <a:lnTo>
                    <a:pt x="2422" y="995"/>
                  </a:lnTo>
                  <a:lnTo>
                    <a:pt x="2514" y="1061"/>
                  </a:lnTo>
                  <a:lnTo>
                    <a:pt x="2600" y="1127"/>
                  </a:lnTo>
                  <a:lnTo>
                    <a:pt x="2679" y="1206"/>
                  </a:lnTo>
                  <a:lnTo>
                    <a:pt x="2752" y="1291"/>
                  </a:lnTo>
                  <a:lnTo>
                    <a:pt x="2811" y="1377"/>
                  </a:lnTo>
                  <a:lnTo>
                    <a:pt x="2871" y="1476"/>
                  </a:lnTo>
                  <a:lnTo>
                    <a:pt x="2917" y="1574"/>
                  </a:lnTo>
                  <a:lnTo>
                    <a:pt x="2957" y="1680"/>
                  </a:lnTo>
                  <a:lnTo>
                    <a:pt x="2983" y="1792"/>
                  </a:lnTo>
                  <a:lnTo>
                    <a:pt x="3003" y="1904"/>
                  </a:lnTo>
                  <a:lnTo>
                    <a:pt x="3009" y="1838"/>
                  </a:lnTo>
                  <a:lnTo>
                    <a:pt x="3009" y="1772"/>
                  </a:lnTo>
                  <a:lnTo>
                    <a:pt x="3003" y="1647"/>
                  </a:lnTo>
                  <a:lnTo>
                    <a:pt x="2983" y="1528"/>
                  </a:lnTo>
                  <a:lnTo>
                    <a:pt x="2950" y="1410"/>
                  </a:lnTo>
                  <a:lnTo>
                    <a:pt x="2910" y="1298"/>
                  </a:lnTo>
                  <a:lnTo>
                    <a:pt x="2858" y="1186"/>
                  </a:lnTo>
                  <a:lnTo>
                    <a:pt x="2798" y="1087"/>
                  </a:lnTo>
                  <a:lnTo>
                    <a:pt x="2726" y="995"/>
                  </a:lnTo>
                  <a:lnTo>
                    <a:pt x="2646" y="903"/>
                  </a:lnTo>
                  <a:lnTo>
                    <a:pt x="2561" y="824"/>
                  </a:lnTo>
                  <a:lnTo>
                    <a:pt x="2462" y="758"/>
                  </a:lnTo>
                  <a:lnTo>
                    <a:pt x="2363" y="692"/>
                  </a:lnTo>
                  <a:lnTo>
                    <a:pt x="2257" y="646"/>
                  </a:lnTo>
                  <a:lnTo>
                    <a:pt x="2145" y="600"/>
                  </a:lnTo>
                  <a:lnTo>
                    <a:pt x="2026" y="573"/>
                  </a:lnTo>
                  <a:lnTo>
                    <a:pt x="1901" y="554"/>
                  </a:lnTo>
                  <a:lnTo>
                    <a:pt x="1775" y="547"/>
                  </a:lnTo>
                  <a:close/>
                  <a:moveTo>
                    <a:pt x="1775" y="270"/>
                  </a:moveTo>
                  <a:lnTo>
                    <a:pt x="1861" y="270"/>
                  </a:lnTo>
                  <a:lnTo>
                    <a:pt x="1947" y="277"/>
                  </a:lnTo>
                  <a:lnTo>
                    <a:pt x="2033" y="284"/>
                  </a:lnTo>
                  <a:lnTo>
                    <a:pt x="2118" y="303"/>
                  </a:lnTo>
                  <a:lnTo>
                    <a:pt x="2198" y="317"/>
                  </a:lnTo>
                  <a:lnTo>
                    <a:pt x="2283" y="343"/>
                  </a:lnTo>
                  <a:lnTo>
                    <a:pt x="2363" y="363"/>
                  </a:lnTo>
                  <a:lnTo>
                    <a:pt x="2435" y="396"/>
                  </a:lnTo>
                  <a:lnTo>
                    <a:pt x="2514" y="428"/>
                  </a:lnTo>
                  <a:lnTo>
                    <a:pt x="2587" y="461"/>
                  </a:lnTo>
                  <a:lnTo>
                    <a:pt x="2660" y="501"/>
                  </a:lnTo>
                  <a:lnTo>
                    <a:pt x="2726" y="547"/>
                  </a:lnTo>
                  <a:lnTo>
                    <a:pt x="2798" y="587"/>
                  </a:lnTo>
                  <a:lnTo>
                    <a:pt x="2864" y="639"/>
                  </a:lnTo>
                  <a:lnTo>
                    <a:pt x="2924" y="692"/>
                  </a:lnTo>
                  <a:lnTo>
                    <a:pt x="2983" y="745"/>
                  </a:lnTo>
                  <a:lnTo>
                    <a:pt x="3042" y="797"/>
                  </a:lnTo>
                  <a:lnTo>
                    <a:pt x="3102" y="857"/>
                  </a:lnTo>
                  <a:lnTo>
                    <a:pt x="3155" y="922"/>
                  </a:lnTo>
                  <a:lnTo>
                    <a:pt x="3201" y="982"/>
                  </a:lnTo>
                  <a:lnTo>
                    <a:pt x="3247" y="1047"/>
                  </a:lnTo>
                  <a:lnTo>
                    <a:pt x="3293" y="1120"/>
                  </a:lnTo>
                  <a:lnTo>
                    <a:pt x="3333" y="1192"/>
                  </a:lnTo>
                  <a:lnTo>
                    <a:pt x="3373" y="1265"/>
                  </a:lnTo>
                  <a:lnTo>
                    <a:pt x="3406" y="1337"/>
                  </a:lnTo>
                  <a:lnTo>
                    <a:pt x="3439" y="1416"/>
                  </a:lnTo>
                  <a:lnTo>
                    <a:pt x="3465" y="1489"/>
                  </a:lnTo>
                  <a:lnTo>
                    <a:pt x="3491" y="1574"/>
                  </a:lnTo>
                  <a:lnTo>
                    <a:pt x="3511" y="1653"/>
                  </a:lnTo>
                  <a:lnTo>
                    <a:pt x="3524" y="1739"/>
                  </a:lnTo>
                  <a:lnTo>
                    <a:pt x="3538" y="1818"/>
                  </a:lnTo>
                  <a:lnTo>
                    <a:pt x="3551" y="1904"/>
                  </a:lnTo>
                  <a:lnTo>
                    <a:pt x="3551" y="1838"/>
                  </a:lnTo>
                  <a:lnTo>
                    <a:pt x="3557" y="1772"/>
                  </a:lnTo>
                  <a:lnTo>
                    <a:pt x="3551" y="1680"/>
                  </a:lnTo>
                  <a:lnTo>
                    <a:pt x="3544" y="1594"/>
                  </a:lnTo>
                  <a:lnTo>
                    <a:pt x="3531" y="1502"/>
                  </a:lnTo>
                  <a:lnTo>
                    <a:pt x="3518" y="1416"/>
                  </a:lnTo>
                  <a:lnTo>
                    <a:pt x="3498" y="1331"/>
                  </a:lnTo>
                  <a:lnTo>
                    <a:pt x="3472" y="1245"/>
                  </a:lnTo>
                  <a:lnTo>
                    <a:pt x="3445" y="1166"/>
                  </a:lnTo>
                  <a:lnTo>
                    <a:pt x="3412" y="1080"/>
                  </a:lnTo>
                  <a:lnTo>
                    <a:pt x="3379" y="1001"/>
                  </a:lnTo>
                  <a:lnTo>
                    <a:pt x="3340" y="929"/>
                  </a:lnTo>
                  <a:lnTo>
                    <a:pt x="3293" y="857"/>
                  </a:lnTo>
                  <a:lnTo>
                    <a:pt x="3247" y="784"/>
                  </a:lnTo>
                  <a:lnTo>
                    <a:pt x="3201" y="712"/>
                  </a:lnTo>
                  <a:lnTo>
                    <a:pt x="3148" y="646"/>
                  </a:lnTo>
                  <a:lnTo>
                    <a:pt x="3089" y="580"/>
                  </a:lnTo>
                  <a:lnTo>
                    <a:pt x="3029" y="521"/>
                  </a:lnTo>
                  <a:lnTo>
                    <a:pt x="2970" y="461"/>
                  </a:lnTo>
                  <a:lnTo>
                    <a:pt x="2904" y="409"/>
                  </a:lnTo>
                  <a:lnTo>
                    <a:pt x="2838" y="356"/>
                  </a:lnTo>
                  <a:lnTo>
                    <a:pt x="2765" y="303"/>
                  </a:lnTo>
                  <a:lnTo>
                    <a:pt x="2693" y="257"/>
                  </a:lnTo>
                  <a:lnTo>
                    <a:pt x="2620" y="218"/>
                  </a:lnTo>
                  <a:lnTo>
                    <a:pt x="2547" y="178"/>
                  </a:lnTo>
                  <a:lnTo>
                    <a:pt x="2468" y="139"/>
                  </a:lnTo>
                  <a:lnTo>
                    <a:pt x="2382" y="112"/>
                  </a:lnTo>
                  <a:lnTo>
                    <a:pt x="2303" y="79"/>
                  </a:lnTo>
                  <a:lnTo>
                    <a:pt x="2217" y="60"/>
                  </a:lnTo>
                  <a:lnTo>
                    <a:pt x="2132" y="40"/>
                  </a:lnTo>
                  <a:lnTo>
                    <a:pt x="2046" y="20"/>
                  </a:lnTo>
                  <a:lnTo>
                    <a:pt x="1953" y="14"/>
                  </a:lnTo>
                  <a:lnTo>
                    <a:pt x="1868" y="7"/>
                  </a:lnTo>
                  <a:lnTo>
                    <a:pt x="1775" y="0"/>
                  </a:lnTo>
                  <a:lnTo>
                    <a:pt x="1683" y="7"/>
                  </a:lnTo>
                  <a:lnTo>
                    <a:pt x="1597" y="14"/>
                  </a:lnTo>
                  <a:lnTo>
                    <a:pt x="1505" y="27"/>
                  </a:lnTo>
                  <a:lnTo>
                    <a:pt x="1419" y="40"/>
                  </a:lnTo>
                  <a:lnTo>
                    <a:pt x="1333" y="60"/>
                  </a:lnTo>
                  <a:lnTo>
                    <a:pt x="1247" y="86"/>
                  </a:lnTo>
                  <a:lnTo>
                    <a:pt x="1168" y="112"/>
                  </a:lnTo>
                  <a:lnTo>
                    <a:pt x="1082" y="145"/>
                  </a:lnTo>
                  <a:lnTo>
                    <a:pt x="1003" y="178"/>
                  </a:lnTo>
                  <a:lnTo>
                    <a:pt x="930" y="218"/>
                  </a:lnTo>
                  <a:lnTo>
                    <a:pt x="858" y="264"/>
                  </a:lnTo>
                  <a:lnTo>
                    <a:pt x="785" y="310"/>
                  </a:lnTo>
                  <a:lnTo>
                    <a:pt x="713" y="356"/>
                  </a:lnTo>
                  <a:lnTo>
                    <a:pt x="647" y="409"/>
                  </a:lnTo>
                  <a:lnTo>
                    <a:pt x="581" y="468"/>
                  </a:lnTo>
                  <a:lnTo>
                    <a:pt x="521" y="527"/>
                  </a:lnTo>
                  <a:lnTo>
                    <a:pt x="462" y="587"/>
                  </a:lnTo>
                  <a:lnTo>
                    <a:pt x="409" y="652"/>
                  </a:lnTo>
                  <a:lnTo>
                    <a:pt x="356" y="718"/>
                  </a:lnTo>
                  <a:lnTo>
                    <a:pt x="303" y="791"/>
                  </a:lnTo>
                  <a:lnTo>
                    <a:pt x="257" y="857"/>
                  </a:lnTo>
                  <a:lnTo>
                    <a:pt x="217" y="936"/>
                  </a:lnTo>
                  <a:lnTo>
                    <a:pt x="178" y="1008"/>
                  </a:lnTo>
                  <a:lnTo>
                    <a:pt x="138" y="1087"/>
                  </a:lnTo>
                  <a:lnTo>
                    <a:pt x="112" y="1173"/>
                  </a:lnTo>
                  <a:lnTo>
                    <a:pt x="79" y="1252"/>
                  </a:lnTo>
                  <a:lnTo>
                    <a:pt x="59" y="1337"/>
                  </a:lnTo>
                  <a:lnTo>
                    <a:pt x="39" y="1423"/>
                  </a:lnTo>
                  <a:lnTo>
                    <a:pt x="19" y="1508"/>
                  </a:lnTo>
                  <a:lnTo>
                    <a:pt x="13" y="1601"/>
                  </a:lnTo>
                  <a:lnTo>
                    <a:pt x="6" y="1686"/>
                  </a:lnTo>
                  <a:lnTo>
                    <a:pt x="0" y="1778"/>
                  </a:lnTo>
                  <a:lnTo>
                    <a:pt x="6" y="1844"/>
                  </a:lnTo>
                  <a:lnTo>
                    <a:pt x="6" y="1910"/>
                  </a:lnTo>
                  <a:lnTo>
                    <a:pt x="19" y="1825"/>
                  </a:lnTo>
                  <a:lnTo>
                    <a:pt x="33" y="1739"/>
                  </a:lnTo>
                  <a:lnTo>
                    <a:pt x="46" y="1660"/>
                  </a:lnTo>
                  <a:lnTo>
                    <a:pt x="66" y="1574"/>
                  </a:lnTo>
                  <a:lnTo>
                    <a:pt x="92" y="1495"/>
                  </a:lnTo>
                  <a:lnTo>
                    <a:pt x="118" y="1416"/>
                  </a:lnTo>
                  <a:lnTo>
                    <a:pt x="145" y="1344"/>
                  </a:lnTo>
                  <a:lnTo>
                    <a:pt x="184" y="1271"/>
                  </a:lnTo>
                  <a:lnTo>
                    <a:pt x="217" y="1192"/>
                  </a:lnTo>
                  <a:lnTo>
                    <a:pt x="257" y="1127"/>
                  </a:lnTo>
                  <a:lnTo>
                    <a:pt x="303" y="1054"/>
                  </a:lnTo>
                  <a:lnTo>
                    <a:pt x="350" y="988"/>
                  </a:lnTo>
                  <a:lnTo>
                    <a:pt x="402" y="922"/>
                  </a:lnTo>
                  <a:lnTo>
                    <a:pt x="455" y="863"/>
                  </a:lnTo>
                  <a:lnTo>
                    <a:pt x="508" y="804"/>
                  </a:lnTo>
                  <a:lnTo>
                    <a:pt x="567" y="745"/>
                  </a:lnTo>
                  <a:lnTo>
                    <a:pt x="627" y="692"/>
                  </a:lnTo>
                  <a:lnTo>
                    <a:pt x="693" y="639"/>
                  </a:lnTo>
                  <a:lnTo>
                    <a:pt x="759" y="593"/>
                  </a:lnTo>
                  <a:lnTo>
                    <a:pt x="825" y="547"/>
                  </a:lnTo>
                  <a:lnTo>
                    <a:pt x="891" y="507"/>
                  </a:lnTo>
                  <a:lnTo>
                    <a:pt x="963" y="468"/>
                  </a:lnTo>
                  <a:lnTo>
                    <a:pt x="1036" y="428"/>
                  </a:lnTo>
                  <a:lnTo>
                    <a:pt x="1115" y="396"/>
                  </a:lnTo>
                  <a:lnTo>
                    <a:pt x="1194" y="369"/>
                  </a:lnTo>
                  <a:lnTo>
                    <a:pt x="1274" y="343"/>
                  </a:lnTo>
                  <a:lnTo>
                    <a:pt x="1353" y="323"/>
                  </a:lnTo>
                  <a:lnTo>
                    <a:pt x="1432" y="303"/>
                  </a:lnTo>
                  <a:lnTo>
                    <a:pt x="1518" y="290"/>
                  </a:lnTo>
                  <a:lnTo>
                    <a:pt x="1604" y="277"/>
                  </a:lnTo>
                  <a:lnTo>
                    <a:pt x="1689" y="270"/>
                  </a:lnTo>
                  <a:lnTo>
                    <a:pt x="1775" y="270"/>
                  </a:lnTo>
                  <a:close/>
                  <a:moveTo>
                    <a:pt x="1782" y="2990"/>
                  </a:moveTo>
                  <a:lnTo>
                    <a:pt x="1881" y="2984"/>
                  </a:lnTo>
                  <a:lnTo>
                    <a:pt x="1973" y="2970"/>
                  </a:lnTo>
                  <a:lnTo>
                    <a:pt x="2066" y="2951"/>
                  </a:lnTo>
                  <a:lnTo>
                    <a:pt x="2151" y="2918"/>
                  </a:lnTo>
                  <a:lnTo>
                    <a:pt x="2237" y="2878"/>
                  </a:lnTo>
                  <a:lnTo>
                    <a:pt x="2310" y="2825"/>
                  </a:lnTo>
                  <a:lnTo>
                    <a:pt x="2389" y="2773"/>
                  </a:lnTo>
                  <a:lnTo>
                    <a:pt x="2455" y="2714"/>
                  </a:lnTo>
                  <a:lnTo>
                    <a:pt x="2514" y="2641"/>
                  </a:lnTo>
                  <a:lnTo>
                    <a:pt x="2567" y="2569"/>
                  </a:lnTo>
                  <a:lnTo>
                    <a:pt x="2620" y="2490"/>
                  </a:lnTo>
                  <a:lnTo>
                    <a:pt x="2660" y="2411"/>
                  </a:lnTo>
                  <a:lnTo>
                    <a:pt x="2693" y="2318"/>
                  </a:lnTo>
                  <a:lnTo>
                    <a:pt x="2712" y="2233"/>
                  </a:lnTo>
                  <a:lnTo>
                    <a:pt x="2726" y="2134"/>
                  </a:lnTo>
                  <a:lnTo>
                    <a:pt x="2732" y="2035"/>
                  </a:lnTo>
                  <a:lnTo>
                    <a:pt x="2726" y="1969"/>
                  </a:lnTo>
                  <a:lnTo>
                    <a:pt x="2719" y="1904"/>
                  </a:lnTo>
                  <a:lnTo>
                    <a:pt x="2706" y="1989"/>
                  </a:lnTo>
                  <a:lnTo>
                    <a:pt x="2679" y="2075"/>
                  </a:lnTo>
                  <a:lnTo>
                    <a:pt x="2653" y="2154"/>
                  </a:lnTo>
                  <a:lnTo>
                    <a:pt x="2613" y="2226"/>
                  </a:lnTo>
                  <a:lnTo>
                    <a:pt x="2574" y="2299"/>
                  </a:lnTo>
                  <a:lnTo>
                    <a:pt x="2521" y="2371"/>
                  </a:lnTo>
                  <a:lnTo>
                    <a:pt x="2468" y="2430"/>
                  </a:lnTo>
                  <a:lnTo>
                    <a:pt x="2409" y="2490"/>
                  </a:lnTo>
                  <a:lnTo>
                    <a:pt x="2343" y="2542"/>
                  </a:lnTo>
                  <a:lnTo>
                    <a:pt x="2270" y="2588"/>
                  </a:lnTo>
                  <a:lnTo>
                    <a:pt x="2198" y="2628"/>
                  </a:lnTo>
                  <a:lnTo>
                    <a:pt x="2118" y="2661"/>
                  </a:lnTo>
                  <a:lnTo>
                    <a:pt x="2039" y="2687"/>
                  </a:lnTo>
                  <a:lnTo>
                    <a:pt x="1953" y="2707"/>
                  </a:lnTo>
                  <a:lnTo>
                    <a:pt x="1868" y="2720"/>
                  </a:lnTo>
                  <a:lnTo>
                    <a:pt x="1782" y="2727"/>
                  </a:lnTo>
                  <a:lnTo>
                    <a:pt x="1689" y="2720"/>
                  </a:lnTo>
                  <a:lnTo>
                    <a:pt x="1604" y="2714"/>
                  </a:lnTo>
                  <a:lnTo>
                    <a:pt x="1518" y="2694"/>
                  </a:lnTo>
                  <a:lnTo>
                    <a:pt x="1439" y="2661"/>
                  </a:lnTo>
                  <a:lnTo>
                    <a:pt x="1359" y="2628"/>
                  </a:lnTo>
                  <a:lnTo>
                    <a:pt x="1287" y="2588"/>
                  </a:lnTo>
                  <a:lnTo>
                    <a:pt x="1221" y="2542"/>
                  </a:lnTo>
                  <a:lnTo>
                    <a:pt x="1155" y="2490"/>
                  </a:lnTo>
                  <a:lnTo>
                    <a:pt x="1095" y="2437"/>
                  </a:lnTo>
                  <a:lnTo>
                    <a:pt x="1036" y="2371"/>
                  </a:lnTo>
                  <a:lnTo>
                    <a:pt x="990" y="2305"/>
                  </a:lnTo>
                  <a:lnTo>
                    <a:pt x="944" y="2233"/>
                  </a:lnTo>
                  <a:lnTo>
                    <a:pt x="904" y="2154"/>
                  </a:lnTo>
                  <a:lnTo>
                    <a:pt x="878" y="2075"/>
                  </a:lnTo>
                  <a:lnTo>
                    <a:pt x="851" y="1996"/>
                  </a:lnTo>
                  <a:lnTo>
                    <a:pt x="838" y="1910"/>
                  </a:lnTo>
                  <a:lnTo>
                    <a:pt x="831" y="1976"/>
                  </a:lnTo>
                  <a:lnTo>
                    <a:pt x="825" y="2042"/>
                  </a:lnTo>
                  <a:lnTo>
                    <a:pt x="831" y="2141"/>
                  </a:lnTo>
                  <a:lnTo>
                    <a:pt x="845" y="2233"/>
                  </a:lnTo>
                  <a:lnTo>
                    <a:pt x="871" y="2325"/>
                  </a:lnTo>
                  <a:lnTo>
                    <a:pt x="904" y="2411"/>
                  </a:lnTo>
                  <a:lnTo>
                    <a:pt x="944" y="2496"/>
                  </a:lnTo>
                  <a:lnTo>
                    <a:pt x="990" y="2575"/>
                  </a:lnTo>
                  <a:lnTo>
                    <a:pt x="1043" y="2648"/>
                  </a:lnTo>
                  <a:lnTo>
                    <a:pt x="1109" y="2714"/>
                  </a:lnTo>
                  <a:lnTo>
                    <a:pt x="1175" y="2773"/>
                  </a:lnTo>
                  <a:lnTo>
                    <a:pt x="1247" y="2832"/>
                  </a:lnTo>
                  <a:lnTo>
                    <a:pt x="1326" y="2878"/>
                  </a:lnTo>
                  <a:lnTo>
                    <a:pt x="1412" y="2918"/>
                  </a:lnTo>
                  <a:lnTo>
                    <a:pt x="1498" y="2951"/>
                  </a:lnTo>
                  <a:lnTo>
                    <a:pt x="1590" y="2970"/>
                  </a:lnTo>
                  <a:lnTo>
                    <a:pt x="1683" y="2984"/>
                  </a:lnTo>
                  <a:lnTo>
                    <a:pt x="1782" y="2990"/>
                  </a:lnTo>
                  <a:close/>
                  <a:moveTo>
                    <a:pt x="1782" y="2444"/>
                  </a:moveTo>
                  <a:lnTo>
                    <a:pt x="1821" y="2444"/>
                  </a:lnTo>
                  <a:lnTo>
                    <a:pt x="1861" y="2437"/>
                  </a:lnTo>
                  <a:lnTo>
                    <a:pt x="1901" y="2430"/>
                  </a:lnTo>
                  <a:lnTo>
                    <a:pt x="1940" y="2417"/>
                  </a:lnTo>
                  <a:lnTo>
                    <a:pt x="1973" y="2397"/>
                  </a:lnTo>
                  <a:lnTo>
                    <a:pt x="2006" y="2378"/>
                  </a:lnTo>
                  <a:lnTo>
                    <a:pt x="2039" y="2351"/>
                  </a:lnTo>
                  <a:lnTo>
                    <a:pt x="2066" y="2325"/>
                  </a:lnTo>
                  <a:lnTo>
                    <a:pt x="2092" y="2299"/>
                  </a:lnTo>
                  <a:lnTo>
                    <a:pt x="2118" y="2266"/>
                  </a:lnTo>
                  <a:lnTo>
                    <a:pt x="2138" y="2233"/>
                  </a:lnTo>
                  <a:lnTo>
                    <a:pt x="2151" y="2200"/>
                  </a:lnTo>
                  <a:lnTo>
                    <a:pt x="2171" y="2160"/>
                  </a:lnTo>
                  <a:lnTo>
                    <a:pt x="2178" y="2121"/>
                  </a:lnTo>
                  <a:lnTo>
                    <a:pt x="2184" y="2081"/>
                  </a:lnTo>
                  <a:lnTo>
                    <a:pt x="2184" y="2042"/>
                  </a:lnTo>
                  <a:lnTo>
                    <a:pt x="2178" y="1969"/>
                  </a:lnTo>
                  <a:lnTo>
                    <a:pt x="2165" y="1910"/>
                  </a:lnTo>
                  <a:lnTo>
                    <a:pt x="2138" y="1963"/>
                  </a:lnTo>
                  <a:lnTo>
                    <a:pt x="2105" y="2015"/>
                  </a:lnTo>
                  <a:lnTo>
                    <a:pt x="2066" y="2062"/>
                  </a:lnTo>
                  <a:lnTo>
                    <a:pt x="2019" y="2101"/>
                  </a:lnTo>
                  <a:lnTo>
                    <a:pt x="1967" y="2134"/>
                  </a:lnTo>
                  <a:lnTo>
                    <a:pt x="1907" y="2160"/>
                  </a:lnTo>
                  <a:lnTo>
                    <a:pt x="1848" y="2174"/>
                  </a:lnTo>
                  <a:lnTo>
                    <a:pt x="1782" y="2180"/>
                  </a:lnTo>
                  <a:lnTo>
                    <a:pt x="1716" y="2174"/>
                  </a:lnTo>
                  <a:lnTo>
                    <a:pt x="1650" y="2160"/>
                  </a:lnTo>
                  <a:lnTo>
                    <a:pt x="1597" y="2134"/>
                  </a:lnTo>
                  <a:lnTo>
                    <a:pt x="1544" y="2108"/>
                  </a:lnTo>
                  <a:lnTo>
                    <a:pt x="1491" y="2062"/>
                  </a:lnTo>
                  <a:lnTo>
                    <a:pt x="1452" y="2015"/>
                  </a:lnTo>
                  <a:lnTo>
                    <a:pt x="1419" y="1963"/>
                  </a:lnTo>
                  <a:lnTo>
                    <a:pt x="1399" y="1910"/>
                  </a:lnTo>
                  <a:lnTo>
                    <a:pt x="1379" y="1976"/>
                  </a:lnTo>
                  <a:lnTo>
                    <a:pt x="1373" y="2042"/>
                  </a:lnTo>
                  <a:lnTo>
                    <a:pt x="1373" y="2081"/>
                  </a:lnTo>
                  <a:lnTo>
                    <a:pt x="1379" y="2121"/>
                  </a:lnTo>
                  <a:lnTo>
                    <a:pt x="1392" y="2160"/>
                  </a:lnTo>
                  <a:lnTo>
                    <a:pt x="1406" y="2200"/>
                  </a:lnTo>
                  <a:lnTo>
                    <a:pt x="1419" y="2233"/>
                  </a:lnTo>
                  <a:lnTo>
                    <a:pt x="1439" y="2266"/>
                  </a:lnTo>
                  <a:lnTo>
                    <a:pt x="1465" y="2299"/>
                  </a:lnTo>
                  <a:lnTo>
                    <a:pt x="1491" y="2325"/>
                  </a:lnTo>
                  <a:lnTo>
                    <a:pt x="1518" y="2351"/>
                  </a:lnTo>
                  <a:lnTo>
                    <a:pt x="1551" y="2378"/>
                  </a:lnTo>
                  <a:lnTo>
                    <a:pt x="1584" y="2397"/>
                  </a:lnTo>
                  <a:lnTo>
                    <a:pt x="1623" y="2417"/>
                  </a:lnTo>
                  <a:lnTo>
                    <a:pt x="1656" y="2430"/>
                  </a:lnTo>
                  <a:lnTo>
                    <a:pt x="1696" y="2437"/>
                  </a:lnTo>
                  <a:lnTo>
                    <a:pt x="1736" y="2444"/>
                  </a:lnTo>
                  <a:lnTo>
                    <a:pt x="1782" y="2444"/>
                  </a:lnTo>
                  <a:close/>
                  <a:moveTo>
                    <a:pt x="1775" y="1094"/>
                  </a:moveTo>
                  <a:lnTo>
                    <a:pt x="1709" y="1094"/>
                  </a:lnTo>
                  <a:lnTo>
                    <a:pt x="1637" y="1107"/>
                  </a:lnTo>
                  <a:lnTo>
                    <a:pt x="1577" y="1127"/>
                  </a:lnTo>
                  <a:lnTo>
                    <a:pt x="1511" y="1146"/>
                  </a:lnTo>
                  <a:lnTo>
                    <a:pt x="1452" y="1173"/>
                  </a:lnTo>
                  <a:lnTo>
                    <a:pt x="1392" y="1212"/>
                  </a:lnTo>
                  <a:lnTo>
                    <a:pt x="1340" y="1252"/>
                  </a:lnTo>
                  <a:lnTo>
                    <a:pt x="1293" y="1291"/>
                  </a:lnTo>
                  <a:lnTo>
                    <a:pt x="1247" y="1344"/>
                  </a:lnTo>
                  <a:lnTo>
                    <a:pt x="1208" y="1396"/>
                  </a:lnTo>
                  <a:lnTo>
                    <a:pt x="1175" y="1449"/>
                  </a:lnTo>
                  <a:lnTo>
                    <a:pt x="1148" y="1508"/>
                  </a:lnTo>
                  <a:lnTo>
                    <a:pt x="1122" y="1574"/>
                  </a:lnTo>
                  <a:lnTo>
                    <a:pt x="1109" y="1640"/>
                  </a:lnTo>
                  <a:lnTo>
                    <a:pt x="1095" y="1706"/>
                  </a:lnTo>
                  <a:lnTo>
                    <a:pt x="1095" y="1778"/>
                  </a:lnTo>
                  <a:lnTo>
                    <a:pt x="1095" y="1844"/>
                  </a:lnTo>
                  <a:lnTo>
                    <a:pt x="1109" y="1910"/>
                  </a:lnTo>
                  <a:lnTo>
                    <a:pt x="1122" y="1851"/>
                  </a:lnTo>
                  <a:lnTo>
                    <a:pt x="1142" y="1798"/>
                  </a:lnTo>
                  <a:lnTo>
                    <a:pt x="1161" y="1739"/>
                  </a:lnTo>
                  <a:lnTo>
                    <a:pt x="1194" y="1693"/>
                  </a:lnTo>
                  <a:lnTo>
                    <a:pt x="1221" y="1640"/>
                  </a:lnTo>
                  <a:lnTo>
                    <a:pt x="1260" y="1594"/>
                  </a:lnTo>
                  <a:lnTo>
                    <a:pt x="1300" y="1555"/>
                  </a:lnTo>
                  <a:lnTo>
                    <a:pt x="1340" y="1515"/>
                  </a:lnTo>
                  <a:lnTo>
                    <a:pt x="1386" y="1482"/>
                  </a:lnTo>
                  <a:lnTo>
                    <a:pt x="1439" y="1449"/>
                  </a:lnTo>
                  <a:lnTo>
                    <a:pt x="1485" y="1423"/>
                  </a:lnTo>
                  <a:lnTo>
                    <a:pt x="1544" y="1403"/>
                  </a:lnTo>
                  <a:lnTo>
                    <a:pt x="1597" y="1383"/>
                  </a:lnTo>
                  <a:lnTo>
                    <a:pt x="1656" y="1370"/>
                  </a:lnTo>
                  <a:lnTo>
                    <a:pt x="1716" y="1364"/>
                  </a:lnTo>
                  <a:lnTo>
                    <a:pt x="1775" y="1357"/>
                  </a:lnTo>
                  <a:lnTo>
                    <a:pt x="1841" y="1357"/>
                  </a:lnTo>
                  <a:lnTo>
                    <a:pt x="1901" y="1370"/>
                  </a:lnTo>
                  <a:lnTo>
                    <a:pt x="1960" y="1383"/>
                  </a:lnTo>
                  <a:lnTo>
                    <a:pt x="2013" y="1396"/>
                  </a:lnTo>
                  <a:lnTo>
                    <a:pt x="2066" y="1423"/>
                  </a:lnTo>
                  <a:lnTo>
                    <a:pt x="2118" y="1449"/>
                  </a:lnTo>
                  <a:lnTo>
                    <a:pt x="2171" y="1482"/>
                  </a:lnTo>
                  <a:lnTo>
                    <a:pt x="2217" y="1515"/>
                  </a:lnTo>
                  <a:lnTo>
                    <a:pt x="2257" y="1555"/>
                  </a:lnTo>
                  <a:lnTo>
                    <a:pt x="2297" y="1594"/>
                  </a:lnTo>
                  <a:lnTo>
                    <a:pt x="2336" y="1640"/>
                  </a:lnTo>
                  <a:lnTo>
                    <a:pt x="2363" y="1686"/>
                  </a:lnTo>
                  <a:lnTo>
                    <a:pt x="2396" y="1739"/>
                  </a:lnTo>
                  <a:lnTo>
                    <a:pt x="2415" y="1792"/>
                  </a:lnTo>
                  <a:lnTo>
                    <a:pt x="2435" y="1851"/>
                  </a:lnTo>
                  <a:lnTo>
                    <a:pt x="2448" y="1904"/>
                  </a:lnTo>
                  <a:lnTo>
                    <a:pt x="2462" y="1844"/>
                  </a:lnTo>
                  <a:lnTo>
                    <a:pt x="2462" y="1772"/>
                  </a:lnTo>
                  <a:lnTo>
                    <a:pt x="2462" y="1706"/>
                  </a:lnTo>
                  <a:lnTo>
                    <a:pt x="2448" y="1634"/>
                  </a:lnTo>
                  <a:lnTo>
                    <a:pt x="2429" y="1574"/>
                  </a:lnTo>
                  <a:lnTo>
                    <a:pt x="2409" y="1508"/>
                  </a:lnTo>
                  <a:lnTo>
                    <a:pt x="2382" y="1449"/>
                  </a:lnTo>
                  <a:lnTo>
                    <a:pt x="2343" y="1390"/>
                  </a:lnTo>
                  <a:lnTo>
                    <a:pt x="2303" y="1337"/>
                  </a:lnTo>
                  <a:lnTo>
                    <a:pt x="2264" y="1291"/>
                  </a:lnTo>
                  <a:lnTo>
                    <a:pt x="2211" y="1245"/>
                  </a:lnTo>
                  <a:lnTo>
                    <a:pt x="2158" y="1206"/>
                  </a:lnTo>
                  <a:lnTo>
                    <a:pt x="2105" y="1173"/>
                  </a:lnTo>
                  <a:lnTo>
                    <a:pt x="2046" y="1146"/>
                  </a:lnTo>
                  <a:lnTo>
                    <a:pt x="1980" y="1120"/>
                  </a:lnTo>
                  <a:lnTo>
                    <a:pt x="1914" y="1107"/>
                  </a:lnTo>
                  <a:lnTo>
                    <a:pt x="1848" y="1094"/>
                  </a:lnTo>
                  <a:lnTo>
                    <a:pt x="1775" y="109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auto">
            <a:xfrm>
              <a:off x="6645" y="10813"/>
              <a:ext cx="1657" cy="994"/>
            </a:xfrm>
            <a:custGeom>
              <a:avLst/>
              <a:gdLst/>
              <a:ahLst/>
              <a:cxnLst>
                <a:cxn ang="0">
                  <a:pos x="904" y="329"/>
                </a:cxn>
                <a:cxn ang="0">
                  <a:pos x="1043" y="355"/>
                </a:cxn>
                <a:cxn ang="0">
                  <a:pos x="1181" y="401"/>
                </a:cxn>
                <a:cxn ang="0">
                  <a:pos x="1300" y="474"/>
                </a:cxn>
                <a:cxn ang="0">
                  <a:pos x="1412" y="566"/>
                </a:cxn>
                <a:cxn ang="0">
                  <a:pos x="1498" y="671"/>
                </a:cxn>
                <a:cxn ang="0">
                  <a:pos x="1577" y="790"/>
                </a:cxn>
                <a:cxn ang="0">
                  <a:pos x="1624" y="922"/>
                </a:cxn>
                <a:cxn ang="0">
                  <a:pos x="1657" y="915"/>
                </a:cxn>
                <a:cxn ang="0">
                  <a:pos x="1657" y="744"/>
                </a:cxn>
                <a:cxn ang="0">
                  <a:pos x="1624" y="586"/>
                </a:cxn>
                <a:cxn ang="0">
                  <a:pos x="1558" y="434"/>
                </a:cxn>
                <a:cxn ang="0">
                  <a:pos x="1465" y="303"/>
                </a:cxn>
                <a:cxn ang="0">
                  <a:pos x="1353" y="191"/>
                </a:cxn>
                <a:cxn ang="0">
                  <a:pos x="1221" y="105"/>
                </a:cxn>
                <a:cxn ang="0">
                  <a:pos x="1076" y="39"/>
                </a:cxn>
                <a:cxn ang="0">
                  <a:pos x="911" y="6"/>
                </a:cxn>
                <a:cxn ang="0">
                  <a:pos x="739" y="6"/>
                </a:cxn>
                <a:cxn ang="0">
                  <a:pos x="581" y="39"/>
                </a:cxn>
                <a:cxn ang="0">
                  <a:pos x="429" y="105"/>
                </a:cxn>
                <a:cxn ang="0">
                  <a:pos x="297" y="191"/>
                </a:cxn>
                <a:cxn ang="0">
                  <a:pos x="185" y="303"/>
                </a:cxn>
                <a:cxn ang="0">
                  <a:pos x="99" y="441"/>
                </a:cxn>
                <a:cxn ang="0">
                  <a:pos x="33" y="586"/>
                </a:cxn>
                <a:cxn ang="0">
                  <a:pos x="0" y="750"/>
                </a:cxn>
                <a:cxn ang="0">
                  <a:pos x="0" y="915"/>
                </a:cxn>
                <a:cxn ang="0">
                  <a:pos x="33" y="922"/>
                </a:cxn>
                <a:cxn ang="0">
                  <a:pos x="79" y="790"/>
                </a:cxn>
                <a:cxn ang="0">
                  <a:pos x="152" y="671"/>
                </a:cxn>
                <a:cxn ang="0">
                  <a:pos x="244" y="566"/>
                </a:cxn>
                <a:cxn ang="0">
                  <a:pos x="350" y="474"/>
                </a:cxn>
                <a:cxn ang="0">
                  <a:pos x="475" y="408"/>
                </a:cxn>
                <a:cxn ang="0">
                  <a:pos x="607" y="355"/>
                </a:cxn>
                <a:cxn ang="0">
                  <a:pos x="752" y="329"/>
                </a:cxn>
              </a:cxnLst>
              <a:rect l="0" t="0" r="r" b="b"/>
              <a:pathLst>
                <a:path w="1657" h="994">
                  <a:moveTo>
                    <a:pt x="825" y="329"/>
                  </a:moveTo>
                  <a:lnTo>
                    <a:pt x="904" y="329"/>
                  </a:lnTo>
                  <a:lnTo>
                    <a:pt x="977" y="342"/>
                  </a:lnTo>
                  <a:lnTo>
                    <a:pt x="1043" y="355"/>
                  </a:lnTo>
                  <a:lnTo>
                    <a:pt x="1115" y="375"/>
                  </a:lnTo>
                  <a:lnTo>
                    <a:pt x="1181" y="401"/>
                  </a:lnTo>
                  <a:lnTo>
                    <a:pt x="1241" y="434"/>
                  </a:lnTo>
                  <a:lnTo>
                    <a:pt x="1300" y="474"/>
                  </a:lnTo>
                  <a:lnTo>
                    <a:pt x="1359" y="520"/>
                  </a:lnTo>
                  <a:lnTo>
                    <a:pt x="1412" y="566"/>
                  </a:lnTo>
                  <a:lnTo>
                    <a:pt x="1458" y="612"/>
                  </a:lnTo>
                  <a:lnTo>
                    <a:pt x="1498" y="671"/>
                  </a:lnTo>
                  <a:lnTo>
                    <a:pt x="1538" y="731"/>
                  </a:lnTo>
                  <a:lnTo>
                    <a:pt x="1577" y="790"/>
                  </a:lnTo>
                  <a:lnTo>
                    <a:pt x="1604" y="856"/>
                  </a:lnTo>
                  <a:lnTo>
                    <a:pt x="1624" y="922"/>
                  </a:lnTo>
                  <a:lnTo>
                    <a:pt x="1643" y="994"/>
                  </a:lnTo>
                  <a:lnTo>
                    <a:pt x="1657" y="915"/>
                  </a:lnTo>
                  <a:lnTo>
                    <a:pt x="1657" y="829"/>
                  </a:lnTo>
                  <a:lnTo>
                    <a:pt x="1657" y="744"/>
                  </a:lnTo>
                  <a:lnTo>
                    <a:pt x="1643" y="665"/>
                  </a:lnTo>
                  <a:lnTo>
                    <a:pt x="1624" y="586"/>
                  </a:lnTo>
                  <a:lnTo>
                    <a:pt x="1591" y="507"/>
                  </a:lnTo>
                  <a:lnTo>
                    <a:pt x="1558" y="434"/>
                  </a:lnTo>
                  <a:lnTo>
                    <a:pt x="1518" y="368"/>
                  </a:lnTo>
                  <a:lnTo>
                    <a:pt x="1465" y="303"/>
                  </a:lnTo>
                  <a:lnTo>
                    <a:pt x="1412" y="243"/>
                  </a:lnTo>
                  <a:lnTo>
                    <a:pt x="1353" y="191"/>
                  </a:lnTo>
                  <a:lnTo>
                    <a:pt x="1293" y="145"/>
                  </a:lnTo>
                  <a:lnTo>
                    <a:pt x="1221" y="105"/>
                  </a:lnTo>
                  <a:lnTo>
                    <a:pt x="1148" y="65"/>
                  </a:lnTo>
                  <a:lnTo>
                    <a:pt x="1076" y="39"/>
                  </a:lnTo>
                  <a:lnTo>
                    <a:pt x="996" y="19"/>
                  </a:lnTo>
                  <a:lnTo>
                    <a:pt x="911" y="6"/>
                  </a:lnTo>
                  <a:lnTo>
                    <a:pt x="825" y="0"/>
                  </a:lnTo>
                  <a:lnTo>
                    <a:pt x="739" y="6"/>
                  </a:lnTo>
                  <a:lnTo>
                    <a:pt x="660" y="19"/>
                  </a:lnTo>
                  <a:lnTo>
                    <a:pt x="581" y="39"/>
                  </a:lnTo>
                  <a:lnTo>
                    <a:pt x="501" y="65"/>
                  </a:lnTo>
                  <a:lnTo>
                    <a:pt x="429" y="105"/>
                  </a:lnTo>
                  <a:lnTo>
                    <a:pt x="363" y="145"/>
                  </a:lnTo>
                  <a:lnTo>
                    <a:pt x="297" y="191"/>
                  </a:lnTo>
                  <a:lnTo>
                    <a:pt x="237" y="250"/>
                  </a:lnTo>
                  <a:lnTo>
                    <a:pt x="185" y="303"/>
                  </a:lnTo>
                  <a:lnTo>
                    <a:pt x="138" y="368"/>
                  </a:lnTo>
                  <a:lnTo>
                    <a:pt x="99" y="441"/>
                  </a:lnTo>
                  <a:lnTo>
                    <a:pt x="59" y="513"/>
                  </a:lnTo>
                  <a:lnTo>
                    <a:pt x="33" y="586"/>
                  </a:lnTo>
                  <a:lnTo>
                    <a:pt x="13" y="665"/>
                  </a:lnTo>
                  <a:lnTo>
                    <a:pt x="0" y="750"/>
                  </a:lnTo>
                  <a:lnTo>
                    <a:pt x="0" y="836"/>
                  </a:lnTo>
                  <a:lnTo>
                    <a:pt x="0" y="915"/>
                  </a:lnTo>
                  <a:lnTo>
                    <a:pt x="13" y="994"/>
                  </a:lnTo>
                  <a:lnTo>
                    <a:pt x="33" y="922"/>
                  </a:lnTo>
                  <a:lnTo>
                    <a:pt x="53" y="856"/>
                  </a:lnTo>
                  <a:lnTo>
                    <a:pt x="79" y="790"/>
                  </a:lnTo>
                  <a:lnTo>
                    <a:pt x="112" y="731"/>
                  </a:lnTo>
                  <a:lnTo>
                    <a:pt x="152" y="671"/>
                  </a:lnTo>
                  <a:lnTo>
                    <a:pt x="198" y="619"/>
                  </a:lnTo>
                  <a:lnTo>
                    <a:pt x="244" y="566"/>
                  </a:lnTo>
                  <a:lnTo>
                    <a:pt x="297" y="520"/>
                  </a:lnTo>
                  <a:lnTo>
                    <a:pt x="350" y="474"/>
                  </a:lnTo>
                  <a:lnTo>
                    <a:pt x="409" y="434"/>
                  </a:lnTo>
                  <a:lnTo>
                    <a:pt x="475" y="408"/>
                  </a:lnTo>
                  <a:lnTo>
                    <a:pt x="541" y="375"/>
                  </a:lnTo>
                  <a:lnTo>
                    <a:pt x="607" y="355"/>
                  </a:lnTo>
                  <a:lnTo>
                    <a:pt x="680" y="342"/>
                  </a:lnTo>
                  <a:lnTo>
                    <a:pt x="752" y="329"/>
                  </a:lnTo>
                  <a:lnTo>
                    <a:pt x="825" y="32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auto">
            <a:xfrm>
              <a:off x="6546" y="10154"/>
              <a:ext cx="2422" cy="1581"/>
            </a:xfrm>
            <a:custGeom>
              <a:avLst/>
              <a:gdLst/>
              <a:ahLst/>
              <a:cxnLst>
                <a:cxn ang="0">
                  <a:pos x="1062" y="329"/>
                </a:cxn>
                <a:cxn ang="0">
                  <a:pos x="1326" y="375"/>
                </a:cxn>
                <a:cxn ang="0">
                  <a:pos x="1577" y="474"/>
                </a:cxn>
                <a:cxn ang="0">
                  <a:pos x="1795" y="606"/>
                </a:cxn>
                <a:cxn ang="0">
                  <a:pos x="1993" y="777"/>
                </a:cxn>
                <a:cxn ang="0">
                  <a:pos x="2158" y="975"/>
                </a:cxn>
                <a:cxn ang="0">
                  <a:pos x="2284" y="1205"/>
                </a:cxn>
                <a:cxn ang="0">
                  <a:pos x="2376" y="1449"/>
                </a:cxn>
                <a:cxn ang="0">
                  <a:pos x="2409" y="1581"/>
                </a:cxn>
                <a:cxn ang="0">
                  <a:pos x="2422" y="1534"/>
                </a:cxn>
                <a:cxn ang="0">
                  <a:pos x="2416" y="1409"/>
                </a:cxn>
                <a:cxn ang="0">
                  <a:pos x="2402" y="1258"/>
                </a:cxn>
                <a:cxn ang="0">
                  <a:pos x="2376" y="1113"/>
                </a:cxn>
                <a:cxn ang="0">
                  <a:pos x="2330" y="975"/>
                </a:cxn>
                <a:cxn ang="0">
                  <a:pos x="2270" y="843"/>
                </a:cxn>
                <a:cxn ang="0">
                  <a:pos x="2204" y="718"/>
                </a:cxn>
                <a:cxn ang="0">
                  <a:pos x="2125" y="599"/>
                </a:cxn>
                <a:cxn ang="0">
                  <a:pos x="2033" y="487"/>
                </a:cxn>
                <a:cxn ang="0">
                  <a:pos x="1927" y="389"/>
                </a:cxn>
                <a:cxn ang="0">
                  <a:pos x="1815" y="296"/>
                </a:cxn>
                <a:cxn ang="0">
                  <a:pos x="1696" y="217"/>
                </a:cxn>
                <a:cxn ang="0">
                  <a:pos x="1571" y="145"/>
                </a:cxn>
                <a:cxn ang="0">
                  <a:pos x="1439" y="92"/>
                </a:cxn>
                <a:cxn ang="0">
                  <a:pos x="1300" y="46"/>
                </a:cxn>
                <a:cxn ang="0">
                  <a:pos x="1148" y="20"/>
                </a:cxn>
                <a:cxn ang="0">
                  <a:pos x="1003" y="0"/>
                </a:cxn>
                <a:cxn ang="0">
                  <a:pos x="798" y="7"/>
                </a:cxn>
                <a:cxn ang="0">
                  <a:pos x="567" y="46"/>
                </a:cxn>
                <a:cxn ang="0">
                  <a:pos x="343" y="119"/>
                </a:cxn>
                <a:cxn ang="0">
                  <a:pos x="138" y="231"/>
                </a:cxn>
                <a:cxn ang="0">
                  <a:pos x="39" y="303"/>
                </a:cxn>
                <a:cxn ang="0">
                  <a:pos x="39" y="395"/>
                </a:cxn>
                <a:cxn ang="0">
                  <a:pos x="20" y="566"/>
                </a:cxn>
                <a:cxn ang="0">
                  <a:pos x="99" y="580"/>
                </a:cxn>
                <a:cxn ang="0">
                  <a:pos x="310" y="455"/>
                </a:cxn>
                <a:cxn ang="0">
                  <a:pos x="548" y="375"/>
                </a:cxn>
                <a:cxn ang="0">
                  <a:pos x="792" y="329"/>
                </a:cxn>
              </a:cxnLst>
              <a:rect l="0" t="0" r="r" b="b"/>
              <a:pathLst>
                <a:path w="2422" h="1581">
                  <a:moveTo>
                    <a:pt x="924" y="323"/>
                  </a:moveTo>
                  <a:lnTo>
                    <a:pt x="1062" y="329"/>
                  </a:lnTo>
                  <a:lnTo>
                    <a:pt x="1194" y="349"/>
                  </a:lnTo>
                  <a:lnTo>
                    <a:pt x="1326" y="375"/>
                  </a:lnTo>
                  <a:lnTo>
                    <a:pt x="1452" y="422"/>
                  </a:lnTo>
                  <a:lnTo>
                    <a:pt x="1577" y="474"/>
                  </a:lnTo>
                  <a:lnTo>
                    <a:pt x="1690" y="534"/>
                  </a:lnTo>
                  <a:lnTo>
                    <a:pt x="1795" y="606"/>
                  </a:lnTo>
                  <a:lnTo>
                    <a:pt x="1901" y="685"/>
                  </a:lnTo>
                  <a:lnTo>
                    <a:pt x="1993" y="777"/>
                  </a:lnTo>
                  <a:lnTo>
                    <a:pt x="2079" y="869"/>
                  </a:lnTo>
                  <a:lnTo>
                    <a:pt x="2158" y="975"/>
                  </a:lnTo>
                  <a:lnTo>
                    <a:pt x="2231" y="1087"/>
                  </a:lnTo>
                  <a:lnTo>
                    <a:pt x="2284" y="1205"/>
                  </a:lnTo>
                  <a:lnTo>
                    <a:pt x="2336" y="1324"/>
                  </a:lnTo>
                  <a:lnTo>
                    <a:pt x="2376" y="1449"/>
                  </a:lnTo>
                  <a:lnTo>
                    <a:pt x="2402" y="1581"/>
                  </a:lnTo>
                  <a:lnTo>
                    <a:pt x="2409" y="1581"/>
                  </a:lnTo>
                  <a:lnTo>
                    <a:pt x="2416" y="1581"/>
                  </a:lnTo>
                  <a:lnTo>
                    <a:pt x="2422" y="1534"/>
                  </a:lnTo>
                  <a:lnTo>
                    <a:pt x="2422" y="1488"/>
                  </a:lnTo>
                  <a:lnTo>
                    <a:pt x="2416" y="1409"/>
                  </a:lnTo>
                  <a:lnTo>
                    <a:pt x="2416" y="1337"/>
                  </a:lnTo>
                  <a:lnTo>
                    <a:pt x="2402" y="1258"/>
                  </a:lnTo>
                  <a:lnTo>
                    <a:pt x="2389" y="1185"/>
                  </a:lnTo>
                  <a:lnTo>
                    <a:pt x="2376" y="1113"/>
                  </a:lnTo>
                  <a:lnTo>
                    <a:pt x="2350" y="1047"/>
                  </a:lnTo>
                  <a:lnTo>
                    <a:pt x="2330" y="975"/>
                  </a:lnTo>
                  <a:lnTo>
                    <a:pt x="2303" y="909"/>
                  </a:lnTo>
                  <a:lnTo>
                    <a:pt x="2270" y="843"/>
                  </a:lnTo>
                  <a:lnTo>
                    <a:pt x="2237" y="777"/>
                  </a:lnTo>
                  <a:lnTo>
                    <a:pt x="2204" y="718"/>
                  </a:lnTo>
                  <a:lnTo>
                    <a:pt x="2165" y="659"/>
                  </a:lnTo>
                  <a:lnTo>
                    <a:pt x="2125" y="599"/>
                  </a:lnTo>
                  <a:lnTo>
                    <a:pt x="2079" y="540"/>
                  </a:lnTo>
                  <a:lnTo>
                    <a:pt x="2033" y="487"/>
                  </a:lnTo>
                  <a:lnTo>
                    <a:pt x="1980" y="435"/>
                  </a:lnTo>
                  <a:lnTo>
                    <a:pt x="1927" y="389"/>
                  </a:lnTo>
                  <a:lnTo>
                    <a:pt x="1874" y="336"/>
                  </a:lnTo>
                  <a:lnTo>
                    <a:pt x="1815" y="296"/>
                  </a:lnTo>
                  <a:lnTo>
                    <a:pt x="1762" y="250"/>
                  </a:lnTo>
                  <a:lnTo>
                    <a:pt x="1696" y="217"/>
                  </a:lnTo>
                  <a:lnTo>
                    <a:pt x="1637" y="178"/>
                  </a:lnTo>
                  <a:lnTo>
                    <a:pt x="1571" y="145"/>
                  </a:lnTo>
                  <a:lnTo>
                    <a:pt x="1505" y="119"/>
                  </a:lnTo>
                  <a:lnTo>
                    <a:pt x="1439" y="92"/>
                  </a:lnTo>
                  <a:lnTo>
                    <a:pt x="1366" y="66"/>
                  </a:lnTo>
                  <a:lnTo>
                    <a:pt x="1300" y="46"/>
                  </a:lnTo>
                  <a:lnTo>
                    <a:pt x="1227" y="33"/>
                  </a:lnTo>
                  <a:lnTo>
                    <a:pt x="1148" y="20"/>
                  </a:lnTo>
                  <a:lnTo>
                    <a:pt x="1076" y="7"/>
                  </a:lnTo>
                  <a:lnTo>
                    <a:pt x="1003" y="0"/>
                  </a:lnTo>
                  <a:lnTo>
                    <a:pt x="924" y="0"/>
                  </a:lnTo>
                  <a:lnTo>
                    <a:pt x="798" y="7"/>
                  </a:lnTo>
                  <a:lnTo>
                    <a:pt x="680" y="20"/>
                  </a:lnTo>
                  <a:lnTo>
                    <a:pt x="567" y="46"/>
                  </a:lnTo>
                  <a:lnTo>
                    <a:pt x="449" y="79"/>
                  </a:lnTo>
                  <a:lnTo>
                    <a:pt x="343" y="119"/>
                  </a:lnTo>
                  <a:lnTo>
                    <a:pt x="237" y="171"/>
                  </a:lnTo>
                  <a:lnTo>
                    <a:pt x="138" y="231"/>
                  </a:lnTo>
                  <a:lnTo>
                    <a:pt x="39" y="296"/>
                  </a:lnTo>
                  <a:lnTo>
                    <a:pt x="39" y="303"/>
                  </a:lnTo>
                  <a:lnTo>
                    <a:pt x="39" y="310"/>
                  </a:lnTo>
                  <a:lnTo>
                    <a:pt x="39" y="395"/>
                  </a:lnTo>
                  <a:lnTo>
                    <a:pt x="33" y="481"/>
                  </a:lnTo>
                  <a:lnTo>
                    <a:pt x="20" y="566"/>
                  </a:lnTo>
                  <a:lnTo>
                    <a:pt x="0" y="652"/>
                  </a:lnTo>
                  <a:lnTo>
                    <a:pt x="99" y="580"/>
                  </a:lnTo>
                  <a:lnTo>
                    <a:pt x="204" y="514"/>
                  </a:lnTo>
                  <a:lnTo>
                    <a:pt x="310" y="455"/>
                  </a:lnTo>
                  <a:lnTo>
                    <a:pt x="429" y="408"/>
                  </a:lnTo>
                  <a:lnTo>
                    <a:pt x="548" y="375"/>
                  </a:lnTo>
                  <a:lnTo>
                    <a:pt x="666" y="349"/>
                  </a:lnTo>
                  <a:lnTo>
                    <a:pt x="792" y="329"/>
                  </a:lnTo>
                  <a:lnTo>
                    <a:pt x="924" y="32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auto">
            <a:xfrm>
              <a:off x="6981" y="11807"/>
              <a:ext cx="984" cy="652"/>
            </a:xfrm>
            <a:custGeom>
              <a:avLst/>
              <a:gdLst/>
              <a:ahLst/>
              <a:cxnLst>
                <a:cxn ang="0">
                  <a:pos x="495" y="652"/>
                </a:cxn>
                <a:cxn ang="0">
                  <a:pos x="542" y="652"/>
                </a:cxn>
                <a:cxn ang="0">
                  <a:pos x="594" y="645"/>
                </a:cxn>
                <a:cxn ang="0">
                  <a:pos x="641" y="632"/>
                </a:cxn>
                <a:cxn ang="0">
                  <a:pos x="687" y="612"/>
                </a:cxn>
                <a:cxn ang="0">
                  <a:pos x="726" y="593"/>
                </a:cxn>
                <a:cxn ang="0">
                  <a:pos x="766" y="573"/>
                </a:cxn>
                <a:cxn ang="0">
                  <a:pos x="806" y="540"/>
                </a:cxn>
                <a:cxn ang="0">
                  <a:pos x="839" y="507"/>
                </a:cxn>
                <a:cxn ang="0">
                  <a:pos x="872" y="474"/>
                </a:cxn>
                <a:cxn ang="0">
                  <a:pos x="905" y="435"/>
                </a:cxn>
                <a:cxn ang="0">
                  <a:pos x="924" y="395"/>
                </a:cxn>
                <a:cxn ang="0">
                  <a:pos x="951" y="356"/>
                </a:cxn>
                <a:cxn ang="0">
                  <a:pos x="964" y="309"/>
                </a:cxn>
                <a:cxn ang="0">
                  <a:pos x="977" y="257"/>
                </a:cxn>
                <a:cxn ang="0">
                  <a:pos x="984" y="211"/>
                </a:cxn>
                <a:cxn ang="0">
                  <a:pos x="984" y="158"/>
                </a:cxn>
                <a:cxn ang="0">
                  <a:pos x="984" y="119"/>
                </a:cxn>
                <a:cxn ang="0">
                  <a:pos x="977" y="79"/>
                </a:cxn>
                <a:cxn ang="0">
                  <a:pos x="971" y="40"/>
                </a:cxn>
                <a:cxn ang="0">
                  <a:pos x="957" y="0"/>
                </a:cxn>
                <a:cxn ang="0">
                  <a:pos x="924" y="72"/>
                </a:cxn>
                <a:cxn ang="0">
                  <a:pos x="885" y="132"/>
                </a:cxn>
                <a:cxn ang="0">
                  <a:pos x="839" y="191"/>
                </a:cxn>
                <a:cxn ang="0">
                  <a:pos x="779" y="237"/>
                </a:cxn>
                <a:cxn ang="0">
                  <a:pos x="713" y="277"/>
                </a:cxn>
                <a:cxn ang="0">
                  <a:pos x="647" y="303"/>
                </a:cxn>
                <a:cxn ang="0">
                  <a:pos x="575" y="323"/>
                </a:cxn>
                <a:cxn ang="0">
                  <a:pos x="495" y="329"/>
                </a:cxn>
                <a:cxn ang="0">
                  <a:pos x="416" y="323"/>
                </a:cxn>
                <a:cxn ang="0">
                  <a:pos x="337" y="309"/>
                </a:cxn>
                <a:cxn ang="0">
                  <a:pos x="271" y="277"/>
                </a:cxn>
                <a:cxn ang="0">
                  <a:pos x="205" y="237"/>
                </a:cxn>
                <a:cxn ang="0">
                  <a:pos x="146" y="191"/>
                </a:cxn>
                <a:cxn ang="0">
                  <a:pos x="99" y="132"/>
                </a:cxn>
                <a:cxn ang="0">
                  <a:pos x="60" y="66"/>
                </a:cxn>
                <a:cxn ang="0">
                  <a:pos x="27" y="0"/>
                </a:cxn>
                <a:cxn ang="0">
                  <a:pos x="14" y="40"/>
                </a:cxn>
                <a:cxn ang="0">
                  <a:pos x="7" y="79"/>
                </a:cxn>
                <a:cxn ang="0">
                  <a:pos x="0" y="119"/>
                </a:cxn>
                <a:cxn ang="0">
                  <a:pos x="0" y="165"/>
                </a:cxn>
                <a:cxn ang="0">
                  <a:pos x="0" y="211"/>
                </a:cxn>
                <a:cxn ang="0">
                  <a:pos x="7" y="263"/>
                </a:cxn>
                <a:cxn ang="0">
                  <a:pos x="20" y="309"/>
                </a:cxn>
                <a:cxn ang="0">
                  <a:pos x="33" y="356"/>
                </a:cxn>
                <a:cxn ang="0">
                  <a:pos x="60" y="395"/>
                </a:cxn>
                <a:cxn ang="0">
                  <a:pos x="80" y="435"/>
                </a:cxn>
                <a:cxn ang="0">
                  <a:pos x="113" y="474"/>
                </a:cxn>
                <a:cxn ang="0">
                  <a:pos x="146" y="514"/>
                </a:cxn>
                <a:cxn ang="0">
                  <a:pos x="179" y="540"/>
                </a:cxn>
                <a:cxn ang="0">
                  <a:pos x="218" y="573"/>
                </a:cxn>
                <a:cxn ang="0">
                  <a:pos x="258" y="593"/>
                </a:cxn>
                <a:cxn ang="0">
                  <a:pos x="297" y="619"/>
                </a:cxn>
                <a:cxn ang="0">
                  <a:pos x="344" y="632"/>
                </a:cxn>
                <a:cxn ang="0">
                  <a:pos x="390" y="645"/>
                </a:cxn>
                <a:cxn ang="0">
                  <a:pos x="443" y="652"/>
                </a:cxn>
                <a:cxn ang="0">
                  <a:pos x="495" y="652"/>
                </a:cxn>
              </a:cxnLst>
              <a:rect l="0" t="0" r="r" b="b"/>
              <a:pathLst>
                <a:path w="984" h="652">
                  <a:moveTo>
                    <a:pt x="495" y="652"/>
                  </a:moveTo>
                  <a:lnTo>
                    <a:pt x="542" y="652"/>
                  </a:lnTo>
                  <a:lnTo>
                    <a:pt x="594" y="645"/>
                  </a:lnTo>
                  <a:lnTo>
                    <a:pt x="641" y="632"/>
                  </a:lnTo>
                  <a:lnTo>
                    <a:pt x="687" y="612"/>
                  </a:lnTo>
                  <a:lnTo>
                    <a:pt x="726" y="593"/>
                  </a:lnTo>
                  <a:lnTo>
                    <a:pt x="766" y="573"/>
                  </a:lnTo>
                  <a:lnTo>
                    <a:pt x="806" y="540"/>
                  </a:lnTo>
                  <a:lnTo>
                    <a:pt x="839" y="507"/>
                  </a:lnTo>
                  <a:lnTo>
                    <a:pt x="872" y="474"/>
                  </a:lnTo>
                  <a:lnTo>
                    <a:pt x="905" y="435"/>
                  </a:lnTo>
                  <a:lnTo>
                    <a:pt x="924" y="395"/>
                  </a:lnTo>
                  <a:lnTo>
                    <a:pt x="951" y="356"/>
                  </a:lnTo>
                  <a:lnTo>
                    <a:pt x="964" y="309"/>
                  </a:lnTo>
                  <a:lnTo>
                    <a:pt x="977" y="257"/>
                  </a:lnTo>
                  <a:lnTo>
                    <a:pt x="984" y="211"/>
                  </a:lnTo>
                  <a:lnTo>
                    <a:pt x="984" y="158"/>
                  </a:lnTo>
                  <a:lnTo>
                    <a:pt x="984" y="119"/>
                  </a:lnTo>
                  <a:lnTo>
                    <a:pt x="977" y="79"/>
                  </a:lnTo>
                  <a:lnTo>
                    <a:pt x="971" y="40"/>
                  </a:lnTo>
                  <a:lnTo>
                    <a:pt x="957" y="0"/>
                  </a:lnTo>
                  <a:lnTo>
                    <a:pt x="924" y="72"/>
                  </a:lnTo>
                  <a:lnTo>
                    <a:pt x="885" y="132"/>
                  </a:lnTo>
                  <a:lnTo>
                    <a:pt x="839" y="191"/>
                  </a:lnTo>
                  <a:lnTo>
                    <a:pt x="779" y="237"/>
                  </a:lnTo>
                  <a:lnTo>
                    <a:pt x="713" y="277"/>
                  </a:lnTo>
                  <a:lnTo>
                    <a:pt x="647" y="303"/>
                  </a:lnTo>
                  <a:lnTo>
                    <a:pt x="575" y="323"/>
                  </a:lnTo>
                  <a:lnTo>
                    <a:pt x="495" y="329"/>
                  </a:lnTo>
                  <a:lnTo>
                    <a:pt x="416" y="323"/>
                  </a:lnTo>
                  <a:lnTo>
                    <a:pt x="337" y="309"/>
                  </a:lnTo>
                  <a:lnTo>
                    <a:pt x="271" y="277"/>
                  </a:lnTo>
                  <a:lnTo>
                    <a:pt x="205" y="237"/>
                  </a:lnTo>
                  <a:lnTo>
                    <a:pt x="146" y="191"/>
                  </a:lnTo>
                  <a:lnTo>
                    <a:pt x="99" y="132"/>
                  </a:lnTo>
                  <a:lnTo>
                    <a:pt x="60" y="66"/>
                  </a:lnTo>
                  <a:lnTo>
                    <a:pt x="27" y="0"/>
                  </a:lnTo>
                  <a:lnTo>
                    <a:pt x="14" y="40"/>
                  </a:lnTo>
                  <a:lnTo>
                    <a:pt x="7" y="79"/>
                  </a:lnTo>
                  <a:lnTo>
                    <a:pt x="0" y="119"/>
                  </a:lnTo>
                  <a:lnTo>
                    <a:pt x="0" y="165"/>
                  </a:lnTo>
                  <a:lnTo>
                    <a:pt x="0" y="211"/>
                  </a:lnTo>
                  <a:lnTo>
                    <a:pt x="7" y="263"/>
                  </a:lnTo>
                  <a:lnTo>
                    <a:pt x="20" y="309"/>
                  </a:lnTo>
                  <a:lnTo>
                    <a:pt x="33" y="356"/>
                  </a:lnTo>
                  <a:lnTo>
                    <a:pt x="60" y="395"/>
                  </a:lnTo>
                  <a:lnTo>
                    <a:pt x="80" y="435"/>
                  </a:lnTo>
                  <a:lnTo>
                    <a:pt x="113" y="474"/>
                  </a:lnTo>
                  <a:lnTo>
                    <a:pt x="146" y="514"/>
                  </a:lnTo>
                  <a:lnTo>
                    <a:pt x="179" y="540"/>
                  </a:lnTo>
                  <a:lnTo>
                    <a:pt x="218" y="573"/>
                  </a:lnTo>
                  <a:lnTo>
                    <a:pt x="258" y="593"/>
                  </a:lnTo>
                  <a:lnTo>
                    <a:pt x="297" y="619"/>
                  </a:lnTo>
                  <a:lnTo>
                    <a:pt x="344" y="632"/>
                  </a:lnTo>
                  <a:lnTo>
                    <a:pt x="390" y="645"/>
                  </a:lnTo>
                  <a:lnTo>
                    <a:pt x="443" y="652"/>
                  </a:lnTo>
                  <a:lnTo>
                    <a:pt x="495" y="65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auto">
            <a:xfrm>
              <a:off x="6486" y="9496"/>
              <a:ext cx="3142" cy="2120"/>
            </a:xfrm>
            <a:custGeom>
              <a:avLst/>
              <a:gdLst/>
              <a:ahLst/>
              <a:cxnLst>
                <a:cxn ang="0">
                  <a:pos x="1083" y="322"/>
                </a:cxn>
                <a:cxn ang="0">
                  <a:pos x="1281" y="342"/>
                </a:cxn>
                <a:cxn ang="0">
                  <a:pos x="1466" y="375"/>
                </a:cxn>
                <a:cxn ang="0">
                  <a:pos x="1651" y="428"/>
                </a:cxn>
                <a:cxn ang="0">
                  <a:pos x="1829" y="494"/>
                </a:cxn>
                <a:cxn ang="0">
                  <a:pos x="2000" y="573"/>
                </a:cxn>
                <a:cxn ang="0">
                  <a:pos x="2159" y="671"/>
                </a:cxn>
                <a:cxn ang="0">
                  <a:pos x="2311" y="777"/>
                </a:cxn>
                <a:cxn ang="0">
                  <a:pos x="2456" y="895"/>
                </a:cxn>
                <a:cxn ang="0">
                  <a:pos x="2581" y="1027"/>
                </a:cxn>
                <a:cxn ang="0">
                  <a:pos x="2700" y="1172"/>
                </a:cxn>
                <a:cxn ang="0">
                  <a:pos x="2806" y="1323"/>
                </a:cxn>
                <a:cxn ang="0">
                  <a:pos x="2905" y="1488"/>
                </a:cxn>
                <a:cxn ang="0">
                  <a:pos x="2984" y="1659"/>
                </a:cxn>
                <a:cxn ang="0">
                  <a:pos x="3043" y="1837"/>
                </a:cxn>
                <a:cxn ang="0">
                  <a:pos x="3096" y="2021"/>
                </a:cxn>
                <a:cxn ang="0">
                  <a:pos x="3129" y="2120"/>
                </a:cxn>
                <a:cxn ang="0">
                  <a:pos x="3136" y="2008"/>
                </a:cxn>
                <a:cxn ang="0">
                  <a:pos x="3116" y="1797"/>
                </a:cxn>
                <a:cxn ang="0">
                  <a:pos x="3070" y="1587"/>
                </a:cxn>
                <a:cxn ang="0">
                  <a:pos x="3004" y="1389"/>
                </a:cxn>
                <a:cxn ang="0">
                  <a:pos x="2918" y="1198"/>
                </a:cxn>
                <a:cxn ang="0">
                  <a:pos x="2819" y="1014"/>
                </a:cxn>
                <a:cxn ang="0">
                  <a:pos x="2700" y="849"/>
                </a:cxn>
                <a:cxn ang="0">
                  <a:pos x="2568" y="691"/>
                </a:cxn>
                <a:cxn ang="0">
                  <a:pos x="2423" y="546"/>
                </a:cxn>
                <a:cxn ang="0">
                  <a:pos x="2264" y="414"/>
                </a:cxn>
                <a:cxn ang="0">
                  <a:pos x="2093" y="303"/>
                </a:cxn>
                <a:cxn ang="0">
                  <a:pos x="1908" y="204"/>
                </a:cxn>
                <a:cxn ang="0">
                  <a:pos x="1717" y="125"/>
                </a:cxn>
                <a:cxn ang="0">
                  <a:pos x="1518" y="65"/>
                </a:cxn>
                <a:cxn ang="0">
                  <a:pos x="1307" y="19"/>
                </a:cxn>
                <a:cxn ang="0">
                  <a:pos x="1096" y="0"/>
                </a:cxn>
                <a:cxn ang="0">
                  <a:pos x="852" y="0"/>
                </a:cxn>
                <a:cxn ang="0">
                  <a:pos x="594" y="33"/>
                </a:cxn>
                <a:cxn ang="0">
                  <a:pos x="344" y="92"/>
                </a:cxn>
                <a:cxn ang="0">
                  <a:pos x="113" y="184"/>
                </a:cxn>
                <a:cxn ang="0">
                  <a:pos x="27" y="309"/>
                </a:cxn>
                <a:cxn ang="0">
                  <a:pos x="66" y="447"/>
                </a:cxn>
                <a:cxn ang="0">
                  <a:pos x="185" y="480"/>
                </a:cxn>
                <a:cxn ang="0">
                  <a:pos x="403" y="401"/>
                </a:cxn>
                <a:cxn ang="0">
                  <a:pos x="627" y="349"/>
                </a:cxn>
                <a:cxn ang="0">
                  <a:pos x="865" y="322"/>
                </a:cxn>
              </a:cxnLst>
              <a:rect l="0" t="0" r="r" b="b"/>
              <a:pathLst>
                <a:path w="3142" h="2120">
                  <a:moveTo>
                    <a:pt x="984" y="322"/>
                  </a:moveTo>
                  <a:lnTo>
                    <a:pt x="1083" y="322"/>
                  </a:lnTo>
                  <a:lnTo>
                    <a:pt x="1182" y="329"/>
                  </a:lnTo>
                  <a:lnTo>
                    <a:pt x="1281" y="342"/>
                  </a:lnTo>
                  <a:lnTo>
                    <a:pt x="1373" y="355"/>
                  </a:lnTo>
                  <a:lnTo>
                    <a:pt x="1466" y="375"/>
                  </a:lnTo>
                  <a:lnTo>
                    <a:pt x="1565" y="401"/>
                  </a:lnTo>
                  <a:lnTo>
                    <a:pt x="1651" y="428"/>
                  </a:lnTo>
                  <a:lnTo>
                    <a:pt x="1743" y="454"/>
                  </a:lnTo>
                  <a:lnTo>
                    <a:pt x="1829" y="494"/>
                  </a:lnTo>
                  <a:lnTo>
                    <a:pt x="1915" y="533"/>
                  </a:lnTo>
                  <a:lnTo>
                    <a:pt x="2000" y="573"/>
                  </a:lnTo>
                  <a:lnTo>
                    <a:pt x="2080" y="619"/>
                  </a:lnTo>
                  <a:lnTo>
                    <a:pt x="2159" y="671"/>
                  </a:lnTo>
                  <a:lnTo>
                    <a:pt x="2238" y="724"/>
                  </a:lnTo>
                  <a:lnTo>
                    <a:pt x="2311" y="777"/>
                  </a:lnTo>
                  <a:lnTo>
                    <a:pt x="2383" y="836"/>
                  </a:lnTo>
                  <a:lnTo>
                    <a:pt x="2456" y="895"/>
                  </a:lnTo>
                  <a:lnTo>
                    <a:pt x="2522" y="961"/>
                  </a:lnTo>
                  <a:lnTo>
                    <a:pt x="2581" y="1027"/>
                  </a:lnTo>
                  <a:lnTo>
                    <a:pt x="2647" y="1099"/>
                  </a:lnTo>
                  <a:lnTo>
                    <a:pt x="2700" y="1172"/>
                  </a:lnTo>
                  <a:lnTo>
                    <a:pt x="2759" y="1251"/>
                  </a:lnTo>
                  <a:lnTo>
                    <a:pt x="2806" y="1323"/>
                  </a:lnTo>
                  <a:lnTo>
                    <a:pt x="2858" y="1402"/>
                  </a:lnTo>
                  <a:lnTo>
                    <a:pt x="2905" y="1488"/>
                  </a:lnTo>
                  <a:lnTo>
                    <a:pt x="2944" y="1573"/>
                  </a:lnTo>
                  <a:lnTo>
                    <a:pt x="2984" y="1659"/>
                  </a:lnTo>
                  <a:lnTo>
                    <a:pt x="3017" y="1745"/>
                  </a:lnTo>
                  <a:lnTo>
                    <a:pt x="3043" y="1837"/>
                  </a:lnTo>
                  <a:lnTo>
                    <a:pt x="3070" y="1929"/>
                  </a:lnTo>
                  <a:lnTo>
                    <a:pt x="3096" y="2021"/>
                  </a:lnTo>
                  <a:lnTo>
                    <a:pt x="3109" y="2113"/>
                  </a:lnTo>
                  <a:lnTo>
                    <a:pt x="3129" y="2120"/>
                  </a:lnTo>
                  <a:lnTo>
                    <a:pt x="3142" y="2120"/>
                  </a:lnTo>
                  <a:lnTo>
                    <a:pt x="3136" y="2008"/>
                  </a:lnTo>
                  <a:lnTo>
                    <a:pt x="3129" y="1903"/>
                  </a:lnTo>
                  <a:lnTo>
                    <a:pt x="3116" y="1797"/>
                  </a:lnTo>
                  <a:lnTo>
                    <a:pt x="3096" y="1692"/>
                  </a:lnTo>
                  <a:lnTo>
                    <a:pt x="3070" y="1587"/>
                  </a:lnTo>
                  <a:lnTo>
                    <a:pt x="3037" y="1488"/>
                  </a:lnTo>
                  <a:lnTo>
                    <a:pt x="3004" y="1389"/>
                  </a:lnTo>
                  <a:lnTo>
                    <a:pt x="2964" y="1290"/>
                  </a:lnTo>
                  <a:lnTo>
                    <a:pt x="2918" y="1198"/>
                  </a:lnTo>
                  <a:lnTo>
                    <a:pt x="2872" y="1106"/>
                  </a:lnTo>
                  <a:lnTo>
                    <a:pt x="2819" y="1014"/>
                  </a:lnTo>
                  <a:lnTo>
                    <a:pt x="2766" y="928"/>
                  </a:lnTo>
                  <a:lnTo>
                    <a:pt x="2700" y="849"/>
                  </a:lnTo>
                  <a:lnTo>
                    <a:pt x="2641" y="770"/>
                  </a:lnTo>
                  <a:lnTo>
                    <a:pt x="2568" y="691"/>
                  </a:lnTo>
                  <a:lnTo>
                    <a:pt x="2502" y="619"/>
                  </a:lnTo>
                  <a:lnTo>
                    <a:pt x="2423" y="546"/>
                  </a:lnTo>
                  <a:lnTo>
                    <a:pt x="2344" y="480"/>
                  </a:lnTo>
                  <a:lnTo>
                    <a:pt x="2264" y="414"/>
                  </a:lnTo>
                  <a:lnTo>
                    <a:pt x="2179" y="355"/>
                  </a:lnTo>
                  <a:lnTo>
                    <a:pt x="2093" y="303"/>
                  </a:lnTo>
                  <a:lnTo>
                    <a:pt x="2000" y="250"/>
                  </a:lnTo>
                  <a:lnTo>
                    <a:pt x="1908" y="204"/>
                  </a:lnTo>
                  <a:lnTo>
                    <a:pt x="1816" y="164"/>
                  </a:lnTo>
                  <a:lnTo>
                    <a:pt x="1717" y="125"/>
                  </a:lnTo>
                  <a:lnTo>
                    <a:pt x="1617" y="92"/>
                  </a:lnTo>
                  <a:lnTo>
                    <a:pt x="1518" y="65"/>
                  </a:lnTo>
                  <a:lnTo>
                    <a:pt x="1413" y="39"/>
                  </a:lnTo>
                  <a:lnTo>
                    <a:pt x="1307" y="19"/>
                  </a:lnTo>
                  <a:lnTo>
                    <a:pt x="1202" y="6"/>
                  </a:lnTo>
                  <a:lnTo>
                    <a:pt x="1096" y="0"/>
                  </a:lnTo>
                  <a:lnTo>
                    <a:pt x="984" y="0"/>
                  </a:lnTo>
                  <a:lnTo>
                    <a:pt x="852" y="0"/>
                  </a:lnTo>
                  <a:lnTo>
                    <a:pt x="720" y="13"/>
                  </a:lnTo>
                  <a:lnTo>
                    <a:pt x="594" y="33"/>
                  </a:lnTo>
                  <a:lnTo>
                    <a:pt x="469" y="59"/>
                  </a:lnTo>
                  <a:lnTo>
                    <a:pt x="344" y="92"/>
                  </a:lnTo>
                  <a:lnTo>
                    <a:pt x="225" y="138"/>
                  </a:lnTo>
                  <a:lnTo>
                    <a:pt x="113" y="184"/>
                  </a:lnTo>
                  <a:lnTo>
                    <a:pt x="0" y="237"/>
                  </a:lnTo>
                  <a:lnTo>
                    <a:pt x="27" y="309"/>
                  </a:lnTo>
                  <a:lnTo>
                    <a:pt x="47" y="375"/>
                  </a:lnTo>
                  <a:lnTo>
                    <a:pt x="66" y="447"/>
                  </a:lnTo>
                  <a:lnTo>
                    <a:pt x="80" y="526"/>
                  </a:lnTo>
                  <a:lnTo>
                    <a:pt x="185" y="480"/>
                  </a:lnTo>
                  <a:lnTo>
                    <a:pt x="291" y="441"/>
                  </a:lnTo>
                  <a:lnTo>
                    <a:pt x="403" y="401"/>
                  </a:lnTo>
                  <a:lnTo>
                    <a:pt x="515" y="375"/>
                  </a:lnTo>
                  <a:lnTo>
                    <a:pt x="627" y="349"/>
                  </a:lnTo>
                  <a:lnTo>
                    <a:pt x="746" y="335"/>
                  </a:lnTo>
                  <a:lnTo>
                    <a:pt x="865" y="322"/>
                  </a:lnTo>
                  <a:lnTo>
                    <a:pt x="984" y="32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3" name="Freeform 13"/>
            <p:cNvSpPr>
              <a:spLocks/>
            </p:cNvSpPr>
            <p:nvPr/>
          </p:nvSpPr>
          <p:spPr bwMode="auto">
            <a:xfrm>
              <a:off x="5655" y="11800"/>
              <a:ext cx="2171" cy="1983"/>
            </a:xfrm>
            <a:custGeom>
              <a:avLst/>
              <a:gdLst/>
              <a:ahLst/>
              <a:cxnLst>
                <a:cxn ang="0">
                  <a:pos x="2171" y="1785"/>
                </a:cxn>
                <a:cxn ang="0">
                  <a:pos x="2171" y="1673"/>
                </a:cxn>
                <a:cxn ang="0">
                  <a:pos x="2085" y="1640"/>
                </a:cxn>
                <a:cxn ang="0">
                  <a:pos x="1907" y="1660"/>
                </a:cxn>
                <a:cxn ang="0">
                  <a:pos x="1736" y="1660"/>
                </a:cxn>
                <a:cxn ang="0">
                  <a:pos x="1557" y="1640"/>
                </a:cxn>
                <a:cxn ang="0">
                  <a:pos x="1392" y="1607"/>
                </a:cxn>
                <a:cxn ang="0">
                  <a:pos x="1227" y="1561"/>
                </a:cxn>
                <a:cxn ang="0">
                  <a:pos x="1069" y="1502"/>
                </a:cxn>
                <a:cxn ang="0">
                  <a:pos x="924" y="1423"/>
                </a:cxn>
                <a:cxn ang="0">
                  <a:pos x="779" y="1337"/>
                </a:cxn>
                <a:cxn ang="0">
                  <a:pos x="647" y="1232"/>
                </a:cxn>
                <a:cxn ang="0">
                  <a:pos x="528" y="1120"/>
                </a:cxn>
                <a:cxn ang="0">
                  <a:pos x="416" y="1001"/>
                </a:cxn>
                <a:cxn ang="0">
                  <a:pos x="317" y="870"/>
                </a:cxn>
                <a:cxn ang="0">
                  <a:pos x="231" y="725"/>
                </a:cxn>
                <a:cxn ang="0">
                  <a:pos x="152" y="580"/>
                </a:cxn>
                <a:cxn ang="0">
                  <a:pos x="92" y="422"/>
                </a:cxn>
                <a:cxn ang="0">
                  <a:pos x="46" y="257"/>
                </a:cxn>
                <a:cxn ang="0">
                  <a:pos x="13" y="86"/>
                </a:cxn>
                <a:cxn ang="0">
                  <a:pos x="0" y="86"/>
                </a:cxn>
                <a:cxn ang="0">
                  <a:pos x="0" y="264"/>
                </a:cxn>
                <a:cxn ang="0">
                  <a:pos x="20" y="448"/>
                </a:cxn>
                <a:cxn ang="0">
                  <a:pos x="53" y="626"/>
                </a:cxn>
                <a:cxn ang="0">
                  <a:pos x="112" y="797"/>
                </a:cxn>
                <a:cxn ang="0">
                  <a:pos x="178" y="955"/>
                </a:cxn>
                <a:cxn ang="0">
                  <a:pos x="264" y="1113"/>
                </a:cxn>
                <a:cxn ang="0">
                  <a:pos x="363" y="1258"/>
                </a:cxn>
                <a:cxn ang="0">
                  <a:pos x="475" y="1390"/>
                </a:cxn>
                <a:cxn ang="0">
                  <a:pos x="594" y="1515"/>
                </a:cxn>
                <a:cxn ang="0">
                  <a:pos x="732" y="1627"/>
                </a:cxn>
                <a:cxn ang="0">
                  <a:pos x="878" y="1726"/>
                </a:cxn>
                <a:cxn ang="0">
                  <a:pos x="1029" y="1805"/>
                </a:cxn>
                <a:cxn ang="0">
                  <a:pos x="1194" y="1877"/>
                </a:cxn>
                <a:cxn ang="0">
                  <a:pos x="1366" y="1930"/>
                </a:cxn>
                <a:cxn ang="0">
                  <a:pos x="1544" y="1963"/>
                </a:cxn>
                <a:cxn ang="0">
                  <a:pos x="1729" y="1983"/>
                </a:cxn>
                <a:cxn ang="0">
                  <a:pos x="1914" y="1983"/>
                </a:cxn>
                <a:cxn ang="0">
                  <a:pos x="2085" y="1963"/>
                </a:cxn>
                <a:cxn ang="0">
                  <a:pos x="2171" y="1904"/>
                </a:cxn>
              </a:cxnLst>
              <a:rect l="0" t="0" r="r" b="b"/>
              <a:pathLst>
                <a:path w="2171" h="1983">
                  <a:moveTo>
                    <a:pt x="2165" y="1851"/>
                  </a:moveTo>
                  <a:lnTo>
                    <a:pt x="2171" y="1785"/>
                  </a:lnTo>
                  <a:lnTo>
                    <a:pt x="2171" y="1719"/>
                  </a:lnTo>
                  <a:lnTo>
                    <a:pt x="2171" y="1673"/>
                  </a:lnTo>
                  <a:lnTo>
                    <a:pt x="2171" y="1627"/>
                  </a:lnTo>
                  <a:lnTo>
                    <a:pt x="2085" y="1640"/>
                  </a:lnTo>
                  <a:lnTo>
                    <a:pt x="2000" y="1653"/>
                  </a:lnTo>
                  <a:lnTo>
                    <a:pt x="1907" y="1660"/>
                  </a:lnTo>
                  <a:lnTo>
                    <a:pt x="1821" y="1660"/>
                  </a:lnTo>
                  <a:lnTo>
                    <a:pt x="1736" y="1660"/>
                  </a:lnTo>
                  <a:lnTo>
                    <a:pt x="1643" y="1653"/>
                  </a:lnTo>
                  <a:lnTo>
                    <a:pt x="1557" y="1640"/>
                  </a:lnTo>
                  <a:lnTo>
                    <a:pt x="1472" y="1627"/>
                  </a:lnTo>
                  <a:lnTo>
                    <a:pt x="1392" y="1607"/>
                  </a:lnTo>
                  <a:lnTo>
                    <a:pt x="1307" y="1587"/>
                  </a:lnTo>
                  <a:lnTo>
                    <a:pt x="1227" y="1561"/>
                  </a:lnTo>
                  <a:lnTo>
                    <a:pt x="1148" y="1535"/>
                  </a:lnTo>
                  <a:lnTo>
                    <a:pt x="1069" y="1502"/>
                  </a:lnTo>
                  <a:lnTo>
                    <a:pt x="996" y="1462"/>
                  </a:lnTo>
                  <a:lnTo>
                    <a:pt x="924" y="1423"/>
                  </a:lnTo>
                  <a:lnTo>
                    <a:pt x="851" y="1383"/>
                  </a:lnTo>
                  <a:lnTo>
                    <a:pt x="779" y="1337"/>
                  </a:lnTo>
                  <a:lnTo>
                    <a:pt x="713" y="1285"/>
                  </a:lnTo>
                  <a:lnTo>
                    <a:pt x="647" y="1232"/>
                  </a:lnTo>
                  <a:lnTo>
                    <a:pt x="587" y="1179"/>
                  </a:lnTo>
                  <a:lnTo>
                    <a:pt x="528" y="1120"/>
                  </a:lnTo>
                  <a:lnTo>
                    <a:pt x="468" y="1061"/>
                  </a:lnTo>
                  <a:lnTo>
                    <a:pt x="416" y="1001"/>
                  </a:lnTo>
                  <a:lnTo>
                    <a:pt x="363" y="936"/>
                  </a:lnTo>
                  <a:lnTo>
                    <a:pt x="317" y="870"/>
                  </a:lnTo>
                  <a:lnTo>
                    <a:pt x="270" y="797"/>
                  </a:lnTo>
                  <a:lnTo>
                    <a:pt x="231" y="725"/>
                  </a:lnTo>
                  <a:lnTo>
                    <a:pt x="191" y="652"/>
                  </a:lnTo>
                  <a:lnTo>
                    <a:pt x="152" y="580"/>
                  </a:lnTo>
                  <a:lnTo>
                    <a:pt x="119" y="501"/>
                  </a:lnTo>
                  <a:lnTo>
                    <a:pt x="92" y="422"/>
                  </a:lnTo>
                  <a:lnTo>
                    <a:pt x="66" y="343"/>
                  </a:lnTo>
                  <a:lnTo>
                    <a:pt x="46" y="257"/>
                  </a:lnTo>
                  <a:lnTo>
                    <a:pt x="26" y="172"/>
                  </a:lnTo>
                  <a:lnTo>
                    <a:pt x="13" y="86"/>
                  </a:lnTo>
                  <a:lnTo>
                    <a:pt x="6" y="0"/>
                  </a:lnTo>
                  <a:lnTo>
                    <a:pt x="0" y="86"/>
                  </a:lnTo>
                  <a:lnTo>
                    <a:pt x="0" y="172"/>
                  </a:lnTo>
                  <a:lnTo>
                    <a:pt x="0" y="264"/>
                  </a:lnTo>
                  <a:lnTo>
                    <a:pt x="6" y="356"/>
                  </a:lnTo>
                  <a:lnTo>
                    <a:pt x="20" y="448"/>
                  </a:lnTo>
                  <a:lnTo>
                    <a:pt x="33" y="540"/>
                  </a:lnTo>
                  <a:lnTo>
                    <a:pt x="53" y="626"/>
                  </a:lnTo>
                  <a:lnTo>
                    <a:pt x="79" y="712"/>
                  </a:lnTo>
                  <a:lnTo>
                    <a:pt x="112" y="797"/>
                  </a:lnTo>
                  <a:lnTo>
                    <a:pt x="145" y="876"/>
                  </a:lnTo>
                  <a:lnTo>
                    <a:pt x="178" y="955"/>
                  </a:lnTo>
                  <a:lnTo>
                    <a:pt x="218" y="1034"/>
                  </a:lnTo>
                  <a:lnTo>
                    <a:pt x="264" y="1113"/>
                  </a:lnTo>
                  <a:lnTo>
                    <a:pt x="310" y="1186"/>
                  </a:lnTo>
                  <a:lnTo>
                    <a:pt x="363" y="1258"/>
                  </a:lnTo>
                  <a:lnTo>
                    <a:pt x="416" y="1324"/>
                  </a:lnTo>
                  <a:lnTo>
                    <a:pt x="475" y="1390"/>
                  </a:lnTo>
                  <a:lnTo>
                    <a:pt x="534" y="1456"/>
                  </a:lnTo>
                  <a:lnTo>
                    <a:pt x="594" y="1515"/>
                  </a:lnTo>
                  <a:lnTo>
                    <a:pt x="666" y="1574"/>
                  </a:lnTo>
                  <a:lnTo>
                    <a:pt x="732" y="1627"/>
                  </a:lnTo>
                  <a:lnTo>
                    <a:pt x="805" y="1673"/>
                  </a:lnTo>
                  <a:lnTo>
                    <a:pt x="878" y="1726"/>
                  </a:lnTo>
                  <a:lnTo>
                    <a:pt x="957" y="1765"/>
                  </a:lnTo>
                  <a:lnTo>
                    <a:pt x="1029" y="1805"/>
                  </a:lnTo>
                  <a:lnTo>
                    <a:pt x="1115" y="1844"/>
                  </a:lnTo>
                  <a:lnTo>
                    <a:pt x="1194" y="1877"/>
                  </a:lnTo>
                  <a:lnTo>
                    <a:pt x="1280" y="1904"/>
                  </a:lnTo>
                  <a:lnTo>
                    <a:pt x="1366" y="1930"/>
                  </a:lnTo>
                  <a:lnTo>
                    <a:pt x="1452" y="1950"/>
                  </a:lnTo>
                  <a:lnTo>
                    <a:pt x="1544" y="1963"/>
                  </a:lnTo>
                  <a:lnTo>
                    <a:pt x="1637" y="1976"/>
                  </a:lnTo>
                  <a:lnTo>
                    <a:pt x="1729" y="1983"/>
                  </a:lnTo>
                  <a:lnTo>
                    <a:pt x="1821" y="1983"/>
                  </a:lnTo>
                  <a:lnTo>
                    <a:pt x="1914" y="1983"/>
                  </a:lnTo>
                  <a:lnTo>
                    <a:pt x="2000" y="1976"/>
                  </a:lnTo>
                  <a:lnTo>
                    <a:pt x="2085" y="1963"/>
                  </a:lnTo>
                  <a:lnTo>
                    <a:pt x="2171" y="1950"/>
                  </a:lnTo>
                  <a:lnTo>
                    <a:pt x="2171" y="1904"/>
                  </a:lnTo>
                  <a:lnTo>
                    <a:pt x="2165" y="185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4" name="Freeform 14"/>
            <p:cNvSpPr>
              <a:spLocks/>
            </p:cNvSpPr>
            <p:nvPr/>
          </p:nvSpPr>
          <p:spPr bwMode="auto">
            <a:xfrm>
              <a:off x="6315" y="11807"/>
              <a:ext cx="1650" cy="1317"/>
            </a:xfrm>
            <a:custGeom>
              <a:avLst/>
              <a:gdLst/>
              <a:ahLst/>
              <a:cxnLst>
                <a:cxn ang="0">
                  <a:pos x="1161" y="1317"/>
                </a:cxn>
                <a:cxn ang="0">
                  <a:pos x="1260" y="1310"/>
                </a:cxn>
                <a:cxn ang="0">
                  <a:pos x="1353" y="1297"/>
                </a:cxn>
                <a:cxn ang="0">
                  <a:pos x="1445" y="1278"/>
                </a:cxn>
                <a:cxn ang="0">
                  <a:pos x="1538" y="1251"/>
                </a:cxn>
                <a:cxn ang="0">
                  <a:pos x="1557" y="1152"/>
                </a:cxn>
                <a:cxn ang="0">
                  <a:pos x="1584" y="1060"/>
                </a:cxn>
                <a:cxn ang="0">
                  <a:pos x="1617" y="968"/>
                </a:cxn>
                <a:cxn ang="0">
                  <a:pos x="1650" y="882"/>
                </a:cxn>
                <a:cxn ang="0">
                  <a:pos x="1597" y="909"/>
                </a:cxn>
                <a:cxn ang="0">
                  <a:pos x="1538" y="929"/>
                </a:cxn>
                <a:cxn ang="0">
                  <a:pos x="1478" y="948"/>
                </a:cxn>
                <a:cxn ang="0">
                  <a:pos x="1412" y="961"/>
                </a:cxn>
                <a:cxn ang="0">
                  <a:pos x="1353" y="975"/>
                </a:cxn>
                <a:cxn ang="0">
                  <a:pos x="1287" y="988"/>
                </a:cxn>
                <a:cxn ang="0">
                  <a:pos x="1227" y="988"/>
                </a:cxn>
                <a:cxn ang="0">
                  <a:pos x="1161" y="994"/>
                </a:cxn>
                <a:cxn ang="0">
                  <a:pos x="1049" y="988"/>
                </a:cxn>
                <a:cxn ang="0">
                  <a:pos x="944" y="975"/>
                </a:cxn>
                <a:cxn ang="0">
                  <a:pos x="845" y="948"/>
                </a:cxn>
                <a:cxn ang="0">
                  <a:pos x="746" y="915"/>
                </a:cxn>
                <a:cxn ang="0">
                  <a:pos x="653" y="876"/>
                </a:cxn>
                <a:cxn ang="0">
                  <a:pos x="561" y="823"/>
                </a:cxn>
                <a:cxn ang="0">
                  <a:pos x="475" y="770"/>
                </a:cxn>
                <a:cxn ang="0">
                  <a:pos x="396" y="705"/>
                </a:cxn>
                <a:cxn ang="0">
                  <a:pos x="323" y="639"/>
                </a:cxn>
                <a:cxn ang="0">
                  <a:pos x="257" y="560"/>
                </a:cxn>
                <a:cxn ang="0">
                  <a:pos x="198" y="481"/>
                </a:cxn>
                <a:cxn ang="0">
                  <a:pos x="145" y="389"/>
                </a:cxn>
                <a:cxn ang="0">
                  <a:pos x="99" y="296"/>
                </a:cxn>
                <a:cxn ang="0">
                  <a:pos x="59" y="204"/>
                </a:cxn>
                <a:cxn ang="0">
                  <a:pos x="33" y="105"/>
                </a:cxn>
                <a:cxn ang="0">
                  <a:pos x="13" y="0"/>
                </a:cxn>
                <a:cxn ang="0">
                  <a:pos x="6" y="79"/>
                </a:cxn>
                <a:cxn ang="0">
                  <a:pos x="0" y="165"/>
                </a:cxn>
                <a:cxn ang="0">
                  <a:pos x="6" y="283"/>
                </a:cxn>
                <a:cxn ang="0">
                  <a:pos x="26" y="395"/>
                </a:cxn>
                <a:cxn ang="0">
                  <a:pos x="53" y="507"/>
                </a:cxn>
                <a:cxn ang="0">
                  <a:pos x="92" y="612"/>
                </a:cxn>
                <a:cxn ang="0">
                  <a:pos x="138" y="711"/>
                </a:cxn>
                <a:cxn ang="0">
                  <a:pos x="198" y="810"/>
                </a:cxn>
                <a:cxn ang="0">
                  <a:pos x="264" y="896"/>
                </a:cxn>
                <a:cxn ang="0">
                  <a:pos x="343" y="981"/>
                </a:cxn>
                <a:cxn ang="0">
                  <a:pos x="422" y="1054"/>
                </a:cxn>
                <a:cxn ang="0">
                  <a:pos x="515" y="1119"/>
                </a:cxn>
                <a:cxn ang="0">
                  <a:pos x="607" y="1179"/>
                </a:cxn>
                <a:cxn ang="0">
                  <a:pos x="713" y="1225"/>
                </a:cxn>
                <a:cxn ang="0">
                  <a:pos x="818" y="1264"/>
                </a:cxn>
                <a:cxn ang="0">
                  <a:pos x="924" y="1291"/>
                </a:cxn>
                <a:cxn ang="0">
                  <a:pos x="1043" y="1310"/>
                </a:cxn>
                <a:cxn ang="0">
                  <a:pos x="1161" y="1317"/>
                </a:cxn>
              </a:cxnLst>
              <a:rect l="0" t="0" r="r" b="b"/>
              <a:pathLst>
                <a:path w="1650" h="1317">
                  <a:moveTo>
                    <a:pt x="1161" y="1317"/>
                  </a:moveTo>
                  <a:lnTo>
                    <a:pt x="1260" y="1310"/>
                  </a:lnTo>
                  <a:lnTo>
                    <a:pt x="1353" y="1297"/>
                  </a:lnTo>
                  <a:lnTo>
                    <a:pt x="1445" y="1278"/>
                  </a:lnTo>
                  <a:lnTo>
                    <a:pt x="1538" y="1251"/>
                  </a:lnTo>
                  <a:lnTo>
                    <a:pt x="1557" y="1152"/>
                  </a:lnTo>
                  <a:lnTo>
                    <a:pt x="1584" y="1060"/>
                  </a:lnTo>
                  <a:lnTo>
                    <a:pt x="1617" y="968"/>
                  </a:lnTo>
                  <a:lnTo>
                    <a:pt x="1650" y="882"/>
                  </a:lnTo>
                  <a:lnTo>
                    <a:pt x="1597" y="909"/>
                  </a:lnTo>
                  <a:lnTo>
                    <a:pt x="1538" y="929"/>
                  </a:lnTo>
                  <a:lnTo>
                    <a:pt x="1478" y="948"/>
                  </a:lnTo>
                  <a:lnTo>
                    <a:pt x="1412" y="961"/>
                  </a:lnTo>
                  <a:lnTo>
                    <a:pt x="1353" y="975"/>
                  </a:lnTo>
                  <a:lnTo>
                    <a:pt x="1287" y="988"/>
                  </a:lnTo>
                  <a:lnTo>
                    <a:pt x="1227" y="988"/>
                  </a:lnTo>
                  <a:lnTo>
                    <a:pt x="1161" y="994"/>
                  </a:lnTo>
                  <a:lnTo>
                    <a:pt x="1049" y="988"/>
                  </a:lnTo>
                  <a:lnTo>
                    <a:pt x="944" y="975"/>
                  </a:lnTo>
                  <a:lnTo>
                    <a:pt x="845" y="948"/>
                  </a:lnTo>
                  <a:lnTo>
                    <a:pt x="746" y="915"/>
                  </a:lnTo>
                  <a:lnTo>
                    <a:pt x="653" y="876"/>
                  </a:lnTo>
                  <a:lnTo>
                    <a:pt x="561" y="823"/>
                  </a:lnTo>
                  <a:lnTo>
                    <a:pt x="475" y="770"/>
                  </a:lnTo>
                  <a:lnTo>
                    <a:pt x="396" y="705"/>
                  </a:lnTo>
                  <a:lnTo>
                    <a:pt x="323" y="639"/>
                  </a:lnTo>
                  <a:lnTo>
                    <a:pt x="257" y="560"/>
                  </a:lnTo>
                  <a:lnTo>
                    <a:pt x="198" y="481"/>
                  </a:lnTo>
                  <a:lnTo>
                    <a:pt x="145" y="389"/>
                  </a:lnTo>
                  <a:lnTo>
                    <a:pt x="99" y="296"/>
                  </a:lnTo>
                  <a:lnTo>
                    <a:pt x="59" y="204"/>
                  </a:lnTo>
                  <a:lnTo>
                    <a:pt x="33" y="105"/>
                  </a:lnTo>
                  <a:lnTo>
                    <a:pt x="13" y="0"/>
                  </a:lnTo>
                  <a:lnTo>
                    <a:pt x="6" y="79"/>
                  </a:lnTo>
                  <a:lnTo>
                    <a:pt x="0" y="165"/>
                  </a:lnTo>
                  <a:lnTo>
                    <a:pt x="6" y="283"/>
                  </a:lnTo>
                  <a:lnTo>
                    <a:pt x="26" y="395"/>
                  </a:lnTo>
                  <a:lnTo>
                    <a:pt x="53" y="507"/>
                  </a:lnTo>
                  <a:lnTo>
                    <a:pt x="92" y="612"/>
                  </a:lnTo>
                  <a:lnTo>
                    <a:pt x="138" y="711"/>
                  </a:lnTo>
                  <a:lnTo>
                    <a:pt x="198" y="810"/>
                  </a:lnTo>
                  <a:lnTo>
                    <a:pt x="264" y="896"/>
                  </a:lnTo>
                  <a:lnTo>
                    <a:pt x="343" y="981"/>
                  </a:lnTo>
                  <a:lnTo>
                    <a:pt x="422" y="1054"/>
                  </a:lnTo>
                  <a:lnTo>
                    <a:pt x="515" y="1119"/>
                  </a:lnTo>
                  <a:lnTo>
                    <a:pt x="607" y="1179"/>
                  </a:lnTo>
                  <a:lnTo>
                    <a:pt x="713" y="1225"/>
                  </a:lnTo>
                  <a:lnTo>
                    <a:pt x="818" y="1264"/>
                  </a:lnTo>
                  <a:lnTo>
                    <a:pt x="924" y="1291"/>
                  </a:lnTo>
                  <a:lnTo>
                    <a:pt x="1043" y="1310"/>
                  </a:lnTo>
                  <a:lnTo>
                    <a:pt x="1161" y="1317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auto">
            <a:xfrm>
              <a:off x="9325" y="9687"/>
              <a:ext cx="1161" cy="770"/>
            </a:xfrm>
            <a:custGeom>
              <a:avLst/>
              <a:gdLst/>
              <a:ahLst/>
              <a:cxnLst>
                <a:cxn ang="0">
                  <a:pos x="534" y="388"/>
                </a:cxn>
                <a:cxn ang="0">
                  <a:pos x="442" y="375"/>
                </a:cxn>
                <a:cxn ang="0">
                  <a:pos x="356" y="342"/>
                </a:cxn>
                <a:cxn ang="0">
                  <a:pos x="277" y="303"/>
                </a:cxn>
                <a:cxn ang="0">
                  <a:pos x="178" y="223"/>
                </a:cxn>
                <a:cxn ang="0">
                  <a:pos x="92" y="118"/>
                </a:cxn>
                <a:cxn ang="0">
                  <a:pos x="52" y="46"/>
                </a:cxn>
                <a:cxn ang="0">
                  <a:pos x="19" y="46"/>
                </a:cxn>
                <a:cxn ang="0">
                  <a:pos x="0" y="144"/>
                </a:cxn>
                <a:cxn ang="0">
                  <a:pos x="0" y="250"/>
                </a:cxn>
                <a:cxn ang="0">
                  <a:pos x="26" y="368"/>
                </a:cxn>
                <a:cxn ang="0">
                  <a:pos x="72" y="467"/>
                </a:cxn>
                <a:cxn ang="0">
                  <a:pos x="132" y="559"/>
                </a:cxn>
                <a:cxn ang="0">
                  <a:pos x="211" y="638"/>
                </a:cxn>
                <a:cxn ang="0">
                  <a:pos x="303" y="704"/>
                </a:cxn>
                <a:cxn ang="0">
                  <a:pos x="409" y="744"/>
                </a:cxn>
                <a:cxn ang="0">
                  <a:pos x="521" y="770"/>
                </a:cxn>
                <a:cxn ang="0">
                  <a:pos x="640" y="770"/>
                </a:cxn>
                <a:cxn ang="0">
                  <a:pos x="759" y="744"/>
                </a:cxn>
                <a:cxn ang="0">
                  <a:pos x="858" y="704"/>
                </a:cxn>
                <a:cxn ang="0">
                  <a:pos x="950" y="638"/>
                </a:cxn>
                <a:cxn ang="0">
                  <a:pos x="1029" y="559"/>
                </a:cxn>
                <a:cxn ang="0">
                  <a:pos x="1095" y="467"/>
                </a:cxn>
                <a:cxn ang="0">
                  <a:pos x="1135" y="362"/>
                </a:cxn>
                <a:cxn ang="0">
                  <a:pos x="1161" y="250"/>
                </a:cxn>
                <a:cxn ang="0">
                  <a:pos x="1161" y="138"/>
                </a:cxn>
                <a:cxn ang="0">
                  <a:pos x="1141" y="46"/>
                </a:cxn>
                <a:cxn ang="0">
                  <a:pos x="1108" y="39"/>
                </a:cxn>
                <a:cxn ang="0">
                  <a:pos x="1069" y="118"/>
                </a:cxn>
                <a:cxn ang="0">
                  <a:pos x="990" y="223"/>
                </a:cxn>
                <a:cxn ang="0">
                  <a:pos x="884" y="303"/>
                </a:cxn>
                <a:cxn ang="0">
                  <a:pos x="805" y="342"/>
                </a:cxn>
                <a:cxn ang="0">
                  <a:pos x="719" y="375"/>
                </a:cxn>
                <a:cxn ang="0">
                  <a:pos x="627" y="388"/>
                </a:cxn>
              </a:cxnLst>
              <a:rect l="0" t="0" r="r" b="b"/>
              <a:pathLst>
                <a:path w="1161" h="770">
                  <a:moveTo>
                    <a:pt x="580" y="388"/>
                  </a:moveTo>
                  <a:lnTo>
                    <a:pt x="534" y="388"/>
                  </a:lnTo>
                  <a:lnTo>
                    <a:pt x="488" y="382"/>
                  </a:lnTo>
                  <a:lnTo>
                    <a:pt x="442" y="375"/>
                  </a:lnTo>
                  <a:lnTo>
                    <a:pt x="402" y="362"/>
                  </a:lnTo>
                  <a:lnTo>
                    <a:pt x="356" y="342"/>
                  </a:lnTo>
                  <a:lnTo>
                    <a:pt x="316" y="329"/>
                  </a:lnTo>
                  <a:lnTo>
                    <a:pt x="277" y="303"/>
                  </a:lnTo>
                  <a:lnTo>
                    <a:pt x="244" y="283"/>
                  </a:lnTo>
                  <a:lnTo>
                    <a:pt x="178" y="223"/>
                  </a:lnTo>
                  <a:lnTo>
                    <a:pt x="118" y="158"/>
                  </a:lnTo>
                  <a:lnTo>
                    <a:pt x="92" y="118"/>
                  </a:lnTo>
                  <a:lnTo>
                    <a:pt x="72" y="85"/>
                  </a:lnTo>
                  <a:lnTo>
                    <a:pt x="52" y="46"/>
                  </a:lnTo>
                  <a:lnTo>
                    <a:pt x="33" y="0"/>
                  </a:lnTo>
                  <a:lnTo>
                    <a:pt x="19" y="46"/>
                  </a:lnTo>
                  <a:lnTo>
                    <a:pt x="6" y="92"/>
                  </a:lnTo>
                  <a:lnTo>
                    <a:pt x="0" y="144"/>
                  </a:lnTo>
                  <a:lnTo>
                    <a:pt x="0" y="191"/>
                  </a:lnTo>
                  <a:lnTo>
                    <a:pt x="0" y="250"/>
                  </a:lnTo>
                  <a:lnTo>
                    <a:pt x="13" y="309"/>
                  </a:lnTo>
                  <a:lnTo>
                    <a:pt x="26" y="368"/>
                  </a:lnTo>
                  <a:lnTo>
                    <a:pt x="46" y="421"/>
                  </a:lnTo>
                  <a:lnTo>
                    <a:pt x="72" y="467"/>
                  </a:lnTo>
                  <a:lnTo>
                    <a:pt x="99" y="520"/>
                  </a:lnTo>
                  <a:lnTo>
                    <a:pt x="132" y="559"/>
                  </a:lnTo>
                  <a:lnTo>
                    <a:pt x="171" y="605"/>
                  </a:lnTo>
                  <a:lnTo>
                    <a:pt x="211" y="638"/>
                  </a:lnTo>
                  <a:lnTo>
                    <a:pt x="257" y="671"/>
                  </a:lnTo>
                  <a:lnTo>
                    <a:pt x="303" y="704"/>
                  </a:lnTo>
                  <a:lnTo>
                    <a:pt x="356" y="724"/>
                  </a:lnTo>
                  <a:lnTo>
                    <a:pt x="409" y="744"/>
                  </a:lnTo>
                  <a:lnTo>
                    <a:pt x="468" y="763"/>
                  </a:lnTo>
                  <a:lnTo>
                    <a:pt x="521" y="770"/>
                  </a:lnTo>
                  <a:lnTo>
                    <a:pt x="580" y="770"/>
                  </a:lnTo>
                  <a:lnTo>
                    <a:pt x="640" y="770"/>
                  </a:lnTo>
                  <a:lnTo>
                    <a:pt x="699" y="757"/>
                  </a:lnTo>
                  <a:lnTo>
                    <a:pt x="759" y="744"/>
                  </a:lnTo>
                  <a:lnTo>
                    <a:pt x="811" y="724"/>
                  </a:lnTo>
                  <a:lnTo>
                    <a:pt x="858" y="704"/>
                  </a:lnTo>
                  <a:lnTo>
                    <a:pt x="910" y="671"/>
                  </a:lnTo>
                  <a:lnTo>
                    <a:pt x="950" y="638"/>
                  </a:lnTo>
                  <a:lnTo>
                    <a:pt x="996" y="599"/>
                  </a:lnTo>
                  <a:lnTo>
                    <a:pt x="1029" y="559"/>
                  </a:lnTo>
                  <a:lnTo>
                    <a:pt x="1062" y="513"/>
                  </a:lnTo>
                  <a:lnTo>
                    <a:pt x="1095" y="467"/>
                  </a:lnTo>
                  <a:lnTo>
                    <a:pt x="1115" y="414"/>
                  </a:lnTo>
                  <a:lnTo>
                    <a:pt x="1135" y="362"/>
                  </a:lnTo>
                  <a:lnTo>
                    <a:pt x="1155" y="309"/>
                  </a:lnTo>
                  <a:lnTo>
                    <a:pt x="1161" y="250"/>
                  </a:lnTo>
                  <a:lnTo>
                    <a:pt x="1161" y="191"/>
                  </a:lnTo>
                  <a:lnTo>
                    <a:pt x="1161" y="138"/>
                  </a:lnTo>
                  <a:lnTo>
                    <a:pt x="1155" y="92"/>
                  </a:lnTo>
                  <a:lnTo>
                    <a:pt x="1141" y="46"/>
                  </a:lnTo>
                  <a:lnTo>
                    <a:pt x="1128" y="0"/>
                  </a:lnTo>
                  <a:lnTo>
                    <a:pt x="1108" y="39"/>
                  </a:lnTo>
                  <a:lnTo>
                    <a:pt x="1089" y="79"/>
                  </a:lnTo>
                  <a:lnTo>
                    <a:pt x="1069" y="118"/>
                  </a:lnTo>
                  <a:lnTo>
                    <a:pt x="1042" y="158"/>
                  </a:lnTo>
                  <a:lnTo>
                    <a:pt x="990" y="223"/>
                  </a:lnTo>
                  <a:lnTo>
                    <a:pt x="917" y="276"/>
                  </a:lnTo>
                  <a:lnTo>
                    <a:pt x="884" y="303"/>
                  </a:lnTo>
                  <a:lnTo>
                    <a:pt x="844" y="322"/>
                  </a:lnTo>
                  <a:lnTo>
                    <a:pt x="805" y="342"/>
                  </a:lnTo>
                  <a:lnTo>
                    <a:pt x="765" y="362"/>
                  </a:lnTo>
                  <a:lnTo>
                    <a:pt x="719" y="375"/>
                  </a:lnTo>
                  <a:lnTo>
                    <a:pt x="673" y="382"/>
                  </a:lnTo>
                  <a:lnTo>
                    <a:pt x="627" y="388"/>
                  </a:lnTo>
                  <a:lnTo>
                    <a:pt x="580" y="388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auto">
            <a:xfrm>
              <a:off x="9443" y="9687"/>
              <a:ext cx="1822" cy="1547"/>
            </a:xfrm>
            <a:custGeom>
              <a:avLst/>
              <a:gdLst/>
              <a:ahLst/>
              <a:cxnLst>
                <a:cxn ang="0">
                  <a:pos x="1822" y="191"/>
                </a:cxn>
                <a:cxn ang="0">
                  <a:pos x="1822" y="92"/>
                </a:cxn>
                <a:cxn ang="0">
                  <a:pos x="1809" y="0"/>
                </a:cxn>
                <a:cxn ang="0">
                  <a:pos x="1789" y="112"/>
                </a:cxn>
                <a:cxn ang="0">
                  <a:pos x="1756" y="223"/>
                </a:cxn>
                <a:cxn ang="0">
                  <a:pos x="1717" y="329"/>
                </a:cxn>
                <a:cxn ang="0">
                  <a:pos x="1670" y="434"/>
                </a:cxn>
                <a:cxn ang="0">
                  <a:pos x="1611" y="533"/>
                </a:cxn>
                <a:cxn ang="0">
                  <a:pos x="1545" y="625"/>
                </a:cxn>
                <a:cxn ang="0">
                  <a:pos x="1479" y="711"/>
                </a:cxn>
                <a:cxn ang="0">
                  <a:pos x="1400" y="790"/>
                </a:cxn>
                <a:cxn ang="0">
                  <a:pos x="1314" y="869"/>
                </a:cxn>
                <a:cxn ang="0">
                  <a:pos x="1221" y="935"/>
                </a:cxn>
                <a:cxn ang="0">
                  <a:pos x="1122" y="994"/>
                </a:cxn>
                <a:cxn ang="0">
                  <a:pos x="1023" y="1047"/>
                </a:cxn>
                <a:cxn ang="0">
                  <a:pos x="918" y="1086"/>
                </a:cxn>
                <a:cxn ang="0">
                  <a:pos x="806" y="1119"/>
                </a:cxn>
                <a:cxn ang="0">
                  <a:pos x="693" y="1145"/>
                </a:cxn>
                <a:cxn ang="0">
                  <a:pos x="575" y="1159"/>
                </a:cxn>
                <a:cxn ang="0">
                  <a:pos x="522" y="1165"/>
                </a:cxn>
                <a:cxn ang="0">
                  <a:pos x="462" y="1165"/>
                </a:cxn>
                <a:cxn ang="0">
                  <a:pos x="410" y="1165"/>
                </a:cxn>
                <a:cxn ang="0">
                  <a:pos x="357" y="1159"/>
                </a:cxn>
                <a:cxn ang="0">
                  <a:pos x="264" y="1152"/>
                </a:cxn>
                <a:cxn ang="0">
                  <a:pos x="172" y="1132"/>
                </a:cxn>
                <a:cxn ang="0">
                  <a:pos x="86" y="1112"/>
                </a:cxn>
                <a:cxn ang="0">
                  <a:pos x="0" y="1086"/>
                </a:cxn>
                <a:cxn ang="0">
                  <a:pos x="40" y="1185"/>
                </a:cxn>
                <a:cxn ang="0">
                  <a:pos x="80" y="1290"/>
                </a:cxn>
                <a:cxn ang="0">
                  <a:pos x="113" y="1402"/>
                </a:cxn>
                <a:cxn ang="0">
                  <a:pos x="139" y="1508"/>
                </a:cxn>
                <a:cxn ang="0">
                  <a:pos x="218" y="1527"/>
                </a:cxn>
                <a:cxn ang="0">
                  <a:pos x="297" y="1541"/>
                </a:cxn>
                <a:cxn ang="0">
                  <a:pos x="383" y="1547"/>
                </a:cxn>
                <a:cxn ang="0">
                  <a:pos x="469" y="1547"/>
                </a:cxn>
                <a:cxn ang="0">
                  <a:pos x="535" y="1547"/>
                </a:cxn>
                <a:cxn ang="0">
                  <a:pos x="608" y="1541"/>
                </a:cxn>
                <a:cxn ang="0">
                  <a:pos x="674" y="1534"/>
                </a:cxn>
                <a:cxn ang="0">
                  <a:pos x="740" y="1521"/>
                </a:cxn>
                <a:cxn ang="0">
                  <a:pos x="806" y="1508"/>
                </a:cxn>
                <a:cxn ang="0">
                  <a:pos x="872" y="1488"/>
                </a:cxn>
                <a:cxn ang="0">
                  <a:pos x="931" y="1468"/>
                </a:cxn>
                <a:cxn ang="0">
                  <a:pos x="997" y="1442"/>
                </a:cxn>
                <a:cxn ang="0">
                  <a:pos x="1116" y="1382"/>
                </a:cxn>
                <a:cxn ang="0">
                  <a:pos x="1228" y="1317"/>
                </a:cxn>
                <a:cxn ang="0">
                  <a:pos x="1334" y="1238"/>
                </a:cxn>
                <a:cxn ang="0">
                  <a:pos x="1426" y="1152"/>
                </a:cxn>
                <a:cxn ang="0">
                  <a:pos x="1518" y="1053"/>
                </a:cxn>
                <a:cxn ang="0">
                  <a:pos x="1591" y="948"/>
                </a:cxn>
                <a:cxn ang="0">
                  <a:pos x="1664" y="836"/>
                </a:cxn>
                <a:cxn ang="0">
                  <a:pos x="1717" y="717"/>
                </a:cxn>
                <a:cxn ang="0">
                  <a:pos x="1743" y="658"/>
                </a:cxn>
                <a:cxn ang="0">
                  <a:pos x="1763" y="592"/>
                </a:cxn>
                <a:cxn ang="0">
                  <a:pos x="1783" y="526"/>
                </a:cxn>
                <a:cxn ang="0">
                  <a:pos x="1796" y="461"/>
                </a:cxn>
                <a:cxn ang="0">
                  <a:pos x="1809" y="395"/>
                </a:cxn>
                <a:cxn ang="0">
                  <a:pos x="1816" y="329"/>
                </a:cxn>
                <a:cxn ang="0">
                  <a:pos x="1822" y="256"/>
                </a:cxn>
                <a:cxn ang="0">
                  <a:pos x="1822" y="191"/>
                </a:cxn>
              </a:cxnLst>
              <a:rect l="0" t="0" r="r" b="b"/>
              <a:pathLst>
                <a:path w="1822" h="1547">
                  <a:moveTo>
                    <a:pt x="1822" y="191"/>
                  </a:moveTo>
                  <a:lnTo>
                    <a:pt x="1822" y="92"/>
                  </a:lnTo>
                  <a:lnTo>
                    <a:pt x="1809" y="0"/>
                  </a:lnTo>
                  <a:lnTo>
                    <a:pt x="1789" y="112"/>
                  </a:lnTo>
                  <a:lnTo>
                    <a:pt x="1756" y="223"/>
                  </a:lnTo>
                  <a:lnTo>
                    <a:pt x="1717" y="329"/>
                  </a:lnTo>
                  <a:lnTo>
                    <a:pt x="1670" y="434"/>
                  </a:lnTo>
                  <a:lnTo>
                    <a:pt x="1611" y="533"/>
                  </a:lnTo>
                  <a:lnTo>
                    <a:pt x="1545" y="625"/>
                  </a:lnTo>
                  <a:lnTo>
                    <a:pt x="1479" y="711"/>
                  </a:lnTo>
                  <a:lnTo>
                    <a:pt x="1400" y="790"/>
                  </a:lnTo>
                  <a:lnTo>
                    <a:pt x="1314" y="869"/>
                  </a:lnTo>
                  <a:lnTo>
                    <a:pt x="1221" y="935"/>
                  </a:lnTo>
                  <a:lnTo>
                    <a:pt x="1122" y="994"/>
                  </a:lnTo>
                  <a:lnTo>
                    <a:pt x="1023" y="1047"/>
                  </a:lnTo>
                  <a:lnTo>
                    <a:pt x="918" y="1086"/>
                  </a:lnTo>
                  <a:lnTo>
                    <a:pt x="806" y="1119"/>
                  </a:lnTo>
                  <a:lnTo>
                    <a:pt x="693" y="1145"/>
                  </a:lnTo>
                  <a:lnTo>
                    <a:pt x="575" y="1159"/>
                  </a:lnTo>
                  <a:lnTo>
                    <a:pt x="522" y="1165"/>
                  </a:lnTo>
                  <a:lnTo>
                    <a:pt x="462" y="1165"/>
                  </a:lnTo>
                  <a:lnTo>
                    <a:pt x="410" y="1165"/>
                  </a:lnTo>
                  <a:lnTo>
                    <a:pt x="357" y="1159"/>
                  </a:lnTo>
                  <a:lnTo>
                    <a:pt x="264" y="1152"/>
                  </a:lnTo>
                  <a:lnTo>
                    <a:pt x="172" y="1132"/>
                  </a:lnTo>
                  <a:lnTo>
                    <a:pt x="86" y="1112"/>
                  </a:lnTo>
                  <a:lnTo>
                    <a:pt x="0" y="1086"/>
                  </a:lnTo>
                  <a:lnTo>
                    <a:pt x="40" y="1185"/>
                  </a:lnTo>
                  <a:lnTo>
                    <a:pt x="80" y="1290"/>
                  </a:lnTo>
                  <a:lnTo>
                    <a:pt x="113" y="1402"/>
                  </a:lnTo>
                  <a:lnTo>
                    <a:pt x="139" y="1508"/>
                  </a:lnTo>
                  <a:lnTo>
                    <a:pt x="218" y="1527"/>
                  </a:lnTo>
                  <a:lnTo>
                    <a:pt x="297" y="1541"/>
                  </a:lnTo>
                  <a:lnTo>
                    <a:pt x="383" y="1547"/>
                  </a:lnTo>
                  <a:lnTo>
                    <a:pt x="469" y="1547"/>
                  </a:lnTo>
                  <a:lnTo>
                    <a:pt x="535" y="1547"/>
                  </a:lnTo>
                  <a:lnTo>
                    <a:pt x="608" y="1541"/>
                  </a:lnTo>
                  <a:lnTo>
                    <a:pt x="674" y="1534"/>
                  </a:lnTo>
                  <a:lnTo>
                    <a:pt x="740" y="1521"/>
                  </a:lnTo>
                  <a:lnTo>
                    <a:pt x="806" y="1508"/>
                  </a:lnTo>
                  <a:lnTo>
                    <a:pt x="872" y="1488"/>
                  </a:lnTo>
                  <a:lnTo>
                    <a:pt x="931" y="1468"/>
                  </a:lnTo>
                  <a:lnTo>
                    <a:pt x="997" y="1442"/>
                  </a:lnTo>
                  <a:lnTo>
                    <a:pt x="1116" y="1382"/>
                  </a:lnTo>
                  <a:lnTo>
                    <a:pt x="1228" y="1317"/>
                  </a:lnTo>
                  <a:lnTo>
                    <a:pt x="1334" y="1238"/>
                  </a:lnTo>
                  <a:lnTo>
                    <a:pt x="1426" y="1152"/>
                  </a:lnTo>
                  <a:lnTo>
                    <a:pt x="1518" y="1053"/>
                  </a:lnTo>
                  <a:lnTo>
                    <a:pt x="1591" y="948"/>
                  </a:lnTo>
                  <a:lnTo>
                    <a:pt x="1664" y="836"/>
                  </a:lnTo>
                  <a:lnTo>
                    <a:pt x="1717" y="717"/>
                  </a:lnTo>
                  <a:lnTo>
                    <a:pt x="1743" y="658"/>
                  </a:lnTo>
                  <a:lnTo>
                    <a:pt x="1763" y="592"/>
                  </a:lnTo>
                  <a:lnTo>
                    <a:pt x="1783" y="526"/>
                  </a:lnTo>
                  <a:lnTo>
                    <a:pt x="1796" y="461"/>
                  </a:lnTo>
                  <a:lnTo>
                    <a:pt x="1809" y="395"/>
                  </a:lnTo>
                  <a:lnTo>
                    <a:pt x="1816" y="329"/>
                  </a:lnTo>
                  <a:lnTo>
                    <a:pt x="1822" y="256"/>
                  </a:lnTo>
                  <a:lnTo>
                    <a:pt x="1822" y="19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auto">
            <a:xfrm>
              <a:off x="8929" y="8521"/>
              <a:ext cx="1953" cy="1166"/>
            </a:xfrm>
            <a:custGeom>
              <a:avLst/>
              <a:gdLst/>
              <a:ahLst/>
              <a:cxnLst>
                <a:cxn ang="0">
                  <a:pos x="1947" y="1067"/>
                </a:cxn>
                <a:cxn ang="0">
                  <a:pos x="1953" y="882"/>
                </a:cxn>
                <a:cxn ang="0">
                  <a:pos x="1914" y="698"/>
                </a:cxn>
                <a:cxn ang="0">
                  <a:pos x="1848" y="533"/>
                </a:cxn>
                <a:cxn ang="0">
                  <a:pos x="1755" y="389"/>
                </a:cxn>
                <a:cxn ang="0">
                  <a:pos x="1643" y="257"/>
                </a:cxn>
                <a:cxn ang="0">
                  <a:pos x="1504" y="151"/>
                </a:cxn>
                <a:cxn ang="0">
                  <a:pos x="1346" y="72"/>
                </a:cxn>
                <a:cxn ang="0">
                  <a:pos x="1174" y="20"/>
                </a:cxn>
                <a:cxn ang="0">
                  <a:pos x="1029" y="0"/>
                </a:cxn>
                <a:cxn ang="0">
                  <a:pos x="924" y="0"/>
                </a:cxn>
                <a:cxn ang="0">
                  <a:pos x="778" y="20"/>
                </a:cxn>
                <a:cxn ang="0">
                  <a:pos x="607" y="72"/>
                </a:cxn>
                <a:cxn ang="0">
                  <a:pos x="448" y="151"/>
                </a:cxn>
                <a:cxn ang="0">
                  <a:pos x="310" y="263"/>
                </a:cxn>
                <a:cxn ang="0">
                  <a:pos x="191" y="389"/>
                </a:cxn>
                <a:cxn ang="0">
                  <a:pos x="99" y="540"/>
                </a:cxn>
                <a:cxn ang="0">
                  <a:pos x="39" y="705"/>
                </a:cxn>
                <a:cxn ang="0">
                  <a:pos x="6" y="882"/>
                </a:cxn>
                <a:cxn ang="0">
                  <a:pos x="6" y="1073"/>
                </a:cxn>
                <a:cxn ang="0">
                  <a:pos x="39" y="1087"/>
                </a:cxn>
                <a:cxn ang="0">
                  <a:pos x="99" y="929"/>
                </a:cxn>
                <a:cxn ang="0">
                  <a:pos x="184" y="790"/>
                </a:cxn>
                <a:cxn ang="0">
                  <a:pos x="290" y="665"/>
                </a:cxn>
                <a:cxn ang="0">
                  <a:pos x="415" y="560"/>
                </a:cxn>
                <a:cxn ang="0">
                  <a:pos x="561" y="474"/>
                </a:cxn>
                <a:cxn ang="0">
                  <a:pos x="719" y="415"/>
                </a:cxn>
                <a:cxn ang="0">
                  <a:pos x="891" y="389"/>
                </a:cxn>
                <a:cxn ang="0">
                  <a:pos x="1062" y="389"/>
                </a:cxn>
                <a:cxn ang="0">
                  <a:pos x="1234" y="415"/>
                </a:cxn>
                <a:cxn ang="0">
                  <a:pos x="1392" y="474"/>
                </a:cxn>
                <a:cxn ang="0">
                  <a:pos x="1531" y="553"/>
                </a:cxn>
                <a:cxn ang="0">
                  <a:pos x="1663" y="659"/>
                </a:cxn>
                <a:cxn ang="0">
                  <a:pos x="1768" y="784"/>
                </a:cxn>
                <a:cxn ang="0">
                  <a:pos x="1854" y="929"/>
                </a:cxn>
                <a:cxn ang="0">
                  <a:pos x="1914" y="1080"/>
                </a:cxn>
              </a:cxnLst>
              <a:rect l="0" t="0" r="r" b="b"/>
              <a:pathLst>
                <a:path w="1953" h="1166">
                  <a:moveTo>
                    <a:pt x="1933" y="1166"/>
                  </a:moveTo>
                  <a:lnTo>
                    <a:pt x="1947" y="1067"/>
                  </a:lnTo>
                  <a:lnTo>
                    <a:pt x="1953" y="975"/>
                  </a:lnTo>
                  <a:lnTo>
                    <a:pt x="1953" y="882"/>
                  </a:lnTo>
                  <a:lnTo>
                    <a:pt x="1940" y="790"/>
                  </a:lnTo>
                  <a:lnTo>
                    <a:pt x="1914" y="698"/>
                  </a:lnTo>
                  <a:lnTo>
                    <a:pt x="1887" y="619"/>
                  </a:lnTo>
                  <a:lnTo>
                    <a:pt x="1848" y="533"/>
                  </a:lnTo>
                  <a:lnTo>
                    <a:pt x="1808" y="461"/>
                  </a:lnTo>
                  <a:lnTo>
                    <a:pt x="1755" y="389"/>
                  </a:lnTo>
                  <a:lnTo>
                    <a:pt x="1702" y="323"/>
                  </a:lnTo>
                  <a:lnTo>
                    <a:pt x="1643" y="257"/>
                  </a:lnTo>
                  <a:lnTo>
                    <a:pt x="1570" y="204"/>
                  </a:lnTo>
                  <a:lnTo>
                    <a:pt x="1504" y="151"/>
                  </a:lnTo>
                  <a:lnTo>
                    <a:pt x="1425" y="105"/>
                  </a:lnTo>
                  <a:lnTo>
                    <a:pt x="1346" y="72"/>
                  </a:lnTo>
                  <a:lnTo>
                    <a:pt x="1260" y="40"/>
                  </a:lnTo>
                  <a:lnTo>
                    <a:pt x="1174" y="20"/>
                  </a:lnTo>
                  <a:lnTo>
                    <a:pt x="1082" y="7"/>
                  </a:lnTo>
                  <a:lnTo>
                    <a:pt x="1029" y="0"/>
                  </a:lnTo>
                  <a:lnTo>
                    <a:pt x="976" y="0"/>
                  </a:lnTo>
                  <a:lnTo>
                    <a:pt x="924" y="0"/>
                  </a:lnTo>
                  <a:lnTo>
                    <a:pt x="864" y="7"/>
                  </a:lnTo>
                  <a:lnTo>
                    <a:pt x="778" y="20"/>
                  </a:lnTo>
                  <a:lnTo>
                    <a:pt x="686" y="40"/>
                  </a:lnTo>
                  <a:lnTo>
                    <a:pt x="607" y="72"/>
                  </a:lnTo>
                  <a:lnTo>
                    <a:pt x="528" y="112"/>
                  </a:lnTo>
                  <a:lnTo>
                    <a:pt x="448" y="151"/>
                  </a:lnTo>
                  <a:lnTo>
                    <a:pt x="376" y="204"/>
                  </a:lnTo>
                  <a:lnTo>
                    <a:pt x="310" y="263"/>
                  </a:lnTo>
                  <a:lnTo>
                    <a:pt x="250" y="323"/>
                  </a:lnTo>
                  <a:lnTo>
                    <a:pt x="191" y="389"/>
                  </a:lnTo>
                  <a:lnTo>
                    <a:pt x="145" y="461"/>
                  </a:lnTo>
                  <a:lnTo>
                    <a:pt x="99" y="540"/>
                  </a:lnTo>
                  <a:lnTo>
                    <a:pt x="66" y="619"/>
                  </a:lnTo>
                  <a:lnTo>
                    <a:pt x="39" y="705"/>
                  </a:lnTo>
                  <a:lnTo>
                    <a:pt x="13" y="790"/>
                  </a:lnTo>
                  <a:lnTo>
                    <a:pt x="6" y="882"/>
                  </a:lnTo>
                  <a:lnTo>
                    <a:pt x="0" y="975"/>
                  </a:lnTo>
                  <a:lnTo>
                    <a:pt x="6" y="1073"/>
                  </a:lnTo>
                  <a:lnTo>
                    <a:pt x="19" y="1166"/>
                  </a:lnTo>
                  <a:lnTo>
                    <a:pt x="39" y="1087"/>
                  </a:lnTo>
                  <a:lnTo>
                    <a:pt x="66" y="1008"/>
                  </a:lnTo>
                  <a:lnTo>
                    <a:pt x="99" y="929"/>
                  </a:lnTo>
                  <a:lnTo>
                    <a:pt x="138" y="856"/>
                  </a:lnTo>
                  <a:lnTo>
                    <a:pt x="184" y="790"/>
                  </a:lnTo>
                  <a:lnTo>
                    <a:pt x="237" y="724"/>
                  </a:lnTo>
                  <a:lnTo>
                    <a:pt x="290" y="665"/>
                  </a:lnTo>
                  <a:lnTo>
                    <a:pt x="356" y="606"/>
                  </a:lnTo>
                  <a:lnTo>
                    <a:pt x="415" y="560"/>
                  </a:lnTo>
                  <a:lnTo>
                    <a:pt x="488" y="514"/>
                  </a:lnTo>
                  <a:lnTo>
                    <a:pt x="561" y="474"/>
                  </a:lnTo>
                  <a:lnTo>
                    <a:pt x="640" y="441"/>
                  </a:lnTo>
                  <a:lnTo>
                    <a:pt x="719" y="415"/>
                  </a:lnTo>
                  <a:lnTo>
                    <a:pt x="805" y="395"/>
                  </a:lnTo>
                  <a:lnTo>
                    <a:pt x="891" y="389"/>
                  </a:lnTo>
                  <a:lnTo>
                    <a:pt x="976" y="382"/>
                  </a:lnTo>
                  <a:lnTo>
                    <a:pt x="1062" y="389"/>
                  </a:lnTo>
                  <a:lnTo>
                    <a:pt x="1148" y="395"/>
                  </a:lnTo>
                  <a:lnTo>
                    <a:pt x="1234" y="415"/>
                  </a:lnTo>
                  <a:lnTo>
                    <a:pt x="1313" y="441"/>
                  </a:lnTo>
                  <a:lnTo>
                    <a:pt x="1392" y="474"/>
                  </a:lnTo>
                  <a:lnTo>
                    <a:pt x="1465" y="514"/>
                  </a:lnTo>
                  <a:lnTo>
                    <a:pt x="1531" y="553"/>
                  </a:lnTo>
                  <a:lnTo>
                    <a:pt x="1597" y="606"/>
                  </a:lnTo>
                  <a:lnTo>
                    <a:pt x="1663" y="659"/>
                  </a:lnTo>
                  <a:lnTo>
                    <a:pt x="1716" y="718"/>
                  </a:lnTo>
                  <a:lnTo>
                    <a:pt x="1768" y="784"/>
                  </a:lnTo>
                  <a:lnTo>
                    <a:pt x="1815" y="856"/>
                  </a:lnTo>
                  <a:lnTo>
                    <a:pt x="1854" y="929"/>
                  </a:lnTo>
                  <a:lnTo>
                    <a:pt x="1887" y="1001"/>
                  </a:lnTo>
                  <a:lnTo>
                    <a:pt x="1914" y="1080"/>
                  </a:lnTo>
                  <a:lnTo>
                    <a:pt x="1933" y="1166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auto">
            <a:xfrm>
              <a:off x="7371" y="6967"/>
              <a:ext cx="5069" cy="2713"/>
            </a:xfrm>
            <a:custGeom>
              <a:avLst/>
              <a:gdLst/>
              <a:ahLst/>
              <a:cxnLst>
                <a:cxn ang="0">
                  <a:pos x="2270" y="13"/>
                </a:cxn>
                <a:cxn ang="0">
                  <a:pos x="1894" y="79"/>
                </a:cxn>
                <a:cxn ang="0">
                  <a:pos x="1544" y="197"/>
                </a:cxn>
                <a:cxn ang="0">
                  <a:pos x="1214" y="369"/>
                </a:cxn>
                <a:cxn ang="0">
                  <a:pos x="917" y="579"/>
                </a:cxn>
                <a:cxn ang="0">
                  <a:pos x="653" y="830"/>
                </a:cxn>
                <a:cxn ang="0">
                  <a:pos x="429" y="1119"/>
                </a:cxn>
                <a:cxn ang="0">
                  <a:pos x="244" y="1435"/>
                </a:cxn>
                <a:cxn ang="0">
                  <a:pos x="112" y="1778"/>
                </a:cxn>
                <a:cxn ang="0">
                  <a:pos x="26" y="2147"/>
                </a:cxn>
                <a:cxn ang="0">
                  <a:pos x="0" y="2529"/>
                </a:cxn>
                <a:cxn ang="0">
                  <a:pos x="53" y="2417"/>
                </a:cxn>
                <a:cxn ang="0">
                  <a:pos x="138" y="2087"/>
                </a:cxn>
                <a:cxn ang="0">
                  <a:pos x="270" y="1778"/>
                </a:cxn>
                <a:cxn ang="0">
                  <a:pos x="435" y="1495"/>
                </a:cxn>
                <a:cxn ang="0">
                  <a:pos x="640" y="1231"/>
                </a:cxn>
                <a:cxn ang="0">
                  <a:pos x="878" y="1001"/>
                </a:cxn>
                <a:cxn ang="0">
                  <a:pos x="1135" y="803"/>
                </a:cxn>
                <a:cxn ang="0">
                  <a:pos x="1426" y="639"/>
                </a:cxn>
                <a:cxn ang="0">
                  <a:pos x="1736" y="507"/>
                </a:cxn>
                <a:cxn ang="0">
                  <a:pos x="2066" y="421"/>
                </a:cxn>
                <a:cxn ang="0">
                  <a:pos x="2416" y="382"/>
                </a:cxn>
                <a:cxn ang="0">
                  <a:pos x="2779" y="395"/>
                </a:cxn>
                <a:cxn ang="0">
                  <a:pos x="3135" y="454"/>
                </a:cxn>
                <a:cxn ang="0">
                  <a:pos x="3478" y="560"/>
                </a:cxn>
                <a:cxn ang="0">
                  <a:pos x="3795" y="711"/>
                </a:cxn>
                <a:cxn ang="0">
                  <a:pos x="4086" y="909"/>
                </a:cxn>
                <a:cxn ang="0">
                  <a:pos x="4343" y="1139"/>
                </a:cxn>
                <a:cxn ang="0">
                  <a:pos x="4567" y="1403"/>
                </a:cxn>
                <a:cxn ang="0">
                  <a:pos x="4759" y="1692"/>
                </a:cxn>
                <a:cxn ang="0">
                  <a:pos x="4911" y="2015"/>
                </a:cxn>
                <a:cxn ang="0">
                  <a:pos x="5010" y="2357"/>
                </a:cxn>
                <a:cxn ang="0">
                  <a:pos x="5062" y="2713"/>
                </a:cxn>
                <a:cxn ang="0">
                  <a:pos x="5069" y="2390"/>
                </a:cxn>
                <a:cxn ang="0">
                  <a:pos x="5016" y="2015"/>
                </a:cxn>
                <a:cxn ang="0">
                  <a:pos x="4917" y="1653"/>
                </a:cxn>
                <a:cxn ang="0">
                  <a:pos x="4765" y="1317"/>
                </a:cxn>
                <a:cxn ang="0">
                  <a:pos x="4567" y="1007"/>
                </a:cxn>
                <a:cxn ang="0">
                  <a:pos x="4323" y="737"/>
                </a:cxn>
                <a:cxn ang="0">
                  <a:pos x="4046" y="500"/>
                </a:cxn>
                <a:cxn ang="0">
                  <a:pos x="3742" y="303"/>
                </a:cxn>
                <a:cxn ang="0">
                  <a:pos x="3399" y="151"/>
                </a:cxn>
                <a:cxn ang="0">
                  <a:pos x="3043" y="46"/>
                </a:cxn>
                <a:cxn ang="0">
                  <a:pos x="2660" y="0"/>
                </a:cxn>
              </a:cxnLst>
              <a:rect l="0" t="0" r="r" b="b"/>
              <a:pathLst>
                <a:path w="5069" h="2713">
                  <a:moveTo>
                    <a:pt x="2528" y="0"/>
                  </a:moveTo>
                  <a:lnTo>
                    <a:pt x="2402" y="0"/>
                  </a:lnTo>
                  <a:lnTo>
                    <a:pt x="2270" y="13"/>
                  </a:lnTo>
                  <a:lnTo>
                    <a:pt x="2145" y="26"/>
                  </a:lnTo>
                  <a:lnTo>
                    <a:pt x="2020" y="46"/>
                  </a:lnTo>
                  <a:lnTo>
                    <a:pt x="1894" y="79"/>
                  </a:lnTo>
                  <a:lnTo>
                    <a:pt x="1775" y="112"/>
                  </a:lnTo>
                  <a:lnTo>
                    <a:pt x="1657" y="151"/>
                  </a:lnTo>
                  <a:lnTo>
                    <a:pt x="1544" y="197"/>
                  </a:lnTo>
                  <a:lnTo>
                    <a:pt x="1432" y="250"/>
                  </a:lnTo>
                  <a:lnTo>
                    <a:pt x="1320" y="303"/>
                  </a:lnTo>
                  <a:lnTo>
                    <a:pt x="1214" y="369"/>
                  </a:lnTo>
                  <a:lnTo>
                    <a:pt x="1115" y="435"/>
                  </a:lnTo>
                  <a:lnTo>
                    <a:pt x="1016" y="500"/>
                  </a:lnTo>
                  <a:lnTo>
                    <a:pt x="917" y="579"/>
                  </a:lnTo>
                  <a:lnTo>
                    <a:pt x="825" y="658"/>
                  </a:lnTo>
                  <a:lnTo>
                    <a:pt x="739" y="744"/>
                  </a:lnTo>
                  <a:lnTo>
                    <a:pt x="653" y="830"/>
                  </a:lnTo>
                  <a:lnTo>
                    <a:pt x="574" y="922"/>
                  </a:lnTo>
                  <a:lnTo>
                    <a:pt x="501" y="1021"/>
                  </a:lnTo>
                  <a:lnTo>
                    <a:pt x="429" y="1119"/>
                  </a:lnTo>
                  <a:lnTo>
                    <a:pt x="363" y="1218"/>
                  </a:lnTo>
                  <a:lnTo>
                    <a:pt x="303" y="1324"/>
                  </a:lnTo>
                  <a:lnTo>
                    <a:pt x="244" y="1435"/>
                  </a:lnTo>
                  <a:lnTo>
                    <a:pt x="198" y="1547"/>
                  </a:lnTo>
                  <a:lnTo>
                    <a:pt x="152" y="1659"/>
                  </a:lnTo>
                  <a:lnTo>
                    <a:pt x="112" y="1778"/>
                  </a:lnTo>
                  <a:lnTo>
                    <a:pt x="79" y="1896"/>
                  </a:lnTo>
                  <a:lnTo>
                    <a:pt x="46" y="2022"/>
                  </a:lnTo>
                  <a:lnTo>
                    <a:pt x="26" y="2147"/>
                  </a:lnTo>
                  <a:lnTo>
                    <a:pt x="13" y="2272"/>
                  </a:lnTo>
                  <a:lnTo>
                    <a:pt x="0" y="2403"/>
                  </a:lnTo>
                  <a:lnTo>
                    <a:pt x="0" y="2529"/>
                  </a:lnTo>
                  <a:lnTo>
                    <a:pt x="13" y="2529"/>
                  </a:lnTo>
                  <a:lnTo>
                    <a:pt x="26" y="2529"/>
                  </a:lnTo>
                  <a:lnTo>
                    <a:pt x="53" y="2417"/>
                  </a:lnTo>
                  <a:lnTo>
                    <a:pt x="72" y="2305"/>
                  </a:lnTo>
                  <a:lnTo>
                    <a:pt x="105" y="2199"/>
                  </a:lnTo>
                  <a:lnTo>
                    <a:pt x="138" y="2087"/>
                  </a:lnTo>
                  <a:lnTo>
                    <a:pt x="178" y="1982"/>
                  </a:lnTo>
                  <a:lnTo>
                    <a:pt x="218" y="1883"/>
                  </a:lnTo>
                  <a:lnTo>
                    <a:pt x="270" y="1778"/>
                  </a:lnTo>
                  <a:lnTo>
                    <a:pt x="323" y="1679"/>
                  </a:lnTo>
                  <a:lnTo>
                    <a:pt x="376" y="1587"/>
                  </a:lnTo>
                  <a:lnTo>
                    <a:pt x="435" y="1495"/>
                  </a:lnTo>
                  <a:lnTo>
                    <a:pt x="501" y="1403"/>
                  </a:lnTo>
                  <a:lnTo>
                    <a:pt x="567" y="1317"/>
                  </a:lnTo>
                  <a:lnTo>
                    <a:pt x="640" y="1231"/>
                  </a:lnTo>
                  <a:lnTo>
                    <a:pt x="713" y="1152"/>
                  </a:lnTo>
                  <a:lnTo>
                    <a:pt x="792" y="1073"/>
                  </a:lnTo>
                  <a:lnTo>
                    <a:pt x="878" y="1001"/>
                  </a:lnTo>
                  <a:lnTo>
                    <a:pt x="957" y="928"/>
                  </a:lnTo>
                  <a:lnTo>
                    <a:pt x="1049" y="863"/>
                  </a:lnTo>
                  <a:lnTo>
                    <a:pt x="1135" y="803"/>
                  </a:lnTo>
                  <a:lnTo>
                    <a:pt x="1234" y="744"/>
                  </a:lnTo>
                  <a:lnTo>
                    <a:pt x="1327" y="685"/>
                  </a:lnTo>
                  <a:lnTo>
                    <a:pt x="1426" y="639"/>
                  </a:lnTo>
                  <a:lnTo>
                    <a:pt x="1525" y="586"/>
                  </a:lnTo>
                  <a:lnTo>
                    <a:pt x="1630" y="546"/>
                  </a:lnTo>
                  <a:lnTo>
                    <a:pt x="1736" y="507"/>
                  </a:lnTo>
                  <a:lnTo>
                    <a:pt x="1848" y="474"/>
                  </a:lnTo>
                  <a:lnTo>
                    <a:pt x="1954" y="448"/>
                  </a:lnTo>
                  <a:lnTo>
                    <a:pt x="2066" y="421"/>
                  </a:lnTo>
                  <a:lnTo>
                    <a:pt x="2178" y="408"/>
                  </a:lnTo>
                  <a:lnTo>
                    <a:pt x="2297" y="388"/>
                  </a:lnTo>
                  <a:lnTo>
                    <a:pt x="2416" y="382"/>
                  </a:lnTo>
                  <a:lnTo>
                    <a:pt x="2528" y="382"/>
                  </a:lnTo>
                  <a:lnTo>
                    <a:pt x="2653" y="382"/>
                  </a:lnTo>
                  <a:lnTo>
                    <a:pt x="2779" y="395"/>
                  </a:lnTo>
                  <a:lnTo>
                    <a:pt x="2897" y="408"/>
                  </a:lnTo>
                  <a:lnTo>
                    <a:pt x="3016" y="428"/>
                  </a:lnTo>
                  <a:lnTo>
                    <a:pt x="3135" y="454"/>
                  </a:lnTo>
                  <a:lnTo>
                    <a:pt x="3254" y="481"/>
                  </a:lnTo>
                  <a:lnTo>
                    <a:pt x="3366" y="520"/>
                  </a:lnTo>
                  <a:lnTo>
                    <a:pt x="3478" y="560"/>
                  </a:lnTo>
                  <a:lnTo>
                    <a:pt x="3584" y="606"/>
                  </a:lnTo>
                  <a:lnTo>
                    <a:pt x="3690" y="658"/>
                  </a:lnTo>
                  <a:lnTo>
                    <a:pt x="3795" y="711"/>
                  </a:lnTo>
                  <a:lnTo>
                    <a:pt x="3894" y="770"/>
                  </a:lnTo>
                  <a:lnTo>
                    <a:pt x="3987" y="836"/>
                  </a:lnTo>
                  <a:lnTo>
                    <a:pt x="4086" y="909"/>
                  </a:lnTo>
                  <a:lnTo>
                    <a:pt x="4171" y="981"/>
                  </a:lnTo>
                  <a:lnTo>
                    <a:pt x="4257" y="1060"/>
                  </a:lnTo>
                  <a:lnTo>
                    <a:pt x="4343" y="1139"/>
                  </a:lnTo>
                  <a:lnTo>
                    <a:pt x="4422" y="1225"/>
                  </a:lnTo>
                  <a:lnTo>
                    <a:pt x="4501" y="1310"/>
                  </a:lnTo>
                  <a:lnTo>
                    <a:pt x="4567" y="1403"/>
                  </a:lnTo>
                  <a:lnTo>
                    <a:pt x="4640" y="1495"/>
                  </a:lnTo>
                  <a:lnTo>
                    <a:pt x="4699" y="1594"/>
                  </a:lnTo>
                  <a:lnTo>
                    <a:pt x="4759" y="1692"/>
                  </a:lnTo>
                  <a:lnTo>
                    <a:pt x="4812" y="1798"/>
                  </a:lnTo>
                  <a:lnTo>
                    <a:pt x="4864" y="1903"/>
                  </a:lnTo>
                  <a:lnTo>
                    <a:pt x="4911" y="2015"/>
                  </a:lnTo>
                  <a:lnTo>
                    <a:pt x="4950" y="2127"/>
                  </a:lnTo>
                  <a:lnTo>
                    <a:pt x="4983" y="2239"/>
                  </a:lnTo>
                  <a:lnTo>
                    <a:pt x="5010" y="2357"/>
                  </a:lnTo>
                  <a:lnTo>
                    <a:pt x="5036" y="2476"/>
                  </a:lnTo>
                  <a:lnTo>
                    <a:pt x="5049" y="2594"/>
                  </a:lnTo>
                  <a:lnTo>
                    <a:pt x="5062" y="2713"/>
                  </a:lnTo>
                  <a:lnTo>
                    <a:pt x="5069" y="2621"/>
                  </a:lnTo>
                  <a:lnTo>
                    <a:pt x="5069" y="2522"/>
                  </a:lnTo>
                  <a:lnTo>
                    <a:pt x="5069" y="2390"/>
                  </a:lnTo>
                  <a:lnTo>
                    <a:pt x="5056" y="2265"/>
                  </a:lnTo>
                  <a:lnTo>
                    <a:pt x="5043" y="2140"/>
                  </a:lnTo>
                  <a:lnTo>
                    <a:pt x="5016" y="2015"/>
                  </a:lnTo>
                  <a:lnTo>
                    <a:pt x="4990" y="1890"/>
                  </a:lnTo>
                  <a:lnTo>
                    <a:pt x="4957" y="1771"/>
                  </a:lnTo>
                  <a:lnTo>
                    <a:pt x="4917" y="1653"/>
                  </a:lnTo>
                  <a:lnTo>
                    <a:pt x="4871" y="1541"/>
                  </a:lnTo>
                  <a:lnTo>
                    <a:pt x="4818" y="1429"/>
                  </a:lnTo>
                  <a:lnTo>
                    <a:pt x="4765" y="1317"/>
                  </a:lnTo>
                  <a:lnTo>
                    <a:pt x="4699" y="1212"/>
                  </a:lnTo>
                  <a:lnTo>
                    <a:pt x="4633" y="1113"/>
                  </a:lnTo>
                  <a:lnTo>
                    <a:pt x="4567" y="1007"/>
                  </a:lnTo>
                  <a:lnTo>
                    <a:pt x="4488" y="915"/>
                  </a:lnTo>
                  <a:lnTo>
                    <a:pt x="4409" y="823"/>
                  </a:lnTo>
                  <a:lnTo>
                    <a:pt x="4323" y="737"/>
                  </a:lnTo>
                  <a:lnTo>
                    <a:pt x="4237" y="652"/>
                  </a:lnTo>
                  <a:lnTo>
                    <a:pt x="4145" y="573"/>
                  </a:lnTo>
                  <a:lnTo>
                    <a:pt x="4046" y="500"/>
                  </a:lnTo>
                  <a:lnTo>
                    <a:pt x="3947" y="428"/>
                  </a:lnTo>
                  <a:lnTo>
                    <a:pt x="3848" y="362"/>
                  </a:lnTo>
                  <a:lnTo>
                    <a:pt x="3742" y="303"/>
                  </a:lnTo>
                  <a:lnTo>
                    <a:pt x="3630" y="244"/>
                  </a:lnTo>
                  <a:lnTo>
                    <a:pt x="3518" y="191"/>
                  </a:lnTo>
                  <a:lnTo>
                    <a:pt x="3399" y="151"/>
                  </a:lnTo>
                  <a:lnTo>
                    <a:pt x="3287" y="112"/>
                  </a:lnTo>
                  <a:lnTo>
                    <a:pt x="3161" y="72"/>
                  </a:lnTo>
                  <a:lnTo>
                    <a:pt x="3043" y="46"/>
                  </a:lnTo>
                  <a:lnTo>
                    <a:pt x="2917" y="26"/>
                  </a:lnTo>
                  <a:lnTo>
                    <a:pt x="2792" y="7"/>
                  </a:lnTo>
                  <a:lnTo>
                    <a:pt x="2660" y="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9" name="Freeform 19"/>
            <p:cNvSpPr>
              <a:spLocks/>
            </p:cNvSpPr>
            <p:nvPr/>
          </p:nvSpPr>
          <p:spPr bwMode="auto">
            <a:xfrm>
              <a:off x="8150" y="7744"/>
              <a:ext cx="3511" cy="1943"/>
            </a:xfrm>
            <a:custGeom>
              <a:avLst/>
              <a:gdLst/>
              <a:ahLst/>
              <a:cxnLst>
                <a:cxn ang="0">
                  <a:pos x="3505" y="1580"/>
                </a:cxn>
                <a:cxn ang="0">
                  <a:pos x="3465" y="1337"/>
                </a:cxn>
                <a:cxn ang="0">
                  <a:pos x="3392" y="1106"/>
                </a:cxn>
                <a:cxn ang="0">
                  <a:pos x="3287" y="896"/>
                </a:cxn>
                <a:cxn ang="0">
                  <a:pos x="3155" y="698"/>
                </a:cxn>
                <a:cxn ang="0">
                  <a:pos x="3003" y="514"/>
                </a:cxn>
                <a:cxn ang="0">
                  <a:pos x="2825" y="362"/>
                </a:cxn>
                <a:cxn ang="0">
                  <a:pos x="2627" y="230"/>
                </a:cxn>
                <a:cxn ang="0">
                  <a:pos x="2415" y="125"/>
                </a:cxn>
                <a:cxn ang="0">
                  <a:pos x="2184" y="53"/>
                </a:cxn>
                <a:cxn ang="0">
                  <a:pos x="1940" y="7"/>
                </a:cxn>
                <a:cxn ang="0">
                  <a:pos x="1656" y="0"/>
                </a:cxn>
                <a:cxn ang="0">
                  <a:pos x="1399" y="33"/>
                </a:cxn>
                <a:cxn ang="0">
                  <a:pos x="1168" y="99"/>
                </a:cxn>
                <a:cxn ang="0">
                  <a:pos x="950" y="198"/>
                </a:cxn>
                <a:cxn ang="0">
                  <a:pos x="746" y="316"/>
                </a:cxn>
                <a:cxn ang="0">
                  <a:pos x="561" y="468"/>
                </a:cxn>
                <a:cxn ang="0">
                  <a:pos x="396" y="639"/>
                </a:cxn>
                <a:cxn ang="0">
                  <a:pos x="257" y="830"/>
                </a:cxn>
                <a:cxn ang="0">
                  <a:pos x="152" y="1040"/>
                </a:cxn>
                <a:cxn ang="0">
                  <a:pos x="66" y="1264"/>
                </a:cxn>
                <a:cxn ang="0">
                  <a:pos x="13" y="1508"/>
                </a:cxn>
                <a:cxn ang="0">
                  <a:pos x="0" y="1752"/>
                </a:cxn>
                <a:cxn ang="0">
                  <a:pos x="13" y="1864"/>
                </a:cxn>
                <a:cxn ang="0">
                  <a:pos x="53" y="1712"/>
                </a:cxn>
                <a:cxn ang="0">
                  <a:pos x="125" y="1488"/>
                </a:cxn>
                <a:cxn ang="0">
                  <a:pos x="224" y="1284"/>
                </a:cxn>
                <a:cxn ang="0">
                  <a:pos x="350" y="1087"/>
                </a:cxn>
                <a:cxn ang="0">
                  <a:pos x="607" y="810"/>
                </a:cxn>
                <a:cxn ang="0">
                  <a:pos x="792" y="672"/>
                </a:cxn>
                <a:cxn ang="0">
                  <a:pos x="990" y="560"/>
                </a:cxn>
                <a:cxn ang="0">
                  <a:pos x="1208" y="468"/>
                </a:cxn>
                <a:cxn ang="0">
                  <a:pos x="1432" y="408"/>
                </a:cxn>
                <a:cxn ang="0">
                  <a:pos x="1670" y="382"/>
                </a:cxn>
                <a:cxn ang="0">
                  <a:pos x="1920" y="388"/>
                </a:cxn>
                <a:cxn ang="0">
                  <a:pos x="2165" y="428"/>
                </a:cxn>
                <a:cxn ang="0">
                  <a:pos x="2396" y="500"/>
                </a:cxn>
                <a:cxn ang="0">
                  <a:pos x="2613" y="599"/>
                </a:cxn>
                <a:cxn ang="0">
                  <a:pos x="2811" y="731"/>
                </a:cxn>
                <a:cxn ang="0">
                  <a:pos x="2990" y="882"/>
                </a:cxn>
                <a:cxn ang="0">
                  <a:pos x="3142" y="1060"/>
                </a:cxn>
                <a:cxn ang="0">
                  <a:pos x="3280" y="1258"/>
                </a:cxn>
                <a:cxn ang="0">
                  <a:pos x="3386" y="1468"/>
                </a:cxn>
                <a:cxn ang="0">
                  <a:pos x="3458" y="1699"/>
                </a:cxn>
                <a:cxn ang="0">
                  <a:pos x="3505" y="1943"/>
                </a:cxn>
              </a:cxnLst>
              <a:rect l="0" t="0" r="r" b="b"/>
              <a:pathLst>
                <a:path w="3511" h="1943">
                  <a:moveTo>
                    <a:pt x="3511" y="1745"/>
                  </a:moveTo>
                  <a:lnTo>
                    <a:pt x="3511" y="1666"/>
                  </a:lnTo>
                  <a:lnTo>
                    <a:pt x="3505" y="1580"/>
                  </a:lnTo>
                  <a:lnTo>
                    <a:pt x="3498" y="1501"/>
                  </a:lnTo>
                  <a:lnTo>
                    <a:pt x="3478" y="1416"/>
                  </a:lnTo>
                  <a:lnTo>
                    <a:pt x="3465" y="1337"/>
                  </a:lnTo>
                  <a:lnTo>
                    <a:pt x="3445" y="1258"/>
                  </a:lnTo>
                  <a:lnTo>
                    <a:pt x="3419" y="1185"/>
                  </a:lnTo>
                  <a:lnTo>
                    <a:pt x="3392" y="1106"/>
                  </a:lnTo>
                  <a:lnTo>
                    <a:pt x="3359" y="1034"/>
                  </a:lnTo>
                  <a:lnTo>
                    <a:pt x="3326" y="961"/>
                  </a:lnTo>
                  <a:lnTo>
                    <a:pt x="3287" y="896"/>
                  </a:lnTo>
                  <a:lnTo>
                    <a:pt x="3247" y="823"/>
                  </a:lnTo>
                  <a:lnTo>
                    <a:pt x="3201" y="757"/>
                  </a:lnTo>
                  <a:lnTo>
                    <a:pt x="3155" y="698"/>
                  </a:lnTo>
                  <a:lnTo>
                    <a:pt x="3109" y="632"/>
                  </a:lnTo>
                  <a:lnTo>
                    <a:pt x="3056" y="573"/>
                  </a:lnTo>
                  <a:lnTo>
                    <a:pt x="3003" y="514"/>
                  </a:lnTo>
                  <a:lnTo>
                    <a:pt x="2944" y="461"/>
                  </a:lnTo>
                  <a:lnTo>
                    <a:pt x="2884" y="408"/>
                  </a:lnTo>
                  <a:lnTo>
                    <a:pt x="2825" y="362"/>
                  </a:lnTo>
                  <a:lnTo>
                    <a:pt x="2759" y="316"/>
                  </a:lnTo>
                  <a:lnTo>
                    <a:pt x="2699" y="270"/>
                  </a:lnTo>
                  <a:lnTo>
                    <a:pt x="2627" y="230"/>
                  </a:lnTo>
                  <a:lnTo>
                    <a:pt x="2561" y="191"/>
                  </a:lnTo>
                  <a:lnTo>
                    <a:pt x="2488" y="158"/>
                  </a:lnTo>
                  <a:lnTo>
                    <a:pt x="2415" y="125"/>
                  </a:lnTo>
                  <a:lnTo>
                    <a:pt x="2336" y="99"/>
                  </a:lnTo>
                  <a:lnTo>
                    <a:pt x="2264" y="72"/>
                  </a:lnTo>
                  <a:lnTo>
                    <a:pt x="2184" y="53"/>
                  </a:lnTo>
                  <a:lnTo>
                    <a:pt x="2105" y="33"/>
                  </a:lnTo>
                  <a:lnTo>
                    <a:pt x="2026" y="20"/>
                  </a:lnTo>
                  <a:lnTo>
                    <a:pt x="1940" y="7"/>
                  </a:lnTo>
                  <a:lnTo>
                    <a:pt x="1848" y="0"/>
                  </a:lnTo>
                  <a:lnTo>
                    <a:pt x="1755" y="0"/>
                  </a:lnTo>
                  <a:lnTo>
                    <a:pt x="1656" y="0"/>
                  </a:lnTo>
                  <a:lnTo>
                    <a:pt x="1564" y="7"/>
                  </a:lnTo>
                  <a:lnTo>
                    <a:pt x="1478" y="20"/>
                  </a:lnTo>
                  <a:lnTo>
                    <a:pt x="1399" y="33"/>
                  </a:lnTo>
                  <a:lnTo>
                    <a:pt x="1320" y="53"/>
                  </a:lnTo>
                  <a:lnTo>
                    <a:pt x="1241" y="72"/>
                  </a:lnTo>
                  <a:lnTo>
                    <a:pt x="1168" y="99"/>
                  </a:lnTo>
                  <a:lnTo>
                    <a:pt x="1089" y="125"/>
                  </a:lnTo>
                  <a:lnTo>
                    <a:pt x="1016" y="158"/>
                  </a:lnTo>
                  <a:lnTo>
                    <a:pt x="950" y="198"/>
                  </a:lnTo>
                  <a:lnTo>
                    <a:pt x="878" y="230"/>
                  </a:lnTo>
                  <a:lnTo>
                    <a:pt x="812" y="277"/>
                  </a:lnTo>
                  <a:lnTo>
                    <a:pt x="746" y="316"/>
                  </a:lnTo>
                  <a:lnTo>
                    <a:pt x="680" y="362"/>
                  </a:lnTo>
                  <a:lnTo>
                    <a:pt x="620" y="415"/>
                  </a:lnTo>
                  <a:lnTo>
                    <a:pt x="561" y="468"/>
                  </a:lnTo>
                  <a:lnTo>
                    <a:pt x="501" y="520"/>
                  </a:lnTo>
                  <a:lnTo>
                    <a:pt x="449" y="579"/>
                  </a:lnTo>
                  <a:lnTo>
                    <a:pt x="396" y="639"/>
                  </a:lnTo>
                  <a:lnTo>
                    <a:pt x="350" y="698"/>
                  </a:lnTo>
                  <a:lnTo>
                    <a:pt x="303" y="764"/>
                  </a:lnTo>
                  <a:lnTo>
                    <a:pt x="257" y="830"/>
                  </a:lnTo>
                  <a:lnTo>
                    <a:pt x="218" y="896"/>
                  </a:lnTo>
                  <a:lnTo>
                    <a:pt x="185" y="968"/>
                  </a:lnTo>
                  <a:lnTo>
                    <a:pt x="152" y="1040"/>
                  </a:lnTo>
                  <a:lnTo>
                    <a:pt x="119" y="1113"/>
                  </a:lnTo>
                  <a:lnTo>
                    <a:pt x="92" y="1192"/>
                  </a:lnTo>
                  <a:lnTo>
                    <a:pt x="66" y="1264"/>
                  </a:lnTo>
                  <a:lnTo>
                    <a:pt x="46" y="1343"/>
                  </a:lnTo>
                  <a:lnTo>
                    <a:pt x="26" y="1422"/>
                  </a:lnTo>
                  <a:lnTo>
                    <a:pt x="13" y="1508"/>
                  </a:lnTo>
                  <a:lnTo>
                    <a:pt x="6" y="1587"/>
                  </a:lnTo>
                  <a:lnTo>
                    <a:pt x="0" y="1673"/>
                  </a:lnTo>
                  <a:lnTo>
                    <a:pt x="0" y="1752"/>
                  </a:lnTo>
                  <a:lnTo>
                    <a:pt x="0" y="1811"/>
                  </a:lnTo>
                  <a:lnTo>
                    <a:pt x="6" y="1864"/>
                  </a:lnTo>
                  <a:lnTo>
                    <a:pt x="13" y="1864"/>
                  </a:lnTo>
                  <a:lnTo>
                    <a:pt x="20" y="1870"/>
                  </a:lnTo>
                  <a:lnTo>
                    <a:pt x="33" y="1791"/>
                  </a:lnTo>
                  <a:lnTo>
                    <a:pt x="53" y="1712"/>
                  </a:lnTo>
                  <a:lnTo>
                    <a:pt x="72" y="1640"/>
                  </a:lnTo>
                  <a:lnTo>
                    <a:pt x="99" y="1561"/>
                  </a:lnTo>
                  <a:lnTo>
                    <a:pt x="125" y="1488"/>
                  </a:lnTo>
                  <a:lnTo>
                    <a:pt x="152" y="1416"/>
                  </a:lnTo>
                  <a:lnTo>
                    <a:pt x="185" y="1350"/>
                  </a:lnTo>
                  <a:lnTo>
                    <a:pt x="224" y="1284"/>
                  </a:lnTo>
                  <a:lnTo>
                    <a:pt x="264" y="1218"/>
                  </a:lnTo>
                  <a:lnTo>
                    <a:pt x="303" y="1152"/>
                  </a:lnTo>
                  <a:lnTo>
                    <a:pt x="350" y="1087"/>
                  </a:lnTo>
                  <a:lnTo>
                    <a:pt x="396" y="1027"/>
                  </a:lnTo>
                  <a:lnTo>
                    <a:pt x="495" y="915"/>
                  </a:lnTo>
                  <a:lnTo>
                    <a:pt x="607" y="810"/>
                  </a:lnTo>
                  <a:lnTo>
                    <a:pt x="666" y="764"/>
                  </a:lnTo>
                  <a:lnTo>
                    <a:pt x="726" y="718"/>
                  </a:lnTo>
                  <a:lnTo>
                    <a:pt x="792" y="672"/>
                  </a:lnTo>
                  <a:lnTo>
                    <a:pt x="851" y="632"/>
                  </a:lnTo>
                  <a:lnTo>
                    <a:pt x="924" y="593"/>
                  </a:lnTo>
                  <a:lnTo>
                    <a:pt x="990" y="560"/>
                  </a:lnTo>
                  <a:lnTo>
                    <a:pt x="1062" y="527"/>
                  </a:lnTo>
                  <a:lnTo>
                    <a:pt x="1128" y="494"/>
                  </a:lnTo>
                  <a:lnTo>
                    <a:pt x="1208" y="468"/>
                  </a:lnTo>
                  <a:lnTo>
                    <a:pt x="1280" y="448"/>
                  </a:lnTo>
                  <a:lnTo>
                    <a:pt x="1353" y="428"/>
                  </a:lnTo>
                  <a:lnTo>
                    <a:pt x="1432" y="408"/>
                  </a:lnTo>
                  <a:lnTo>
                    <a:pt x="1511" y="395"/>
                  </a:lnTo>
                  <a:lnTo>
                    <a:pt x="1590" y="388"/>
                  </a:lnTo>
                  <a:lnTo>
                    <a:pt x="1670" y="382"/>
                  </a:lnTo>
                  <a:lnTo>
                    <a:pt x="1755" y="382"/>
                  </a:lnTo>
                  <a:lnTo>
                    <a:pt x="1835" y="382"/>
                  </a:lnTo>
                  <a:lnTo>
                    <a:pt x="1920" y="388"/>
                  </a:lnTo>
                  <a:lnTo>
                    <a:pt x="2006" y="395"/>
                  </a:lnTo>
                  <a:lnTo>
                    <a:pt x="2085" y="415"/>
                  </a:lnTo>
                  <a:lnTo>
                    <a:pt x="2165" y="428"/>
                  </a:lnTo>
                  <a:lnTo>
                    <a:pt x="2244" y="448"/>
                  </a:lnTo>
                  <a:lnTo>
                    <a:pt x="2316" y="474"/>
                  </a:lnTo>
                  <a:lnTo>
                    <a:pt x="2396" y="500"/>
                  </a:lnTo>
                  <a:lnTo>
                    <a:pt x="2468" y="533"/>
                  </a:lnTo>
                  <a:lnTo>
                    <a:pt x="2541" y="566"/>
                  </a:lnTo>
                  <a:lnTo>
                    <a:pt x="2613" y="599"/>
                  </a:lnTo>
                  <a:lnTo>
                    <a:pt x="2679" y="645"/>
                  </a:lnTo>
                  <a:lnTo>
                    <a:pt x="2745" y="685"/>
                  </a:lnTo>
                  <a:lnTo>
                    <a:pt x="2811" y="731"/>
                  </a:lnTo>
                  <a:lnTo>
                    <a:pt x="2871" y="777"/>
                  </a:lnTo>
                  <a:lnTo>
                    <a:pt x="2930" y="830"/>
                  </a:lnTo>
                  <a:lnTo>
                    <a:pt x="2990" y="882"/>
                  </a:lnTo>
                  <a:lnTo>
                    <a:pt x="3043" y="942"/>
                  </a:lnTo>
                  <a:lnTo>
                    <a:pt x="3095" y="1001"/>
                  </a:lnTo>
                  <a:lnTo>
                    <a:pt x="3142" y="1060"/>
                  </a:lnTo>
                  <a:lnTo>
                    <a:pt x="3194" y="1126"/>
                  </a:lnTo>
                  <a:lnTo>
                    <a:pt x="3234" y="1192"/>
                  </a:lnTo>
                  <a:lnTo>
                    <a:pt x="3280" y="1258"/>
                  </a:lnTo>
                  <a:lnTo>
                    <a:pt x="3313" y="1324"/>
                  </a:lnTo>
                  <a:lnTo>
                    <a:pt x="3353" y="1396"/>
                  </a:lnTo>
                  <a:lnTo>
                    <a:pt x="3386" y="1468"/>
                  </a:lnTo>
                  <a:lnTo>
                    <a:pt x="3412" y="1547"/>
                  </a:lnTo>
                  <a:lnTo>
                    <a:pt x="3439" y="1620"/>
                  </a:lnTo>
                  <a:lnTo>
                    <a:pt x="3458" y="1699"/>
                  </a:lnTo>
                  <a:lnTo>
                    <a:pt x="3478" y="1778"/>
                  </a:lnTo>
                  <a:lnTo>
                    <a:pt x="3491" y="1857"/>
                  </a:lnTo>
                  <a:lnTo>
                    <a:pt x="3505" y="1943"/>
                  </a:lnTo>
                  <a:lnTo>
                    <a:pt x="3511" y="1844"/>
                  </a:lnTo>
                  <a:lnTo>
                    <a:pt x="3511" y="1745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0" name="Freeform 20"/>
            <p:cNvSpPr>
              <a:spLocks/>
            </p:cNvSpPr>
            <p:nvPr/>
          </p:nvSpPr>
          <p:spPr bwMode="auto">
            <a:xfrm>
              <a:off x="9820" y="9680"/>
              <a:ext cx="2231" cy="2226"/>
            </a:xfrm>
            <a:custGeom>
              <a:avLst/>
              <a:gdLst/>
              <a:ahLst/>
              <a:cxnLst>
                <a:cxn ang="0">
                  <a:pos x="184" y="1949"/>
                </a:cxn>
                <a:cxn ang="0">
                  <a:pos x="46" y="1949"/>
                </a:cxn>
                <a:cxn ang="0">
                  <a:pos x="0" y="1949"/>
                </a:cxn>
                <a:cxn ang="0">
                  <a:pos x="204" y="1982"/>
                </a:cxn>
                <a:cxn ang="0">
                  <a:pos x="402" y="2048"/>
                </a:cxn>
                <a:cxn ang="0">
                  <a:pos x="580" y="2127"/>
                </a:cxn>
                <a:cxn ang="0">
                  <a:pos x="759" y="2226"/>
                </a:cxn>
                <a:cxn ang="0">
                  <a:pos x="917" y="2167"/>
                </a:cxn>
                <a:cxn ang="0">
                  <a:pos x="1208" y="2015"/>
                </a:cxn>
                <a:cxn ang="0">
                  <a:pos x="1478" y="1824"/>
                </a:cxn>
                <a:cxn ang="0">
                  <a:pos x="1709" y="1587"/>
                </a:cxn>
                <a:cxn ang="0">
                  <a:pos x="1907" y="1324"/>
                </a:cxn>
                <a:cxn ang="0">
                  <a:pos x="2059" y="1027"/>
                </a:cxn>
                <a:cxn ang="0">
                  <a:pos x="2145" y="790"/>
                </a:cxn>
                <a:cxn ang="0">
                  <a:pos x="2184" y="626"/>
                </a:cxn>
                <a:cxn ang="0">
                  <a:pos x="2211" y="454"/>
                </a:cxn>
                <a:cxn ang="0">
                  <a:pos x="2224" y="283"/>
                </a:cxn>
                <a:cxn ang="0">
                  <a:pos x="2224" y="99"/>
                </a:cxn>
                <a:cxn ang="0">
                  <a:pos x="2204" y="99"/>
                </a:cxn>
                <a:cxn ang="0">
                  <a:pos x="2171" y="283"/>
                </a:cxn>
                <a:cxn ang="0">
                  <a:pos x="2125" y="468"/>
                </a:cxn>
                <a:cxn ang="0">
                  <a:pos x="2059" y="639"/>
                </a:cxn>
                <a:cxn ang="0">
                  <a:pos x="1980" y="810"/>
                </a:cxn>
                <a:cxn ang="0">
                  <a:pos x="1887" y="968"/>
                </a:cxn>
                <a:cxn ang="0">
                  <a:pos x="1782" y="1119"/>
                </a:cxn>
                <a:cxn ang="0">
                  <a:pos x="1663" y="1258"/>
                </a:cxn>
                <a:cxn ang="0">
                  <a:pos x="1531" y="1383"/>
                </a:cxn>
                <a:cxn ang="0">
                  <a:pos x="1392" y="1501"/>
                </a:cxn>
                <a:cxn ang="0">
                  <a:pos x="1247" y="1607"/>
                </a:cxn>
                <a:cxn ang="0">
                  <a:pos x="1082" y="1706"/>
                </a:cxn>
                <a:cxn ang="0">
                  <a:pos x="917" y="1785"/>
                </a:cxn>
                <a:cxn ang="0">
                  <a:pos x="745" y="1850"/>
                </a:cxn>
                <a:cxn ang="0">
                  <a:pos x="561" y="1897"/>
                </a:cxn>
                <a:cxn ang="0">
                  <a:pos x="376" y="1929"/>
                </a:cxn>
              </a:cxnLst>
              <a:rect l="0" t="0" r="r" b="b"/>
              <a:pathLst>
                <a:path w="2231" h="2226">
                  <a:moveTo>
                    <a:pt x="277" y="1943"/>
                  </a:moveTo>
                  <a:lnTo>
                    <a:pt x="184" y="1949"/>
                  </a:lnTo>
                  <a:lnTo>
                    <a:pt x="92" y="1949"/>
                  </a:lnTo>
                  <a:lnTo>
                    <a:pt x="46" y="1949"/>
                  </a:lnTo>
                  <a:lnTo>
                    <a:pt x="0" y="1949"/>
                  </a:lnTo>
                  <a:lnTo>
                    <a:pt x="105" y="1962"/>
                  </a:lnTo>
                  <a:lnTo>
                    <a:pt x="204" y="1982"/>
                  </a:lnTo>
                  <a:lnTo>
                    <a:pt x="303" y="2015"/>
                  </a:lnTo>
                  <a:lnTo>
                    <a:pt x="402" y="2048"/>
                  </a:lnTo>
                  <a:lnTo>
                    <a:pt x="495" y="2081"/>
                  </a:lnTo>
                  <a:lnTo>
                    <a:pt x="580" y="2127"/>
                  </a:lnTo>
                  <a:lnTo>
                    <a:pt x="673" y="2173"/>
                  </a:lnTo>
                  <a:lnTo>
                    <a:pt x="759" y="2226"/>
                  </a:lnTo>
                  <a:lnTo>
                    <a:pt x="917" y="2167"/>
                  </a:lnTo>
                  <a:lnTo>
                    <a:pt x="1062" y="2094"/>
                  </a:lnTo>
                  <a:lnTo>
                    <a:pt x="1208" y="2015"/>
                  </a:lnTo>
                  <a:lnTo>
                    <a:pt x="1346" y="1923"/>
                  </a:lnTo>
                  <a:lnTo>
                    <a:pt x="1478" y="1824"/>
                  </a:lnTo>
                  <a:lnTo>
                    <a:pt x="1597" y="1712"/>
                  </a:lnTo>
                  <a:lnTo>
                    <a:pt x="1709" y="1587"/>
                  </a:lnTo>
                  <a:lnTo>
                    <a:pt x="1815" y="1462"/>
                  </a:lnTo>
                  <a:lnTo>
                    <a:pt x="1907" y="1324"/>
                  </a:lnTo>
                  <a:lnTo>
                    <a:pt x="1986" y="1179"/>
                  </a:lnTo>
                  <a:lnTo>
                    <a:pt x="2059" y="1027"/>
                  </a:lnTo>
                  <a:lnTo>
                    <a:pt x="2118" y="869"/>
                  </a:lnTo>
                  <a:lnTo>
                    <a:pt x="2145" y="790"/>
                  </a:lnTo>
                  <a:lnTo>
                    <a:pt x="2165" y="711"/>
                  </a:lnTo>
                  <a:lnTo>
                    <a:pt x="2184" y="626"/>
                  </a:lnTo>
                  <a:lnTo>
                    <a:pt x="2198" y="540"/>
                  </a:lnTo>
                  <a:lnTo>
                    <a:pt x="2211" y="454"/>
                  </a:lnTo>
                  <a:lnTo>
                    <a:pt x="2224" y="369"/>
                  </a:lnTo>
                  <a:lnTo>
                    <a:pt x="2224" y="283"/>
                  </a:lnTo>
                  <a:lnTo>
                    <a:pt x="2231" y="198"/>
                  </a:lnTo>
                  <a:lnTo>
                    <a:pt x="2224" y="99"/>
                  </a:lnTo>
                  <a:lnTo>
                    <a:pt x="2217" y="0"/>
                  </a:lnTo>
                  <a:lnTo>
                    <a:pt x="2204" y="99"/>
                  </a:lnTo>
                  <a:lnTo>
                    <a:pt x="2191" y="191"/>
                  </a:lnTo>
                  <a:lnTo>
                    <a:pt x="2171" y="283"/>
                  </a:lnTo>
                  <a:lnTo>
                    <a:pt x="2151" y="375"/>
                  </a:lnTo>
                  <a:lnTo>
                    <a:pt x="2125" y="468"/>
                  </a:lnTo>
                  <a:lnTo>
                    <a:pt x="2092" y="553"/>
                  </a:lnTo>
                  <a:lnTo>
                    <a:pt x="2059" y="639"/>
                  </a:lnTo>
                  <a:lnTo>
                    <a:pt x="2019" y="724"/>
                  </a:lnTo>
                  <a:lnTo>
                    <a:pt x="1980" y="810"/>
                  </a:lnTo>
                  <a:lnTo>
                    <a:pt x="1934" y="889"/>
                  </a:lnTo>
                  <a:lnTo>
                    <a:pt x="1887" y="968"/>
                  </a:lnTo>
                  <a:lnTo>
                    <a:pt x="1835" y="1040"/>
                  </a:lnTo>
                  <a:lnTo>
                    <a:pt x="1782" y="1119"/>
                  </a:lnTo>
                  <a:lnTo>
                    <a:pt x="1722" y="1185"/>
                  </a:lnTo>
                  <a:lnTo>
                    <a:pt x="1663" y="1258"/>
                  </a:lnTo>
                  <a:lnTo>
                    <a:pt x="1597" y="1324"/>
                  </a:lnTo>
                  <a:lnTo>
                    <a:pt x="1531" y="1383"/>
                  </a:lnTo>
                  <a:lnTo>
                    <a:pt x="1465" y="1449"/>
                  </a:lnTo>
                  <a:lnTo>
                    <a:pt x="1392" y="1501"/>
                  </a:lnTo>
                  <a:lnTo>
                    <a:pt x="1320" y="1561"/>
                  </a:lnTo>
                  <a:lnTo>
                    <a:pt x="1247" y="1607"/>
                  </a:lnTo>
                  <a:lnTo>
                    <a:pt x="1168" y="1659"/>
                  </a:lnTo>
                  <a:lnTo>
                    <a:pt x="1082" y="1706"/>
                  </a:lnTo>
                  <a:lnTo>
                    <a:pt x="1003" y="1745"/>
                  </a:lnTo>
                  <a:lnTo>
                    <a:pt x="917" y="1785"/>
                  </a:lnTo>
                  <a:lnTo>
                    <a:pt x="831" y="1817"/>
                  </a:lnTo>
                  <a:lnTo>
                    <a:pt x="745" y="1850"/>
                  </a:lnTo>
                  <a:lnTo>
                    <a:pt x="653" y="1877"/>
                  </a:lnTo>
                  <a:lnTo>
                    <a:pt x="561" y="1897"/>
                  </a:lnTo>
                  <a:lnTo>
                    <a:pt x="468" y="1916"/>
                  </a:lnTo>
                  <a:lnTo>
                    <a:pt x="376" y="1929"/>
                  </a:lnTo>
                  <a:lnTo>
                    <a:pt x="277" y="194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0" name="Gerade Verbindung 9"/>
          <p:cNvCxnSpPr/>
          <p:nvPr/>
        </p:nvCxnSpPr>
        <p:spPr>
          <a:xfrm>
            <a:off x="179512" y="6143952"/>
            <a:ext cx="8784976" cy="6146"/>
          </a:xfrm>
          <a:prstGeom prst="line">
            <a:avLst/>
          </a:prstGeom>
          <a:ln w="22225">
            <a:solidFill>
              <a:srgbClr val="254A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01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9" name="Kép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5" t="29333"/>
          <a:stretch>
            <a:fillRect/>
          </a:stretch>
        </p:blipFill>
        <p:spPr>
          <a:xfrm>
            <a:off x="251520" y="908720"/>
            <a:ext cx="8712967" cy="288032"/>
          </a:xfrm>
          <a:prstGeom prst="rect">
            <a:avLst/>
          </a:prstGeom>
        </p:spPr>
      </p:pic>
      <p:sp>
        <p:nvSpPr>
          <p:cNvPr id="31" name="Google Shape;100;p14"/>
          <p:cNvSpPr txBox="1"/>
          <p:nvPr/>
        </p:nvSpPr>
        <p:spPr>
          <a:xfrm>
            <a:off x="1087566" y="1466330"/>
            <a:ext cx="696886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b="1" dirty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3 </a:t>
            </a:r>
            <a:r>
              <a:rPr lang="cs-CZ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KROKY</a:t>
            </a:r>
            <a:r>
              <a:rPr lang="en-US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cs-CZ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projektu </a:t>
            </a:r>
            <a:r>
              <a:rPr lang="en-US" b="1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InnoSchool</a:t>
            </a:r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3" name="Diagram 32"/>
          <p:cNvGraphicFramePr/>
          <p:nvPr>
            <p:extLst>
              <p:ext uri="{D42A27DB-BD31-4B8C-83A1-F6EECF244321}">
                <p14:modId xmlns:p14="http://schemas.microsoft.com/office/powerpoint/2010/main" val="3427873396"/>
              </p:ext>
            </p:extLst>
          </p:nvPr>
        </p:nvGraphicFramePr>
        <p:xfrm>
          <a:off x="647563" y="1772816"/>
          <a:ext cx="8316923" cy="4286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Rectangle 8">
            <a:extLst>
              <a:ext uri="{FF2B5EF4-FFF2-40B4-BE49-F238E27FC236}">
                <a16:creationId xmlns="" xmlns:a16="http://schemas.microsoft.com/office/drawing/2014/main" id="{28B8F833-8DA3-4D8D-ACEC-24F03BAC90C8}"/>
              </a:ext>
            </a:extLst>
          </p:cNvPr>
          <p:cNvSpPr/>
          <p:nvPr/>
        </p:nvSpPr>
        <p:spPr>
          <a:xfrm>
            <a:off x="611560" y="459738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pic>
        <p:nvPicPr>
          <p:cNvPr id="34" name="Obrázek 33" descr="C:\Users\petra\AppData\Local\Microsoft\Windows\INetCache\Content.Outlook\N9SFK3NJ\standard logo -image-InnoSchool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7236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29"/>
          <p:cNvSpPr txBox="1"/>
          <p:nvPr/>
        </p:nvSpPr>
        <p:spPr>
          <a:xfrm>
            <a:off x="107504" y="6165304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6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3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5652120" y="3140968"/>
            <a:ext cx="3312368" cy="3024336"/>
            <a:chOff x="3800" y="6967"/>
            <a:chExt cx="8640" cy="8179"/>
          </a:xfrm>
        </p:grpSpPr>
        <p:sp>
          <p:nvSpPr>
            <p:cNvPr id="5122" name="Freeform 2"/>
            <p:cNvSpPr>
              <a:spLocks/>
            </p:cNvSpPr>
            <p:nvPr/>
          </p:nvSpPr>
          <p:spPr bwMode="auto">
            <a:xfrm>
              <a:off x="4869" y="10365"/>
              <a:ext cx="641" cy="421"/>
            </a:xfrm>
            <a:custGeom>
              <a:avLst/>
              <a:gdLst/>
              <a:ahLst/>
              <a:cxnLst>
                <a:cxn ang="0">
                  <a:pos x="324" y="421"/>
                </a:cxn>
                <a:cxn ang="0">
                  <a:pos x="390" y="415"/>
                </a:cxn>
                <a:cxn ang="0">
                  <a:pos x="449" y="395"/>
                </a:cxn>
                <a:cxn ang="0">
                  <a:pos x="502" y="369"/>
                </a:cxn>
                <a:cxn ang="0">
                  <a:pos x="548" y="329"/>
                </a:cxn>
                <a:cxn ang="0">
                  <a:pos x="588" y="276"/>
                </a:cxn>
                <a:cxn ang="0">
                  <a:pos x="621" y="224"/>
                </a:cxn>
                <a:cxn ang="0">
                  <a:pos x="634" y="164"/>
                </a:cxn>
                <a:cxn ang="0">
                  <a:pos x="641" y="99"/>
                </a:cxn>
                <a:cxn ang="0">
                  <a:pos x="641" y="46"/>
                </a:cxn>
                <a:cxn ang="0">
                  <a:pos x="627" y="0"/>
                </a:cxn>
                <a:cxn ang="0">
                  <a:pos x="608" y="39"/>
                </a:cxn>
                <a:cxn ang="0">
                  <a:pos x="581" y="85"/>
                </a:cxn>
                <a:cxn ang="0">
                  <a:pos x="548" y="118"/>
                </a:cxn>
                <a:cxn ang="0">
                  <a:pos x="509" y="151"/>
                </a:cxn>
                <a:cxn ang="0">
                  <a:pos x="469" y="178"/>
                </a:cxn>
                <a:cxn ang="0">
                  <a:pos x="423" y="197"/>
                </a:cxn>
                <a:cxn ang="0">
                  <a:pos x="377" y="211"/>
                </a:cxn>
                <a:cxn ang="0">
                  <a:pos x="324" y="211"/>
                </a:cxn>
                <a:cxn ang="0">
                  <a:pos x="271" y="211"/>
                </a:cxn>
                <a:cxn ang="0">
                  <a:pos x="225" y="197"/>
                </a:cxn>
                <a:cxn ang="0">
                  <a:pos x="178" y="178"/>
                </a:cxn>
                <a:cxn ang="0">
                  <a:pos x="139" y="151"/>
                </a:cxn>
                <a:cxn ang="0">
                  <a:pos x="99" y="118"/>
                </a:cxn>
                <a:cxn ang="0">
                  <a:pos x="66" y="85"/>
                </a:cxn>
                <a:cxn ang="0">
                  <a:pos x="40" y="39"/>
                </a:cxn>
                <a:cxn ang="0">
                  <a:pos x="20" y="0"/>
                </a:cxn>
                <a:cxn ang="0">
                  <a:pos x="7" y="46"/>
                </a:cxn>
                <a:cxn ang="0">
                  <a:pos x="0" y="105"/>
                </a:cxn>
                <a:cxn ang="0">
                  <a:pos x="7" y="164"/>
                </a:cxn>
                <a:cxn ang="0">
                  <a:pos x="27" y="224"/>
                </a:cxn>
                <a:cxn ang="0">
                  <a:pos x="60" y="283"/>
                </a:cxn>
                <a:cxn ang="0">
                  <a:pos x="99" y="329"/>
                </a:cxn>
                <a:cxn ang="0">
                  <a:pos x="145" y="369"/>
                </a:cxn>
                <a:cxn ang="0">
                  <a:pos x="198" y="395"/>
                </a:cxn>
                <a:cxn ang="0">
                  <a:pos x="258" y="415"/>
                </a:cxn>
                <a:cxn ang="0">
                  <a:pos x="324" y="421"/>
                </a:cxn>
              </a:cxnLst>
              <a:rect l="0" t="0" r="r" b="b"/>
              <a:pathLst>
                <a:path w="641" h="421">
                  <a:moveTo>
                    <a:pt x="324" y="421"/>
                  </a:moveTo>
                  <a:lnTo>
                    <a:pt x="390" y="415"/>
                  </a:lnTo>
                  <a:lnTo>
                    <a:pt x="449" y="395"/>
                  </a:lnTo>
                  <a:lnTo>
                    <a:pt x="502" y="369"/>
                  </a:lnTo>
                  <a:lnTo>
                    <a:pt x="548" y="329"/>
                  </a:lnTo>
                  <a:lnTo>
                    <a:pt x="588" y="276"/>
                  </a:lnTo>
                  <a:lnTo>
                    <a:pt x="621" y="224"/>
                  </a:lnTo>
                  <a:lnTo>
                    <a:pt x="634" y="164"/>
                  </a:lnTo>
                  <a:lnTo>
                    <a:pt x="641" y="99"/>
                  </a:lnTo>
                  <a:lnTo>
                    <a:pt x="641" y="46"/>
                  </a:lnTo>
                  <a:lnTo>
                    <a:pt x="627" y="0"/>
                  </a:lnTo>
                  <a:lnTo>
                    <a:pt x="608" y="39"/>
                  </a:lnTo>
                  <a:lnTo>
                    <a:pt x="581" y="85"/>
                  </a:lnTo>
                  <a:lnTo>
                    <a:pt x="548" y="118"/>
                  </a:lnTo>
                  <a:lnTo>
                    <a:pt x="509" y="151"/>
                  </a:lnTo>
                  <a:lnTo>
                    <a:pt x="469" y="178"/>
                  </a:lnTo>
                  <a:lnTo>
                    <a:pt x="423" y="197"/>
                  </a:lnTo>
                  <a:lnTo>
                    <a:pt x="377" y="211"/>
                  </a:lnTo>
                  <a:lnTo>
                    <a:pt x="324" y="211"/>
                  </a:lnTo>
                  <a:lnTo>
                    <a:pt x="271" y="211"/>
                  </a:lnTo>
                  <a:lnTo>
                    <a:pt x="225" y="197"/>
                  </a:lnTo>
                  <a:lnTo>
                    <a:pt x="178" y="178"/>
                  </a:lnTo>
                  <a:lnTo>
                    <a:pt x="139" y="151"/>
                  </a:lnTo>
                  <a:lnTo>
                    <a:pt x="99" y="118"/>
                  </a:lnTo>
                  <a:lnTo>
                    <a:pt x="66" y="85"/>
                  </a:lnTo>
                  <a:lnTo>
                    <a:pt x="40" y="39"/>
                  </a:lnTo>
                  <a:lnTo>
                    <a:pt x="20" y="0"/>
                  </a:lnTo>
                  <a:lnTo>
                    <a:pt x="7" y="46"/>
                  </a:lnTo>
                  <a:lnTo>
                    <a:pt x="0" y="105"/>
                  </a:lnTo>
                  <a:lnTo>
                    <a:pt x="7" y="164"/>
                  </a:lnTo>
                  <a:lnTo>
                    <a:pt x="27" y="224"/>
                  </a:lnTo>
                  <a:lnTo>
                    <a:pt x="60" y="283"/>
                  </a:lnTo>
                  <a:lnTo>
                    <a:pt x="99" y="329"/>
                  </a:lnTo>
                  <a:lnTo>
                    <a:pt x="145" y="369"/>
                  </a:lnTo>
                  <a:lnTo>
                    <a:pt x="198" y="395"/>
                  </a:lnTo>
                  <a:lnTo>
                    <a:pt x="258" y="415"/>
                  </a:lnTo>
                  <a:lnTo>
                    <a:pt x="324" y="42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3" name="Freeform 3"/>
            <p:cNvSpPr>
              <a:spLocks/>
            </p:cNvSpPr>
            <p:nvPr/>
          </p:nvSpPr>
          <p:spPr bwMode="auto">
            <a:xfrm>
              <a:off x="3800" y="8863"/>
              <a:ext cx="2785" cy="1502"/>
            </a:xfrm>
            <a:custGeom>
              <a:avLst/>
              <a:gdLst/>
              <a:ahLst/>
              <a:cxnLst>
                <a:cxn ang="0">
                  <a:pos x="1525" y="218"/>
                </a:cxn>
                <a:cxn ang="0">
                  <a:pos x="1789" y="270"/>
                </a:cxn>
                <a:cxn ang="0">
                  <a:pos x="2026" y="363"/>
                </a:cxn>
                <a:cxn ang="0">
                  <a:pos x="2244" y="501"/>
                </a:cxn>
                <a:cxn ang="0">
                  <a:pos x="2429" y="679"/>
                </a:cxn>
                <a:cxn ang="0">
                  <a:pos x="2581" y="883"/>
                </a:cxn>
                <a:cxn ang="0">
                  <a:pos x="2700" y="1113"/>
                </a:cxn>
                <a:cxn ang="0">
                  <a:pos x="2766" y="1370"/>
                </a:cxn>
                <a:cxn ang="0">
                  <a:pos x="2785" y="1449"/>
                </a:cxn>
                <a:cxn ang="0">
                  <a:pos x="2785" y="1324"/>
                </a:cxn>
                <a:cxn ang="0">
                  <a:pos x="2772" y="1179"/>
                </a:cxn>
                <a:cxn ang="0">
                  <a:pos x="2746" y="1047"/>
                </a:cxn>
                <a:cxn ang="0">
                  <a:pos x="2700" y="916"/>
                </a:cxn>
                <a:cxn ang="0">
                  <a:pos x="2620" y="731"/>
                </a:cxn>
                <a:cxn ang="0">
                  <a:pos x="2469" y="507"/>
                </a:cxn>
                <a:cxn ang="0">
                  <a:pos x="2277" y="317"/>
                </a:cxn>
                <a:cxn ang="0">
                  <a:pos x="2053" y="172"/>
                </a:cxn>
                <a:cxn ang="0">
                  <a:pos x="1868" y="86"/>
                </a:cxn>
                <a:cxn ang="0">
                  <a:pos x="1736" y="47"/>
                </a:cxn>
                <a:cxn ang="0">
                  <a:pos x="1604" y="20"/>
                </a:cxn>
                <a:cxn ang="0">
                  <a:pos x="1459" y="7"/>
                </a:cxn>
                <a:cxn ang="0">
                  <a:pos x="1320" y="7"/>
                </a:cxn>
                <a:cxn ang="0">
                  <a:pos x="1175" y="20"/>
                </a:cxn>
                <a:cxn ang="0">
                  <a:pos x="1043" y="47"/>
                </a:cxn>
                <a:cxn ang="0">
                  <a:pos x="911" y="86"/>
                </a:cxn>
                <a:cxn ang="0">
                  <a:pos x="726" y="172"/>
                </a:cxn>
                <a:cxn ang="0">
                  <a:pos x="502" y="323"/>
                </a:cxn>
                <a:cxn ang="0">
                  <a:pos x="317" y="514"/>
                </a:cxn>
                <a:cxn ang="0">
                  <a:pos x="165" y="731"/>
                </a:cxn>
                <a:cxn ang="0">
                  <a:pos x="79" y="922"/>
                </a:cxn>
                <a:cxn ang="0">
                  <a:pos x="40" y="1047"/>
                </a:cxn>
                <a:cxn ang="0">
                  <a:pos x="13" y="1186"/>
                </a:cxn>
                <a:cxn ang="0">
                  <a:pos x="0" y="1324"/>
                </a:cxn>
                <a:cxn ang="0">
                  <a:pos x="0" y="1449"/>
                </a:cxn>
                <a:cxn ang="0">
                  <a:pos x="20" y="1364"/>
                </a:cxn>
                <a:cxn ang="0">
                  <a:pos x="86" y="1113"/>
                </a:cxn>
                <a:cxn ang="0">
                  <a:pos x="198" y="883"/>
                </a:cxn>
                <a:cxn ang="0">
                  <a:pos x="350" y="679"/>
                </a:cxn>
                <a:cxn ang="0">
                  <a:pos x="541" y="501"/>
                </a:cxn>
                <a:cxn ang="0">
                  <a:pos x="752" y="363"/>
                </a:cxn>
                <a:cxn ang="0">
                  <a:pos x="997" y="270"/>
                </a:cxn>
                <a:cxn ang="0">
                  <a:pos x="1254" y="218"/>
                </a:cxn>
              </a:cxnLst>
              <a:rect l="0" t="0" r="r" b="b"/>
              <a:pathLst>
                <a:path w="2785" h="1502">
                  <a:moveTo>
                    <a:pt x="1393" y="211"/>
                  </a:moveTo>
                  <a:lnTo>
                    <a:pt x="1525" y="218"/>
                  </a:lnTo>
                  <a:lnTo>
                    <a:pt x="1657" y="238"/>
                  </a:lnTo>
                  <a:lnTo>
                    <a:pt x="1789" y="270"/>
                  </a:lnTo>
                  <a:lnTo>
                    <a:pt x="1908" y="310"/>
                  </a:lnTo>
                  <a:lnTo>
                    <a:pt x="2026" y="363"/>
                  </a:lnTo>
                  <a:lnTo>
                    <a:pt x="2139" y="428"/>
                  </a:lnTo>
                  <a:lnTo>
                    <a:pt x="2244" y="501"/>
                  </a:lnTo>
                  <a:lnTo>
                    <a:pt x="2343" y="587"/>
                  </a:lnTo>
                  <a:lnTo>
                    <a:pt x="2429" y="679"/>
                  </a:lnTo>
                  <a:lnTo>
                    <a:pt x="2515" y="777"/>
                  </a:lnTo>
                  <a:lnTo>
                    <a:pt x="2581" y="883"/>
                  </a:lnTo>
                  <a:lnTo>
                    <a:pt x="2647" y="995"/>
                  </a:lnTo>
                  <a:lnTo>
                    <a:pt x="2700" y="1113"/>
                  </a:lnTo>
                  <a:lnTo>
                    <a:pt x="2739" y="1238"/>
                  </a:lnTo>
                  <a:lnTo>
                    <a:pt x="2766" y="1370"/>
                  </a:lnTo>
                  <a:lnTo>
                    <a:pt x="2785" y="1502"/>
                  </a:lnTo>
                  <a:lnTo>
                    <a:pt x="2785" y="1449"/>
                  </a:lnTo>
                  <a:lnTo>
                    <a:pt x="2785" y="1390"/>
                  </a:lnTo>
                  <a:lnTo>
                    <a:pt x="2785" y="1324"/>
                  </a:lnTo>
                  <a:lnTo>
                    <a:pt x="2779" y="1252"/>
                  </a:lnTo>
                  <a:lnTo>
                    <a:pt x="2772" y="1179"/>
                  </a:lnTo>
                  <a:lnTo>
                    <a:pt x="2759" y="1113"/>
                  </a:lnTo>
                  <a:lnTo>
                    <a:pt x="2746" y="1047"/>
                  </a:lnTo>
                  <a:lnTo>
                    <a:pt x="2726" y="982"/>
                  </a:lnTo>
                  <a:lnTo>
                    <a:pt x="2700" y="916"/>
                  </a:lnTo>
                  <a:lnTo>
                    <a:pt x="2680" y="850"/>
                  </a:lnTo>
                  <a:lnTo>
                    <a:pt x="2620" y="731"/>
                  </a:lnTo>
                  <a:lnTo>
                    <a:pt x="2548" y="613"/>
                  </a:lnTo>
                  <a:lnTo>
                    <a:pt x="2469" y="507"/>
                  </a:lnTo>
                  <a:lnTo>
                    <a:pt x="2376" y="409"/>
                  </a:lnTo>
                  <a:lnTo>
                    <a:pt x="2277" y="317"/>
                  </a:lnTo>
                  <a:lnTo>
                    <a:pt x="2172" y="238"/>
                  </a:lnTo>
                  <a:lnTo>
                    <a:pt x="2053" y="172"/>
                  </a:lnTo>
                  <a:lnTo>
                    <a:pt x="1934" y="112"/>
                  </a:lnTo>
                  <a:lnTo>
                    <a:pt x="1868" y="86"/>
                  </a:lnTo>
                  <a:lnTo>
                    <a:pt x="1802" y="66"/>
                  </a:lnTo>
                  <a:lnTo>
                    <a:pt x="1736" y="47"/>
                  </a:lnTo>
                  <a:lnTo>
                    <a:pt x="1670" y="33"/>
                  </a:lnTo>
                  <a:lnTo>
                    <a:pt x="1604" y="20"/>
                  </a:lnTo>
                  <a:lnTo>
                    <a:pt x="1531" y="7"/>
                  </a:lnTo>
                  <a:lnTo>
                    <a:pt x="1459" y="7"/>
                  </a:lnTo>
                  <a:lnTo>
                    <a:pt x="1393" y="0"/>
                  </a:lnTo>
                  <a:lnTo>
                    <a:pt x="1320" y="7"/>
                  </a:lnTo>
                  <a:lnTo>
                    <a:pt x="1247" y="14"/>
                  </a:lnTo>
                  <a:lnTo>
                    <a:pt x="1175" y="20"/>
                  </a:lnTo>
                  <a:lnTo>
                    <a:pt x="1109" y="33"/>
                  </a:lnTo>
                  <a:lnTo>
                    <a:pt x="1043" y="47"/>
                  </a:lnTo>
                  <a:lnTo>
                    <a:pt x="977" y="66"/>
                  </a:lnTo>
                  <a:lnTo>
                    <a:pt x="911" y="86"/>
                  </a:lnTo>
                  <a:lnTo>
                    <a:pt x="845" y="112"/>
                  </a:lnTo>
                  <a:lnTo>
                    <a:pt x="726" y="172"/>
                  </a:lnTo>
                  <a:lnTo>
                    <a:pt x="607" y="244"/>
                  </a:lnTo>
                  <a:lnTo>
                    <a:pt x="502" y="323"/>
                  </a:lnTo>
                  <a:lnTo>
                    <a:pt x="403" y="415"/>
                  </a:lnTo>
                  <a:lnTo>
                    <a:pt x="317" y="514"/>
                  </a:lnTo>
                  <a:lnTo>
                    <a:pt x="231" y="619"/>
                  </a:lnTo>
                  <a:lnTo>
                    <a:pt x="165" y="731"/>
                  </a:lnTo>
                  <a:lnTo>
                    <a:pt x="106" y="857"/>
                  </a:lnTo>
                  <a:lnTo>
                    <a:pt x="79" y="922"/>
                  </a:lnTo>
                  <a:lnTo>
                    <a:pt x="59" y="982"/>
                  </a:lnTo>
                  <a:lnTo>
                    <a:pt x="40" y="1047"/>
                  </a:lnTo>
                  <a:lnTo>
                    <a:pt x="26" y="1120"/>
                  </a:lnTo>
                  <a:lnTo>
                    <a:pt x="13" y="1186"/>
                  </a:lnTo>
                  <a:lnTo>
                    <a:pt x="7" y="1258"/>
                  </a:lnTo>
                  <a:lnTo>
                    <a:pt x="0" y="1324"/>
                  </a:lnTo>
                  <a:lnTo>
                    <a:pt x="0" y="1396"/>
                  </a:lnTo>
                  <a:lnTo>
                    <a:pt x="0" y="1449"/>
                  </a:lnTo>
                  <a:lnTo>
                    <a:pt x="0" y="1495"/>
                  </a:lnTo>
                  <a:lnTo>
                    <a:pt x="20" y="1364"/>
                  </a:lnTo>
                  <a:lnTo>
                    <a:pt x="46" y="1238"/>
                  </a:lnTo>
                  <a:lnTo>
                    <a:pt x="86" y="1113"/>
                  </a:lnTo>
                  <a:lnTo>
                    <a:pt x="139" y="995"/>
                  </a:lnTo>
                  <a:lnTo>
                    <a:pt x="198" y="883"/>
                  </a:lnTo>
                  <a:lnTo>
                    <a:pt x="271" y="777"/>
                  </a:lnTo>
                  <a:lnTo>
                    <a:pt x="350" y="679"/>
                  </a:lnTo>
                  <a:lnTo>
                    <a:pt x="442" y="587"/>
                  </a:lnTo>
                  <a:lnTo>
                    <a:pt x="541" y="501"/>
                  </a:lnTo>
                  <a:lnTo>
                    <a:pt x="640" y="428"/>
                  </a:lnTo>
                  <a:lnTo>
                    <a:pt x="752" y="363"/>
                  </a:lnTo>
                  <a:lnTo>
                    <a:pt x="871" y="310"/>
                  </a:lnTo>
                  <a:lnTo>
                    <a:pt x="997" y="270"/>
                  </a:lnTo>
                  <a:lnTo>
                    <a:pt x="1122" y="238"/>
                  </a:lnTo>
                  <a:lnTo>
                    <a:pt x="1254" y="218"/>
                  </a:lnTo>
                  <a:lnTo>
                    <a:pt x="1393" y="21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auto">
            <a:xfrm>
              <a:off x="4651" y="9720"/>
              <a:ext cx="1076" cy="645"/>
            </a:xfrm>
            <a:custGeom>
              <a:avLst/>
              <a:gdLst/>
              <a:ahLst/>
              <a:cxnLst>
                <a:cxn ang="0">
                  <a:pos x="482" y="6"/>
                </a:cxn>
                <a:cxn ang="0">
                  <a:pos x="383" y="26"/>
                </a:cxn>
                <a:cxn ang="0">
                  <a:pos x="284" y="65"/>
                </a:cxn>
                <a:cxn ang="0">
                  <a:pos x="198" y="125"/>
                </a:cxn>
                <a:cxn ang="0">
                  <a:pos x="126" y="197"/>
                </a:cxn>
                <a:cxn ang="0">
                  <a:pos x="66" y="283"/>
                </a:cxn>
                <a:cxn ang="0">
                  <a:pos x="27" y="381"/>
                </a:cxn>
                <a:cxn ang="0">
                  <a:pos x="7" y="487"/>
                </a:cxn>
                <a:cxn ang="0">
                  <a:pos x="7" y="592"/>
                </a:cxn>
                <a:cxn ang="0">
                  <a:pos x="27" y="599"/>
                </a:cxn>
                <a:cxn ang="0">
                  <a:pos x="60" y="513"/>
                </a:cxn>
                <a:cxn ang="0">
                  <a:pos x="106" y="434"/>
                </a:cxn>
                <a:cxn ang="0">
                  <a:pos x="165" y="362"/>
                </a:cxn>
                <a:cxn ang="0">
                  <a:pos x="231" y="309"/>
                </a:cxn>
                <a:cxn ang="0">
                  <a:pos x="311" y="263"/>
                </a:cxn>
                <a:cxn ang="0">
                  <a:pos x="396" y="230"/>
                </a:cxn>
                <a:cxn ang="0">
                  <a:pos x="489" y="210"/>
                </a:cxn>
                <a:cxn ang="0">
                  <a:pos x="588" y="210"/>
                </a:cxn>
                <a:cxn ang="0">
                  <a:pos x="680" y="230"/>
                </a:cxn>
                <a:cxn ang="0">
                  <a:pos x="766" y="263"/>
                </a:cxn>
                <a:cxn ang="0">
                  <a:pos x="845" y="309"/>
                </a:cxn>
                <a:cxn ang="0">
                  <a:pos x="918" y="362"/>
                </a:cxn>
                <a:cxn ang="0">
                  <a:pos x="977" y="434"/>
                </a:cxn>
                <a:cxn ang="0">
                  <a:pos x="1024" y="513"/>
                </a:cxn>
                <a:cxn ang="0">
                  <a:pos x="1057" y="599"/>
                </a:cxn>
                <a:cxn ang="0">
                  <a:pos x="1076" y="592"/>
                </a:cxn>
                <a:cxn ang="0">
                  <a:pos x="1076" y="480"/>
                </a:cxn>
                <a:cxn ang="0">
                  <a:pos x="1057" y="375"/>
                </a:cxn>
                <a:cxn ang="0">
                  <a:pos x="1010" y="283"/>
                </a:cxn>
                <a:cxn ang="0">
                  <a:pos x="958" y="197"/>
                </a:cxn>
                <a:cxn ang="0">
                  <a:pos x="885" y="125"/>
                </a:cxn>
                <a:cxn ang="0">
                  <a:pos x="799" y="65"/>
                </a:cxn>
                <a:cxn ang="0">
                  <a:pos x="700" y="26"/>
                </a:cxn>
                <a:cxn ang="0">
                  <a:pos x="595" y="6"/>
                </a:cxn>
              </a:cxnLst>
              <a:rect l="0" t="0" r="r" b="b"/>
              <a:pathLst>
                <a:path w="1076" h="645">
                  <a:moveTo>
                    <a:pt x="542" y="0"/>
                  </a:moveTo>
                  <a:lnTo>
                    <a:pt x="482" y="6"/>
                  </a:lnTo>
                  <a:lnTo>
                    <a:pt x="429" y="13"/>
                  </a:lnTo>
                  <a:lnTo>
                    <a:pt x="383" y="26"/>
                  </a:lnTo>
                  <a:lnTo>
                    <a:pt x="330" y="46"/>
                  </a:lnTo>
                  <a:lnTo>
                    <a:pt x="284" y="65"/>
                  </a:lnTo>
                  <a:lnTo>
                    <a:pt x="238" y="92"/>
                  </a:lnTo>
                  <a:lnTo>
                    <a:pt x="198" y="125"/>
                  </a:lnTo>
                  <a:lnTo>
                    <a:pt x="159" y="158"/>
                  </a:lnTo>
                  <a:lnTo>
                    <a:pt x="126" y="197"/>
                  </a:lnTo>
                  <a:lnTo>
                    <a:pt x="93" y="237"/>
                  </a:lnTo>
                  <a:lnTo>
                    <a:pt x="66" y="283"/>
                  </a:lnTo>
                  <a:lnTo>
                    <a:pt x="47" y="329"/>
                  </a:lnTo>
                  <a:lnTo>
                    <a:pt x="27" y="381"/>
                  </a:lnTo>
                  <a:lnTo>
                    <a:pt x="14" y="434"/>
                  </a:lnTo>
                  <a:lnTo>
                    <a:pt x="7" y="487"/>
                  </a:lnTo>
                  <a:lnTo>
                    <a:pt x="0" y="539"/>
                  </a:lnTo>
                  <a:lnTo>
                    <a:pt x="7" y="592"/>
                  </a:lnTo>
                  <a:lnTo>
                    <a:pt x="14" y="638"/>
                  </a:lnTo>
                  <a:lnTo>
                    <a:pt x="27" y="599"/>
                  </a:lnTo>
                  <a:lnTo>
                    <a:pt x="40" y="553"/>
                  </a:lnTo>
                  <a:lnTo>
                    <a:pt x="60" y="513"/>
                  </a:lnTo>
                  <a:lnTo>
                    <a:pt x="80" y="467"/>
                  </a:lnTo>
                  <a:lnTo>
                    <a:pt x="106" y="434"/>
                  </a:lnTo>
                  <a:lnTo>
                    <a:pt x="132" y="395"/>
                  </a:lnTo>
                  <a:lnTo>
                    <a:pt x="165" y="362"/>
                  </a:lnTo>
                  <a:lnTo>
                    <a:pt x="198" y="335"/>
                  </a:lnTo>
                  <a:lnTo>
                    <a:pt x="231" y="309"/>
                  </a:lnTo>
                  <a:lnTo>
                    <a:pt x="271" y="283"/>
                  </a:lnTo>
                  <a:lnTo>
                    <a:pt x="311" y="263"/>
                  </a:lnTo>
                  <a:lnTo>
                    <a:pt x="357" y="243"/>
                  </a:lnTo>
                  <a:lnTo>
                    <a:pt x="396" y="230"/>
                  </a:lnTo>
                  <a:lnTo>
                    <a:pt x="443" y="217"/>
                  </a:lnTo>
                  <a:lnTo>
                    <a:pt x="489" y="210"/>
                  </a:lnTo>
                  <a:lnTo>
                    <a:pt x="542" y="210"/>
                  </a:lnTo>
                  <a:lnTo>
                    <a:pt x="588" y="210"/>
                  </a:lnTo>
                  <a:lnTo>
                    <a:pt x="634" y="217"/>
                  </a:lnTo>
                  <a:lnTo>
                    <a:pt x="680" y="230"/>
                  </a:lnTo>
                  <a:lnTo>
                    <a:pt x="727" y="243"/>
                  </a:lnTo>
                  <a:lnTo>
                    <a:pt x="766" y="263"/>
                  </a:lnTo>
                  <a:lnTo>
                    <a:pt x="812" y="283"/>
                  </a:lnTo>
                  <a:lnTo>
                    <a:pt x="845" y="309"/>
                  </a:lnTo>
                  <a:lnTo>
                    <a:pt x="885" y="335"/>
                  </a:lnTo>
                  <a:lnTo>
                    <a:pt x="918" y="362"/>
                  </a:lnTo>
                  <a:lnTo>
                    <a:pt x="951" y="395"/>
                  </a:lnTo>
                  <a:lnTo>
                    <a:pt x="977" y="434"/>
                  </a:lnTo>
                  <a:lnTo>
                    <a:pt x="1004" y="474"/>
                  </a:lnTo>
                  <a:lnTo>
                    <a:pt x="1024" y="513"/>
                  </a:lnTo>
                  <a:lnTo>
                    <a:pt x="1043" y="553"/>
                  </a:lnTo>
                  <a:lnTo>
                    <a:pt x="1057" y="599"/>
                  </a:lnTo>
                  <a:lnTo>
                    <a:pt x="1070" y="645"/>
                  </a:lnTo>
                  <a:lnTo>
                    <a:pt x="1076" y="592"/>
                  </a:lnTo>
                  <a:lnTo>
                    <a:pt x="1076" y="539"/>
                  </a:lnTo>
                  <a:lnTo>
                    <a:pt x="1076" y="480"/>
                  </a:lnTo>
                  <a:lnTo>
                    <a:pt x="1070" y="428"/>
                  </a:lnTo>
                  <a:lnTo>
                    <a:pt x="1057" y="375"/>
                  </a:lnTo>
                  <a:lnTo>
                    <a:pt x="1037" y="329"/>
                  </a:lnTo>
                  <a:lnTo>
                    <a:pt x="1010" y="283"/>
                  </a:lnTo>
                  <a:lnTo>
                    <a:pt x="984" y="237"/>
                  </a:lnTo>
                  <a:lnTo>
                    <a:pt x="958" y="197"/>
                  </a:lnTo>
                  <a:lnTo>
                    <a:pt x="918" y="158"/>
                  </a:lnTo>
                  <a:lnTo>
                    <a:pt x="885" y="125"/>
                  </a:lnTo>
                  <a:lnTo>
                    <a:pt x="839" y="92"/>
                  </a:lnTo>
                  <a:lnTo>
                    <a:pt x="799" y="65"/>
                  </a:lnTo>
                  <a:lnTo>
                    <a:pt x="746" y="46"/>
                  </a:lnTo>
                  <a:lnTo>
                    <a:pt x="700" y="26"/>
                  </a:lnTo>
                  <a:lnTo>
                    <a:pt x="647" y="13"/>
                  </a:lnTo>
                  <a:lnTo>
                    <a:pt x="595" y="6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auto">
            <a:xfrm>
              <a:off x="4011" y="10358"/>
              <a:ext cx="2357" cy="1284"/>
            </a:xfrm>
            <a:custGeom>
              <a:avLst/>
              <a:gdLst/>
              <a:ahLst/>
              <a:cxnLst>
                <a:cxn ang="0">
                  <a:pos x="1301" y="1278"/>
                </a:cxn>
                <a:cxn ang="0">
                  <a:pos x="1532" y="1232"/>
                </a:cxn>
                <a:cxn ang="0">
                  <a:pos x="1743" y="1139"/>
                </a:cxn>
                <a:cxn ang="0">
                  <a:pos x="1934" y="1014"/>
                </a:cxn>
                <a:cxn ang="0">
                  <a:pos x="2093" y="856"/>
                </a:cxn>
                <a:cxn ang="0">
                  <a:pos x="2218" y="665"/>
                </a:cxn>
                <a:cxn ang="0">
                  <a:pos x="2304" y="455"/>
                </a:cxn>
                <a:cxn ang="0">
                  <a:pos x="2350" y="224"/>
                </a:cxn>
                <a:cxn ang="0">
                  <a:pos x="2357" y="60"/>
                </a:cxn>
                <a:cxn ang="0">
                  <a:pos x="2337" y="119"/>
                </a:cxn>
                <a:cxn ang="0">
                  <a:pos x="2277" y="330"/>
                </a:cxn>
                <a:cxn ang="0">
                  <a:pos x="2185" y="520"/>
                </a:cxn>
                <a:cxn ang="0">
                  <a:pos x="2053" y="692"/>
                </a:cxn>
                <a:cxn ang="0">
                  <a:pos x="1895" y="830"/>
                </a:cxn>
                <a:cxn ang="0">
                  <a:pos x="1716" y="949"/>
                </a:cxn>
                <a:cxn ang="0">
                  <a:pos x="1512" y="1028"/>
                </a:cxn>
                <a:cxn ang="0">
                  <a:pos x="1294" y="1067"/>
                </a:cxn>
                <a:cxn ang="0">
                  <a:pos x="1069" y="1067"/>
                </a:cxn>
                <a:cxn ang="0">
                  <a:pos x="852" y="1028"/>
                </a:cxn>
                <a:cxn ang="0">
                  <a:pos x="647" y="949"/>
                </a:cxn>
                <a:cxn ang="0">
                  <a:pos x="469" y="830"/>
                </a:cxn>
                <a:cxn ang="0">
                  <a:pos x="310" y="685"/>
                </a:cxn>
                <a:cxn ang="0">
                  <a:pos x="178" y="514"/>
                </a:cxn>
                <a:cxn ang="0">
                  <a:pos x="86" y="323"/>
                </a:cxn>
                <a:cxn ang="0">
                  <a:pos x="27" y="112"/>
                </a:cxn>
                <a:cxn ang="0">
                  <a:pos x="7" y="53"/>
                </a:cxn>
                <a:cxn ang="0">
                  <a:pos x="7" y="231"/>
                </a:cxn>
                <a:cxn ang="0">
                  <a:pos x="60" y="461"/>
                </a:cxn>
                <a:cxn ang="0">
                  <a:pos x="145" y="672"/>
                </a:cxn>
                <a:cxn ang="0">
                  <a:pos x="271" y="856"/>
                </a:cxn>
                <a:cxn ang="0">
                  <a:pos x="436" y="1014"/>
                </a:cxn>
                <a:cxn ang="0">
                  <a:pos x="621" y="1139"/>
                </a:cxn>
                <a:cxn ang="0">
                  <a:pos x="832" y="1232"/>
                </a:cxn>
                <a:cxn ang="0">
                  <a:pos x="1063" y="1278"/>
                </a:cxn>
              </a:cxnLst>
              <a:rect l="0" t="0" r="r" b="b"/>
              <a:pathLst>
                <a:path w="2357" h="1284">
                  <a:moveTo>
                    <a:pt x="1182" y="1284"/>
                  </a:moveTo>
                  <a:lnTo>
                    <a:pt x="1301" y="1278"/>
                  </a:lnTo>
                  <a:lnTo>
                    <a:pt x="1419" y="1258"/>
                  </a:lnTo>
                  <a:lnTo>
                    <a:pt x="1532" y="1232"/>
                  </a:lnTo>
                  <a:lnTo>
                    <a:pt x="1644" y="1192"/>
                  </a:lnTo>
                  <a:lnTo>
                    <a:pt x="1743" y="1139"/>
                  </a:lnTo>
                  <a:lnTo>
                    <a:pt x="1842" y="1080"/>
                  </a:lnTo>
                  <a:lnTo>
                    <a:pt x="1934" y="1014"/>
                  </a:lnTo>
                  <a:lnTo>
                    <a:pt x="2013" y="935"/>
                  </a:lnTo>
                  <a:lnTo>
                    <a:pt x="2093" y="856"/>
                  </a:lnTo>
                  <a:lnTo>
                    <a:pt x="2159" y="764"/>
                  </a:lnTo>
                  <a:lnTo>
                    <a:pt x="2218" y="665"/>
                  </a:lnTo>
                  <a:lnTo>
                    <a:pt x="2264" y="567"/>
                  </a:lnTo>
                  <a:lnTo>
                    <a:pt x="2304" y="455"/>
                  </a:lnTo>
                  <a:lnTo>
                    <a:pt x="2337" y="343"/>
                  </a:lnTo>
                  <a:lnTo>
                    <a:pt x="2350" y="224"/>
                  </a:lnTo>
                  <a:lnTo>
                    <a:pt x="2357" y="106"/>
                  </a:lnTo>
                  <a:lnTo>
                    <a:pt x="2357" y="60"/>
                  </a:lnTo>
                  <a:lnTo>
                    <a:pt x="2357" y="7"/>
                  </a:lnTo>
                  <a:lnTo>
                    <a:pt x="2337" y="119"/>
                  </a:lnTo>
                  <a:lnTo>
                    <a:pt x="2310" y="224"/>
                  </a:lnTo>
                  <a:lnTo>
                    <a:pt x="2277" y="330"/>
                  </a:lnTo>
                  <a:lnTo>
                    <a:pt x="2231" y="428"/>
                  </a:lnTo>
                  <a:lnTo>
                    <a:pt x="2185" y="520"/>
                  </a:lnTo>
                  <a:lnTo>
                    <a:pt x="2119" y="606"/>
                  </a:lnTo>
                  <a:lnTo>
                    <a:pt x="2053" y="692"/>
                  </a:lnTo>
                  <a:lnTo>
                    <a:pt x="1980" y="764"/>
                  </a:lnTo>
                  <a:lnTo>
                    <a:pt x="1895" y="830"/>
                  </a:lnTo>
                  <a:lnTo>
                    <a:pt x="1809" y="896"/>
                  </a:lnTo>
                  <a:lnTo>
                    <a:pt x="1716" y="949"/>
                  </a:lnTo>
                  <a:lnTo>
                    <a:pt x="1617" y="995"/>
                  </a:lnTo>
                  <a:lnTo>
                    <a:pt x="1512" y="1028"/>
                  </a:lnTo>
                  <a:lnTo>
                    <a:pt x="1406" y="1054"/>
                  </a:lnTo>
                  <a:lnTo>
                    <a:pt x="1294" y="1067"/>
                  </a:lnTo>
                  <a:lnTo>
                    <a:pt x="1182" y="1074"/>
                  </a:lnTo>
                  <a:lnTo>
                    <a:pt x="1069" y="1067"/>
                  </a:lnTo>
                  <a:lnTo>
                    <a:pt x="957" y="1054"/>
                  </a:lnTo>
                  <a:lnTo>
                    <a:pt x="852" y="1028"/>
                  </a:lnTo>
                  <a:lnTo>
                    <a:pt x="746" y="995"/>
                  </a:lnTo>
                  <a:lnTo>
                    <a:pt x="647" y="949"/>
                  </a:lnTo>
                  <a:lnTo>
                    <a:pt x="555" y="896"/>
                  </a:lnTo>
                  <a:lnTo>
                    <a:pt x="469" y="830"/>
                  </a:lnTo>
                  <a:lnTo>
                    <a:pt x="383" y="764"/>
                  </a:lnTo>
                  <a:lnTo>
                    <a:pt x="310" y="685"/>
                  </a:lnTo>
                  <a:lnTo>
                    <a:pt x="238" y="606"/>
                  </a:lnTo>
                  <a:lnTo>
                    <a:pt x="178" y="514"/>
                  </a:lnTo>
                  <a:lnTo>
                    <a:pt x="126" y="422"/>
                  </a:lnTo>
                  <a:lnTo>
                    <a:pt x="86" y="323"/>
                  </a:lnTo>
                  <a:lnTo>
                    <a:pt x="46" y="218"/>
                  </a:lnTo>
                  <a:lnTo>
                    <a:pt x="27" y="112"/>
                  </a:lnTo>
                  <a:lnTo>
                    <a:pt x="7" y="0"/>
                  </a:lnTo>
                  <a:lnTo>
                    <a:pt x="7" y="53"/>
                  </a:lnTo>
                  <a:lnTo>
                    <a:pt x="0" y="112"/>
                  </a:lnTo>
                  <a:lnTo>
                    <a:pt x="7" y="231"/>
                  </a:lnTo>
                  <a:lnTo>
                    <a:pt x="27" y="349"/>
                  </a:lnTo>
                  <a:lnTo>
                    <a:pt x="60" y="461"/>
                  </a:lnTo>
                  <a:lnTo>
                    <a:pt x="99" y="567"/>
                  </a:lnTo>
                  <a:lnTo>
                    <a:pt x="145" y="672"/>
                  </a:lnTo>
                  <a:lnTo>
                    <a:pt x="205" y="764"/>
                  </a:lnTo>
                  <a:lnTo>
                    <a:pt x="271" y="856"/>
                  </a:lnTo>
                  <a:lnTo>
                    <a:pt x="350" y="942"/>
                  </a:lnTo>
                  <a:lnTo>
                    <a:pt x="436" y="1014"/>
                  </a:lnTo>
                  <a:lnTo>
                    <a:pt x="522" y="1087"/>
                  </a:lnTo>
                  <a:lnTo>
                    <a:pt x="621" y="1139"/>
                  </a:lnTo>
                  <a:lnTo>
                    <a:pt x="726" y="1192"/>
                  </a:lnTo>
                  <a:lnTo>
                    <a:pt x="832" y="1232"/>
                  </a:lnTo>
                  <a:lnTo>
                    <a:pt x="944" y="1258"/>
                  </a:lnTo>
                  <a:lnTo>
                    <a:pt x="1063" y="1278"/>
                  </a:lnTo>
                  <a:lnTo>
                    <a:pt x="1182" y="128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auto">
            <a:xfrm>
              <a:off x="4440" y="10365"/>
              <a:ext cx="1499" cy="849"/>
            </a:xfrm>
            <a:custGeom>
              <a:avLst/>
              <a:gdLst/>
              <a:ahLst/>
              <a:cxnLst>
                <a:cxn ang="0">
                  <a:pos x="832" y="843"/>
                </a:cxn>
                <a:cxn ang="0">
                  <a:pos x="977" y="816"/>
                </a:cxn>
                <a:cxn ang="0">
                  <a:pos x="1109" y="757"/>
                </a:cxn>
                <a:cxn ang="0">
                  <a:pos x="1228" y="678"/>
                </a:cxn>
                <a:cxn ang="0">
                  <a:pos x="1334" y="573"/>
                </a:cxn>
                <a:cxn ang="0">
                  <a:pos x="1413" y="454"/>
                </a:cxn>
                <a:cxn ang="0">
                  <a:pos x="1466" y="323"/>
                </a:cxn>
                <a:cxn ang="0">
                  <a:pos x="1499" y="178"/>
                </a:cxn>
                <a:cxn ang="0">
                  <a:pos x="1499" y="46"/>
                </a:cxn>
                <a:cxn ang="0">
                  <a:pos x="1479" y="66"/>
                </a:cxn>
                <a:cxn ang="0">
                  <a:pos x="1439" y="191"/>
                </a:cxn>
                <a:cxn ang="0">
                  <a:pos x="1373" y="309"/>
                </a:cxn>
                <a:cxn ang="0">
                  <a:pos x="1294" y="408"/>
                </a:cxn>
                <a:cxn ang="0">
                  <a:pos x="1195" y="494"/>
                </a:cxn>
                <a:cxn ang="0">
                  <a:pos x="1083" y="566"/>
                </a:cxn>
                <a:cxn ang="0">
                  <a:pos x="957" y="612"/>
                </a:cxn>
                <a:cxn ang="0">
                  <a:pos x="825" y="639"/>
                </a:cxn>
                <a:cxn ang="0">
                  <a:pos x="687" y="639"/>
                </a:cxn>
                <a:cxn ang="0">
                  <a:pos x="548" y="612"/>
                </a:cxn>
                <a:cxn ang="0">
                  <a:pos x="423" y="566"/>
                </a:cxn>
                <a:cxn ang="0">
                  <a:pos x="310" y="494"/>
                </a:cxn>
                <a:cxn ang="0">
                  <a:pos x="211" y="408"/>
                </a:cxn>
                <a:cxn ang="0">
                  <a:pos x="132" y="309"/>
                </a:cxn>
                <a:cxn ang="0">
                  <a:pos x="66" y="191"/>
                </a:cxn>
                <a:cxn ang="0">
                  <a:pos x="27" y="66"/>
                </a:cxn>
                <a:cxn ang="0">
                  <a:pos x="7" y="53"/>
                </a:cxn>
                <a:cxn ang="0">
                  <a:pos x="7" y="178"/>
                </a:cxn>
                <a:cxn ang="0">
                  <a:pos x="40" y="323"/>
                </a:cxn>
                <a:cxn ang="0">
                  <a:pos x="93" y="461"/>
                </a:cxn>
                <a:cxn ang="0">
                  <a:pos x="178" y="579"/>
                </a:cxn>
                <a:cxn ang="0">
                  <a:pos x="277" y="678"/>
                </a:cxn>
                <a:cxn ang="0">
                  <a:pos x="396" y="757"/>
                </a:cxn>
                <a:cxn ang="0">
                  <a:pos x="528" y="816"/>
                </a:cxn>
                <a:cxn ang="0">
                  <a:pos x="680" y="843"/>
                </a:cxn>
              </a:cxnLst>
              <a:rect l="0" t="0" r="r" b="b"/>
              <a:pathLst>
                <a:path w="1499" h="849">
                  <a:moveTo>
                    <a:pt x="753" y="849"/>
                  </a:moveTo>
                  <a:lnTo>
                    <a:pt x="832" y="843"/>
                  </a:lnTo>
                  <a:lnTo>
                    <a:pt x="905" y="836"/>
                  </a:lnTo>
                  <a:lnTo>
                    <a:pt x="977" y="816"/>
                  </a:lnTo>
                  <a:lnTo>
                    <a:pt x="1043" y="790"/>
                  </a:lnTo>
                  <a:lnTo>
                    <a:pt x="1109" y="757"/>
                  </a:lnTo>
                  <a:lnTo>
                    <a:pt x="1169" y="718"/>
                  </a:lnTo>
                  <a:lnTo>
                    <a:pt x="1228" y="678"/>
                  </a:lnTo>
                  <a:lnTo>
                    <a:pt x="1281" y="625"/>
                  </a:lnTo>
                  <a:lnTo>
                    <a:pt x="1334" y="573"/>
                  </a:lnTo>
                  <a:lnTo>
                    <a:pt x="1373" y="520"/>
                  </a:lnTo>
                  <a:lnTo>
                    <a:pt x="1413" y="454"/>
                  </a:lnTo>
                  <a:lnTo>
                    <a:pt x="1446" y="388"/>
                  </a:lnTo>
                  <a:lnTo>
                    <a:pt x="1466" y="323"/>
                  </a:lnTo>
                  <a:lnTo>
                    <a:pt x="1485" y="250"/>
                  </a:lnTo>
                  <a:lnTo>
                    <a:pt x="1499" y="178"/>
                  </a:lnTo>
                  <a:lnTo>
                    <a:pt x="1499" y="99"/>
                  </a:lnTo>
                  <a:lnTo>
                    <a:pt x="1499" y="46"/>
                  </a:lnTo>
                  <a:lnTo>
                    <a:pt x="1492" y="0"/>
                  </a:lnTo>
                  <a:lnTo>
                    <a:pt x="1479" y="66"/>
                  </a:lnTo>
                  <a:lnTo>
                    <a:pt x="1459" y="132"/>
                  </a:lnTo>
                  <a:lnTo>
                    <a:pt x="1439" y="191"/>
                  </a:lnTo>
                  <a:lnTo>
                    <a:pt x="1406" y="250"/>
                  </a:lnTo>
                  <a:lnTo>
                    <a:pt x="1373" y="309"/>
                  </a:lnTo>
                  <a:lnTo>
                    <a:pt x="1334" y="362"/>
                  </a:lnTo>
                  <a:lnTo>
                    <a:pt x="1294" y="408"/>
                  </a:lnTo>
                  <a:lnTo>
                    <a:pt x="1248" y="454"/>
                  </a:lnTo>
                  <a:lnTo>
                    <a:pt x="1195" y="494"/>
                  </a:lnTo>
                  <a:lnTo>
                    <a:pt x="1142" y="533"/>
                  </a:lnTo>
                  <a:lnTo>
                    <a:pt x="1083" y="566"/>
                  </a:lnTo>
                  <a:lnTo>
                    <a:pt x="1023" y="593"/>
                  </a:lnTo>
                  <a:lnTo>
                    <a:pt x="957" y="612"/>
                  </a:lnTo>
                  <a:lnTo>
                    <a:pt x="891" y="625"/>
                  </a:lnTo>
                  <a:lnTo>
                    <a:pt x="825" y="639"/>
                  </a:lnTo>
                  <a:lnTo>
                    <a:pt x="753" y="639"/>
                  </a:lnTo>
                  <a:lnTo>
                    <a:pt x="687" y="639"/>
                  </a:lnTo>
                  <a:lnTo>
                    <a:pt x="614" y="625"/>
                  </a:lnTo>
                  <a:lnTo>
                    <a:pt x="548" y="612"/>
                  </a:lnTo>
                  <a:lnTo>
                    <a:pt x="482" y="593"/>
                  </a:lnTo>
                  <a:lnTo>
                    <a:pt x="423" y="566"/>
                  </a:lnTo>
                  <a:lnTo>
                    <a:pt x="363" y="533"/>
                  </a:lnTo>
                  <a:lnTo>
                    <a:pt x="310" y="494"/>
                  </a:lnTo>
                  <a:lnTo>
                    <a:pt x="258" y="454"/>
                  </a:lnTo>
                  <a:lnTo>
                    <a:pt x="211" y="408"/>
                  </a:lnTo>
                  <a:lnTo>
                    <a:pt x="172" y="362"/>
                  </a:lnTo>
                  <a:lnTo>
                    <a:pt x="132" y="309"/>
                  </a:lnTo>
                  <a:lnTo>
                    <a:pt x="93" y="250"/>
                  </a:lnTo>
                  <a:lnTo>
                    <a:pt x="66" y="191"/>
                  </a:lnTo>
                  <a:lnTo>
                    <a:pt x="40" y="132"/>
                  </a:lnTo>
                  <a:lnTo>
                    <a:pt x="27" y="66"/>
                  </a:lnTo>
                  <a:lnTo>
                    <a:pt x="13" y="0"/>
                  </a:lnTo>
                  <a:lnTo>
                    <a:pt x="7" y="53"/>
                  </a:lnTo>
                  <a:lnTo>
                    <a:pt x="0" y="105"/>
                  </a:lnTo>
                  <a:lnTo>
                    <a:pt x="7" y="178"/>
                  </a:lnTo>
                  <a:lnTo>
                    <a:pt x="20" y="250"/>
                  </a:lnTo>
                  <a:lnTo>
                    <a:pt x="40" y="323"/>
                  </a:lnTo>
                  <a:lnTo>
                    <a:pt x="60" y="395"/>
                  </a:lnTo>
                  <a:lnTo>
                    <a:pt x="93" y="461"/>
                  </a:lnTo>
                  <a:lnTo>
                    <a:pt x="132" y="520"/>
                  </a:lnTo>
                  <a:lnTo>
                    <a:pt x="178" y="579"/>
                  </a:lnTo>
                  <a:lnTo>
                    <a:pt x="225" y="632"/>
                  </a:lnTo>
                  <a:lnTo>
                    <a:pt x="277" y="678"/>
                  </a:lnTo>
                  <a:lnTo>
                    <a:pt x="337" y="724"/>
                  </a:lnTo>
                  <a:lnTo>
                    <a:pt x="396" y="757"/>
                  </a:lnTo>
                  <a:lnTo>
                    <a:pt x="462" y="790"/>
                  </a:lnTo>
                  <a:lnTo>
                    <a:pt x="528" y="816"/>
                  </a:lnTo>
                  <a:lnTo>
                    <a:pt x="601" y="836"/>
                  </a:lnTo>
                  <a:lnTo>
                    <a:pt x="680" y="843"/>
                  </a:lnTo>
                  <a:lnTo>
                    <a:pt x="753" y="84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auto">
            <a:xfrm>
              <a:off x="4222" y="9291"/>
              <a:ext cx="1934" cy="1074"/>
            </a:xfrm>
            <a:custGeom>
              <a:avLst/>
              <a:gdLst/>
              <a:ahLst/>
              <a:cxnLst>
                <a:cxn ang="0">
                  <a:pos x="872" y="7"/>
                </a:cxn>
                <a:cxn ang="0">
                  <a:pos x="680" y="47"/>
                </a:cxn>
                <a:cxn ang="0">
                  <a:pos x="509" y="119"/>
                </a:cxn>
                <a:cxn ang="0">
                  <a:pos x="357" y="224"/>
                </a:cxn>
                <a:cxn ang="0">
                  <a:pos x="225" y="356"/>
                </a:cxn>
                <a:cxn ang="0">
                  <a:pos x="119" y="508"/>
                </a:cxn>
                <a:cxn ang="0">
                  <a:pos x="47" y="685"/>
                </a:cxn>
                <a:cxn ang="0">
                  <a:pos x="7" y="870"/>
                </a:cxn>
                <a:cxn ang="0">
                  <a:pos x="7" y="1021"/>
                </a:cxn>
                <a:cxn ang="0">
                  <a:pos x="20" y="982"/>
                </a:cxn>
                <a:cxn ang="0">
                  <a:pos x="73" y="810"/>
                </a:cxn>
                <a:cxn ang="0">
                  <a:pos x="152" y="659"/>
                </a:cxn>
                <a:cxn ang="0">
                  <a:pos x="258" y="521"/>
                </a:cxn>
                <a:cxn ang="0">
                  <a:pos x="390" y="409"/>
                </a:cxn>
                <a:cxn ang="0">
                  <a:pos x="535" y="317"/>
                </a:cxn>
                <a:cxn ang="0">
                  <a:pos x="700" y="251"/>
                </a:cxn>
                <a:cxn ang="0">
                  <a:pos x="878" y="218"/>
                </a:cxn>
                <a:cxn ang="0">
                  <a:pos x="1063" y="218"/>
                </a:cxn>
                <a:cxn ang="0">
                  <a:pos x="1235" y="251"/>
                </a:cxn>
                <a:cxn ang="0">
                  <a:pos x="1400" y="310"/>
                </a:cxn>
                <a:cxn ang="0">
                  <a:pos x="1552" y="402"/>
                </a:cxn>
                <a:cxn ang="0">
                  <a:pos x="1677" y="521"/>
                </a:cxn>
                <a:cxn ang="0">
                  <a:pos x="1783" y="659"/>
                </a:cxn>
                <a:cxn ang="0">
                  <a:pos x="1868" y="810"/>
                </a:cxn>
                <a:cxn ang="0">
                  <a:pos x="1915" y="982"/>
                </a:cxn>
                <a:cxn ang="0">
                  <a:pos x="1934" y="1021"/>
                </a:cxn>
                <a:cxn ang="0">
                  <a:pos x="1934" y="870"/>
                </a:cxn>
                <a:cxn ang="0">
                  <a:pos x="1895" y="679"/>
                </a:cxn>
                <a:cxn ang="0">
                  <a:pos x="1822" y="508"/>
                </a:cxn>
                <a:cxn ang="0">
                  <a:pos x="1717" y="356"/>
                </a:cxn>
                <a:cxn ang="0">
                  <a:pos x="1585" y="224"/>
                </a:cxn>
                <a:cxn ang="0">
                  <a:pos x="1426" y="119"/>
                </a:cxn>
                <a:cxn ang="0">
                  <a:pos x="1255" y="47"/>
                </a:cxn>
                <a:cxn ang="0">
                  <a:pos x="1070" y="7"/>
                </a:cxn>
              </a:cxnLst>
              <a:rect l="0" t="0" r="r" b="b"/>
              <a:pathLst>
                <a:path w="1934" h="1074">
                  <a:moveTo>
                    <a:pt x="971" y="0"/>
                  </a:moveTo>
                  <a:lnTo>
                    <a:pt x="872" y="7"/>
                  </a:lnTo>
                  <a:lnTo>
                    <a:pt x="773" y="20"/>
                  </a:lnTo>
                  <a:lnTo>
                    <a:pt x="680" y="47"/>
                  </a:lnTo>
                  <a:lnTo>
                    <a:pt x="594" y="79"/>
                  </a:lnTo>
                  <a:lnTo>
                    <a:pt x="509" y="119"/>
                  </a:lnTo>
                  <a:lnTo>
                    <a:pt x="429" y="172"/>
                  </a:lnTo>
                  <a:lnTo>
                    <a:pt x="357" y="224"/>
                  </a:lnTo>
                  <a:lnTo>
                    <a:pt x="284" y="284"/>
                  </a:lnTo>
                  <a:lnTo>
                    <a:pt x="225" y="356"/>
                  </a:lnTo>
                  <a:lnTo>
                    <a:pt x="165" y="429"/>
                  </a:lnTo>
                  <a:lnTo>
                    <a:pt x="119" y="508"/>
                  </a:lnTo>
                  <a:lnTo>
                    <a:pt x="80" y="593"/>
                  </a:lnTo>
                  <a:lnTo>
                    <a:pt x="47" y="685"/>
                  </a:lnTo>
                  <a:lnTo>
                    <a:pt x="20" y="778"/>
                  </a:lnTo>
                  <a:lnTo>
                    <a:pt x="7" y="870"/>
                  </a:lnTo>
                  <a:lnTo>
                    <a:pt x="0" y="968"/>
                  </a:lnTo>
                  <a:lnTo>
                    <a:pt x="7" y="1021"/>
                  </a:lnTo>
                  <a:lnTo>
                    <a:pt x="7" y="1074"/>
                  </a:lnTo>
                  <a:lnTo>
                    <a:pt x="20" y="982"/>
                  </a:lnTo>
                  <a:lnTo>
                    <a:pt x="47" y="896"/>
                  </a:lnTo>
                  <a:lnTo>
                    <a:pt x="73" y="810"/>
                  </a:lnTo>
                  <a:lnTo>
                    <a:pt x="113" y="731"/>
                  </a:lnTo>
                  <a:lnTo>
                    <a:pt x="152" y="659"/>
                  </a:lnTo>
                  <a:lnTo>
                    <a:pt x="205" y="587"/>
                  </a:lnTo>
                  <a:lnTo>
                    <a:pt x="258" y="521"/>
                  </a:lnTo>
                  <a:lnTo>
                    <a:pt x="324" y="461"/>
                  </a:lnTo>
                  <a:lnTo>
                    <a:pt x="390" y="409"/>
                  </a:lnTo>
                  <a:lnTo>
                    <a:pt x="462" y="356"/>
                  </a:lnTo>
                  <a:lnTo>
                    <a:pt x="535" y="317"/>
                  </a:lnTo>
                  <a:lnTo>
                    <a:pt x="614" y="277"/>
                  </a:lnTo>
                  <a:lnTo>
                    <a:pt x="700" y="251"/>
                  </a:lnTo>
                  <a:lnTo>
                    <a:pt x="786" y="231"/>
                  </a:lnTo>
                  <a:lnTo>
                    <a:pt x="878" y="218"/>
                  </a:lnTo>
                  <a:lnTo>
                    <a:pt x="971" y="211"/>
                  </a:lnTo>
                  <a:lnTo>
                    <a:pt x="1063" y="218"/>
                  </a:lnTo>
                  <a:lnTo>
                    <a:pt x="1149" y="231"/>
                  </a:lnTo>
                  <a:lnTo>
                    <a:pt x="1235" y="251"/>
                  </a:lnTo>
                  <a:lnTo>
                    <a:pt x="1321" y="277"/>
                  </a:lnTo>
                  <a:lnTo>
                    <a:pt x="1400" y="310"/>
                  </a:lnTo>
                  <a:lnTo>
                    <a:pt x="1479" y="356"/>
                  </a:lnTo>
                  <a:lnTo>
                    <a:pt x="1552" y="402"/>
                  </a:lnTo>
                  <a:lnTo>
                    <a:pt x="1618" y="461"/>
                  </a:lnTo>
                  <a:lnTo>
                    <a:pt x="1677" y="521"/>
                  </a:lnTo>
                  <a:lnTo>
                    <a:pt x="1736" y="587"/>
                  </a:lnTo>
                  <a:lnTo>
                    <a:pt x="1783" y="659"/>
                  </a:lnTo>
                  <a:lnTo>
                    <a:pt x="1829" y="731"/>
                  </a:lnTo>
                  <a:lnTo>
                    <a:pt x="1868" y="810"/>
                  </a:lnTo>
                  <a:lnTo>
                    <a:pt x="1895" y="896"/>
                  </a:lnTo>
                  <a:lnTo>
                    <a:pt x="1915" y="982"/>
                  </a:lnTo>
                  <a:lnTo>
                    <a:pt x="1928" y="1074"/>
                  </a:lnTo>
                  <a:lnTo>
                    <a:pt x="1934" y="1021"/>
                  </a:lnTo>
                  <a:lnTo>
                    <a:pt x="1934" y="968"/>
                  </a:lnTo>
                  <a:lnTo>
                    <a:pt x="1934" y="870"/>
                  </a:lnTo>
                  <a:lnTo>
                    <a:pt x="1915" y="771"/>
                  </a:lnTo>
                  <a:lnTo>
                    <a:pt x="1895" y="679"/>
                  </a:lnTo>
                  <a:lnTo>
                    <a:pt x="1862" y="593"/>
                  </a:lnTo>
                  <a:lnTo>
                    <a:pt x="1822" y="508"/>
                  </a:lnTo>
                  <a:lnTo>
                    <a:pt x="1769" y="429"/>
                  </a:lnTo>
                  <a:lnTo>
                    <a:pt x="1717" y="356"/>
                  </a:lnTo>
                  <a:lnTo>
                    <a:pt x="1651" y="284"/>
                  </a:lnTo>
                  <a:lnTo>
                    <a:pt x="1585" y="224"/>
                  </a:lnTo>
                  <a:lnTo>
                    <a:pt x="1512" y="165"/>
                  </a:lnTo>
                  <a:lnTo>
                    <a:pt x="1426" y="119"/>
                  </a:lnTo>
                  <a:lnTo>
                    <a:pt x="1347" y="79"/>
                  </a:lnTo>
                  <a:lnTo>
                    <a:pt x="1255" y="47"/>
                  </a:lnTo>
                  <a:lnTo>
                    <a:pt x="1162" y="20"/>
                  </a:lnTo>
                  <a:lnTo>
                    <a:pt x="1070" y="7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8" name="Freeform 8"/>
            <p:cNvSpPr>
              <a:spLocks noEditPoints="1"/>
            </p:cNvSpPr>
            <p:nvPr/>
          </p:nvSpPr>
          <p:spPr bwMode="auto">
            <a:xfrm>
              <a:off x="7820" y="11609"/>
              <a:ext cx="3557" cy="3537"/>
            </a:xfrm>
            <a:custGeom>
              <a:avLst/>
              <a:gdLst/>
              <a:ahLst/>
              <a:cxnLst>
                <a:cxn ang="0">
                  <a:pos x="383" y="2318"/>
                </a:cxn>
                <a:cxn ang="0">
                  <a:pos x="1102" y="3109"/>
                </a:cxn>
                <a:cxn ang="0">
                  <a:pos x="1854" y="3267"/>
                </a:cxn>
                <a:cxn ang="0">
                  <a:pos x="2693" y="2964"/>
                </a:cxn>
                <a:cxn ang="0">
                  <a:pos x="3241" y="2114"/>
                </a:cxn>
                <a:cxn ang="0">
                  <a:pos x="3260" y="2266"/>
                </a:cxn>
                <a:cxn ang="0">
                  <a:pos x="3062" y="2812"/>
                </a:cxn>
                <a:cxn ang="0">
                  <a:pos x="2679" y="3234"/>
                </a:cxn>
                <a:cxn ang="0">
                  <a:pos x="2158" y="3491"/>
                </a:cxn>
                <a:cxn ang="0">
                  <a:pos x="1551" y="3517"/>
                </a:cxn>
                <a:cxn ang="0">
                  <a:pos x="1003" y="3319"/>
                </a:cxn>
                <a:cxn ang="0">
                  <a:pos x="581" y="2937"/>
                </a:cxn>
                <a:cxn ang="0">
                  <a:pos x="330" y="2417"/>
                </a:cxn>
                <a:cxn ang="0">
                  <a:pos x="1531" y="573"/>
                </a:cxn>
                <a:cxn ang="0">
                  <a:pos x="759" y="1094"/>
                </a:cxn>
                <a:cxn ang="0">
                  <a:pos x="554" y="1910"/>
                </a:cxn>
                <a:cxn ang="0">
                  <a:pos x="950" y="1133"/>
                </a:cxn>
                <a:cxn ang="0">
                  <a:pos x="1775" y="810"/>
                </a:cxn>
                <a:cxn ang="0">
                  <a:pos x="2600" y="1127"/>
                </a:cxn>
                <a:cxn ang="0">
                  <a:pos x="3003" y="1904"/>
                </a:cxn>
                <a:cxn ang="0">
                  <a:pos x="2798" y="1087"/>
                </a:cxn>
                <a:cxn ang="0">
                  <a:pos x="2026" y="573"/>
                </a:cxn>
                <a:cxn ang="0">
                  <a:pos x="2198" y="317"/>
                </a:cxn>
                <a:cxn ang="0">
                  <a:pos x="2798" y="587"/>
                </a:cxn>
                <a:cxn ang="0">
                  <a:pos x="3247" y="1047"/>
                </a:cxn>
                <a:cxn ang="0">
                  <a:pos x="3511" y="1653"/>
                </a:cxn>
                <a:cxn ang="0">
                  <a:pos x="3531" y="1502"/>
                </a:cxn>
                <a:cxn ang="0">
                  <a:pos x="3293" y="857"/>
                </a:cxn>
                <a:cxn ang="0">
                  <a:pos x="2838" y="356"/>
                </a:cxn>
                <a:cxn ang="0">
                  <a:pos x="2217" y="60"/>
                </a:cxn>
                <a:cxn ang="0">
                  <a:pos x="1505" y="27"/>
                </a:cxn>
                <a:cxn ang="0">
                  <a:pos x="858" y="264"/>
                </a:cxn>
                <a:cxn ang="0">
                  <a:pos x="356" y="718"/>
                </a:cxn>
                <a:cxn ang="0">
                  <a:pos x="59" y="1337"/>
                </a:cxn>
                <a:cxn ang="0">
                  <a:pos x="19" y="1825"/>
                </a:cxn>
                <a:cxn ang="0">
                  <a:pos x="217" y="1192"/>
                </a:cxn>
                <a:cxn ang="0">
                  <a:pos x="627" y="692"/>
                </a:cxn>
                <a:cxn ang="0">
                  <a:pos x="1194" y="369"/>
                </a:cxn>
                <a:cxn ang="0">
                  <a:pos x="1782" y="2990"/>
                </a:cxn>
                <a:cxn ang="0">
                  <a:pos x="2455" y="2714"/>
                </a:cxn>
                <a:cxn ang="0">
                  <a:pos x="2732" y="2035"/>
                </a:cxn>
                <a:cxn ang="0">
                  <a:pos x="2521" y="2371"/>
                </a:cxn>
                <a:cxn ang="0">
                  <a:pos x="1953" y="2707"/>
                </a:cxn>
                <a:cxn ang="0">
                  <a:pos x="1287" y="2588"/>
                </a:cxn>
                <a:cxn ang="0">
                  <a:pos x="878" y="2075"/>
                </a:cxn>
                <a:cxn ang="0">
                  <a:pos x="904" y="2411"/>
                </a:cxn>
                <a:cxn ang="0">
                  <a:pos x="1412" y="2918"/>
                </a:cxn>
                <a:cxn ang="0">
                  <a:pos x="1901" y="2430"/>
                </a:cxn>
                <a:cxn ang="0">
                  <a:pos x="2138" y="2233"/>
                </a:cxn>
                <a:cxn ang="0">
                  <a:pos x="2138" y="1963"/>
                </a:cxn>
                <a:cxn ang="0">
                  <a:pos x="1716" y="2174"/>
                </a:cxn>
                <a:cxn ang="0">
                  <a:pos x="1379" y="1976"/>
                </a:cxn>
                <a:cxn ang="0">
                  <a:pos x="1465" y="2299"/>
                </a:cxn>
                <a:cxn ang="0">
                  <a:pos x="1736" y="2444"/>
                </a:cxn>
                <a:cxn ang="0">
                  <a:pos x="1392" y="1212"/>
                </a:cxn>
                <a:cxn ang="0">
                  <a:pos x="1109" y="1640"/>
                </a:cxn>
                <a:cxn ang="0">
                  <a:pos x="1194" y="1693"/>
                </a:cxn>
                <a:cxn ang="0">
                  <a:pos x="1544" y="1403"/>
                </a:cxn>
                <a:cxn ang="0">
                  <a:pos x="2013" y="1396"/>
                </a:cxn>
                <a:cxn ang="0">
                  <a:pos x="2363" y="1686"/>
                </a:cxn>
                <a:cxn ang="0">
                  <a:pos x="2448" y="1634"/>
                </a:cxn>
                <a:cxn ang="0">
                  <a:pos x="2158" y="1206"/>
                </a:cxn>
              </a:cxnLst>
              <a:rect l="0" t="0" r="r" b="b"/>
              <a:pathLst>
                <a:path w="3557" h="3537">
                  <a:moveTo>
                    <a:pt x="277" y="2042"/>
                  </a:moveTo>
                  <a:lnTo>
                    <a:pt x="283" y="1976"/>
                  </a:lnTo>
                  <a:lnTo>
                    <a:pt x="283" y="1910"/>
                  </a:lnTo>
                  <a:lnTo>
                    <a:pt x="297" y="1983"/>
                  </a:lnTo>
                  <a:lnTo>
                    <a:pt x="303" y="2048"/>
                  </a:lnTo>
                  <a:lnTo>
                    <a:pt x="323" y="2121"/>
                  </a:lnTo>
                  <a:lnTo>
                    <a:pt x="336" y="2187"/>
                  </a:lnTo>
                  <a:lnTo>
                    <a:pt x="383" y="2318"/>
                  </a:lnTo>
                  <a:lnTo>
                    <a:pt x="442" y="2444"/>
                  </a:lnTo>
                  <a:lnTo>
                    <a:pt x="508" y="2562"/>
                  </a:lnTo>
                  <a:lnTo>
                    <a:pt x="581" y="2674"/>
                  </a:lnTo>
                  <a:lnTo>
                    <a:pt x="673" y="2779"/>
                  </a:lnTo>
                  <a:lnTo>
                    <a:pt x="765" y="2878"/>
                  </a:lnTo>
                  <a:lnTo>
                    <a:pt x="871" y="2964"/>
                  </a:lnTo>
                  <a:lnTo>
                    <a:pt x="983" y="3043"/>
                  </a:lnTo>
                  <a:lnTo>
                    <a:pt x="1102" y="3109"/>
                  </a:lnTo>
                  <a:lnTo>
                    <a:pt x="1227" y="3168"/>
                  </a:lnTo>
                  <a:lnTo>
                    <a:pt x="1359" y="3214"/>
                  </a:lnTo>
                  <a:lnTo>
                    <a:pt x="1498" y="3247"/>
                  </a:lnTo>
                  <a:lnTo>
                    <a:pt x="1564" y="3253"/>
                  </a:lnTo>
                  <a:lnTo>
                    <a:pt x="1637" y="3267"/>
                  </a:lnTo>
                  <a:lnTo>
                    <a:pt x="1709" y="3267"/>
                  </a:lnTo>
                  <a:lnTo>
                    <a:pt x="1782" y="3273"/>
                  </a:lnTo>
                  <a:lnTo>
                    <a:pt x="1854" y="3267"/>
                  </a:lnTo>
                  <a:lnTo>
                    <a:pt x="1927" y="3267"/>
                  </a:lnTo>
                  <a:lnTo>
                    <a:pt x="2000" y="3253"/>
                  </a:lnTo>
                  <a:lnTo>
                    <a:pt x="2066" y="3240"/>
                  </a:lnTo>
                  <a:lnTo>
                    <a:pt x="2204" y="3207"/>
                  </a:lnTo>
                  <a:lnTo>
                    <a:pt x="2336" y="3161"/>
                  </a:lnTo>
                  <a:lnTo>
                    <a:pt x="2462" y="3109"/>
                  </a:lnTo>
                  <a:lnTo>
                    <a:pt x="2580" y="3036"/>
                  </a:lnTo>
                  <a:lnTo>
                    <a:pt x="2693" y="2964"/>
                  </a:lnTo>
                  <a:lnTo>
                    <a:pt x="2792" y="2872"/>
                  </a:lnTo>
                  <a:lnTo>
                    <a:pt x="2891" y="2779"/>
                  </a:lnTo>
                  <a:lnTo>
                    <a:pt x="2976" y="2674"/>
                  </a:lnTo>
                  <a:lnTo>
                    <a:pt x="3056" y="2562"/>
                  </a:lnTo>
                  <a:lnTo>
                    <a:pt x="3122" y="2444"/>
                  </a:lnTo>
                  <a:lnTo>
                    <a:pt x="3174" y="2312"/>
                  </a:lnTo>
                  <a:lnTo>
                    <a:pt x="3221" y="2180"/>
                  </a:lnTo>
                  <a:lnTo>
                    <a:pt x="3241" y="2114"/>
                  </a:lnTo>
                  <a:lnTo>
                    <a:pt x="3254" y="2048"/>
                  </a:lnTo>
                  <a:lnTo>
                    <a:pt x="3260" y="1976"/>
                  </a:lnTo>
                  <a:lnTo>
                    <a:pt x="3274" y="1904"/>
                  </a:lnTo>
                  <a:lnTo>
                    <a:pt x="3274" y="1969"/>
                  </a:lnTo>
                  <a:lnTo>
                    <a:pt x="3280" y="2035"/>
                  </a:lnTo>
                  <a:lnTo>
                    <a:pt x="3274" y="2114"/>
                  </a:lnTo>
                  <a:lnTo>
                    <a:pt x="3274" y="2193"/>
                  </a:lnTo>
                  <a:lnTo>
                    <a:pt x="3260" y="2266"/>
                  </a:lnTo>
                  <a:lnTo>
                    <a:pt x="3247" y="2338"/>
                  </a:lnTo>
                  <a:lnTo>
                    <a:pt x="3234" y="2411"/>
                  </a:lnTo>
                  <a:lnTo>
                    <a:pt x="3214" y="2483"/>
                  </a:lnTo>
                  <a:lnTo>
                    <a:pt x="3188" y="2549"/>
                  </a:lnTo>
                  <a:lnTo>
                    <a:pt x="3161" y="2621"/>
                  </a:lnTo>
                  <a:lnTo>
                    <a:pt x="3128" y="2687"/>
                  </a:lnTo>
                  <a:lnTo>
                    <a:pt x="3095" y="2753"/>
                  </a:lnTo>
                  <a:lnTo>
                    <a:pt x="3062" y="2812"/>
                  </a:lnTo>
                  <a:lnTo>
                    <a:pt x="3023" y="2872"/>
                  </a:lnTo>
                  <a:lnTo>
                    <a:pt x="2983" y="2931"/>
                  </a:lnTo>
                  <a:lnTo>
                    <a:pt x="2937" y="2990"/>
                  </a:lnTo>
                  <a:lnTo>
                    <a:pt x="2891" y="3043"/>
                  </a:lnTo>
                  <a:lnTo>
                    <a:pt x="2838" y="3095"/>
                  </a:lnTo>
                  <a:lnTo>
                    <a:pt x="2792" y="3148"/>
                  </a:lnTo>
                  <a:lnTo>
                    <a:pt x="2732" y="3194"/>
                  </a:lnTo>
                  <a:lnTo>
                    <a:pt x="2679" y="3234"/>
                  </a:lnTo>
                  <a:lnTo>
                    <a:pt x="2620" y="3280"/>
                  </a:lnTo>
                  <a:lnTo>
                    <a:pt x="2561" y="3319"/>
                  </a:lnTo>
                  <a:lnTo>
                    <a:pt x="2495" y="3352"/>
                  </a:lnTo>
                  <a:lnTo>
                    <a:pt x="2429" y="3385"/>
                  </a:lnTo>
                  <a:lnTo>
                    <a:pt x="2363" y="3418"/>
                  </a:lnTo>
                  <a:lnTo>
                    <a:pt x="2297" y="3444"/>
                  </a:lnTo>
                  <a:lnTo>
                    <a:pt x="2224" y="3471"/>
                  </a:lnTo>
                  <a:lnTo>
                    <a:pt x="2158" y="3491"/>
                  </a:lnTo>
                  <a:lnTo>
                    <a:pt x="2085" y="3504"/>
                  </a:lnTo>
                  <a:lnTo>
                    <a:pt x="2013" y="3517"/>
                  </a:lnTo>
                  <a:lnTo>
                    <a:pt x="1934" y="3530"/>
                  </a:lnTo>
                  <a:lnTo>
                    <a:pt x="1861" y="3537"/>
                  </a:lnTo>
                  <a:lnTo>
                    <a:pt x="1782" y="3537"/>
                  </a:lnTo>
                  <a:lnTo>
                    <a:pt x="1703" y="3537"/>
                  </a:lnTo>
                  <a:lnTo>
                    <a:pt x="1630" y="3530"/>
                  </a:lnTo>
                  <a:lnTo>
                    <a:pt x="1551" y="3517"/>
                  </a:lnTo>
                  <a:lnTo>
                    <a:pt x="1478" y="3504"/>
                  </a:lnTo>
                  <a:lnTo>
                    <a:pt x="1406" y="3491"/>
                  </a:lnTo>
                  <a:lnTo>
                    <a:pt x="1340" y="3471"/>
                  </a:lnTo>
                  <a:lnTo>
                    <a:pt x="1267" y="3444"/>
                  </a:lnTo>
                  <a:lnTo>
                    <a:pt x="1201" y="3418"/>
                  </a:lnTo>
                  <a:lnTo>
                    <a:pt x="1135" y="3392"/>
                  </a:lnTo>
                  <a:lnTo>
                    <a:pt x="1069" y="3359"/>
                  </a:lnTo>
                  <a:lnTo>
                    <a:pt x="1003" y="3319"/>
                  </a:lnTo>
                  <a:lnTo>
                    <a:pt x="944" y="3280"/>
                  </a:lnTo>
                  <a:lnTo>
                    <a:pt x="884" y="3240"/>
                  </a:lnTo>
                  <a:lnTo>
                    <a:pt x="831" y="3194"/>
                  </a:lnTo>
                  <a:lnTo>
                    <a:pt x="772" y="3148"/>
                  </a:lnTo>
                  <a:lnTo>
                    <a:pt x="719" y="3102"/>
                  </a:lnTo>
                  <a:lnTo>
                    <a:pt x="673" y="3049"/>
                  </a:lnTo>
                  <a:lnTo>
                    <a:pt x="627" y="2990"/>
                  </a:lnTo>
                  <a:lnTo>
                    <a:pt x="581" y="2937"/>
                  </a:lnTo>
                  <a:lnTo>
                    <a:pt x="541" y="2878"/>
                  </a:lnTo>
                  <a:lnTo>
                    <a:pt x="501" y="2819"/>
                  </a:lnTo>
                  <a:lnTo>
                    <a:pt x="462" y="2753"/>
                  </a:lnTo>
                  <a:lnTo>
                    <a:pt x="429" y="2694"/>
                  </a:lnTo>
                  <a:lnTo>
                    <a:pt x="396" y="2621"/>
                  </a:lnTo>
                  <a:lnTo>
                    <a:pt x="369" y="2555"/>
                  </a:lnTo>
                  <a:lnTo>
                    <a:pt x="350" y="2490"/>
                  </a:lnTo>
                  <a:lnTo>
                    <a:pt x="330" y="2417"/>
                  </a:lnTo>
                  <a:lnTo>
                    <a:pt x="310" y="2345"/>
                  </a:lnTo>
                  <a:lnTo>
                    <a:pt x="297" y="2272"/>
                  </a:lnTo>
                  <a:lnTo>
                    <a:pt x="290" y="2193"/>
                  </a:lnTo>
                  <a:lnTo>
                    <a:pt x="283" y="2121"/>
                  </a:lnTo>
                  <a:lnTo>
                    <a:pt x="277" y="2042"/>
                  </a:lnTo>
                  <a:close/>
                  <a:moveTo>
                    <a:pt x="1775" y="547"/>
                  </a:moveTo>
                  <a:lnTo>
                    <a:pt x="1650" y="554"/>
                  </a:lnTo>
                  <a:lnTo>
                    <a:pt x="1531" y="573"/>
                  </a:lnTo>
                  <a:lnTo>
                    <a:pt x="1412" y="606"/>
                  </a:lnTo>
                  <a:lnTo>
                    <a:pt x="1300" y="646"/>
                  </a:lnTo>
                  <a:lnTo>
                    <a:pt x="1188" y="698"/>
                  </a:lnTo>
                  <a:lnTo>
                    <a:pt x="1089" y="758"/>
                  </a:lnTo>
                  <a:lnTo>
                    <a:pt x="996" y="830"/>
                  </a:lnTo>
                  <a:lnTo>
                    <a:pt x="911" y="909"/>
                  </a:lnTo>
                  <a:lnTo>
                    <a:pt x="825" y="995"/>
                  </a:lnTo>
                  <a:lnTo>
                    <a:pt x="759" y="1094"/>
                  </a:lnTo>
                  <a:lnTo>
                    <a:pt x="693" y="1192"/>
                  </a:lnTo>
                  <a:lnTo>
                    <a:pt x="647" y="1298"/>
                  </a:lnTo>
                  <a:lnTo>
                    <a:pt x="600" y="1410"/>
                  </a:lnTo>
                  <a:lnTo>
                    <a:pt x="574" y="1528"/>
                  </a:lnTo>
                  <a:lnTo>
                    <a:pt x="554" y="1653"/>
                  </a:lnTo>
                  <a:lnTo>
                    <a:pt x="548" y="1778"/>
                  </a:lnTo>
                  <a:lnTo>
                    <a:pt x="548" y="1844"/>
                  </a:lnTo>
                  <a:lnTo>
                    <a:pt x="554" y="1910"/>
                  </a:lnTo>
                  <a:lnTo>
                    <a:pt x="574" y="1798"/>
                  </a:lnTo>
                  <a:lnTo>
                    <a:pt x="600" y="1686"/>
                  </a:lnTo>
                  <a:lnTo>
                    <a:pt x="640" y="1581"/>
                  </a:lnTo>
                  <a:lnTo>
                    <a:pt x="686" y="1482"/>
                  </a:lnTo>
                  <a:lnTo>
                    <a:pt x="739" y="1383"/>
                  </a:lnTo>
                  <a:lnTo>
                    <a:pt x="805" y="1291"/>
                  </a:lnTo>
                  <a:lnTo>
                    <a:pt x="878" y="1212"/>
                  </a:lnTo>
                  <a:lnTo>
                    <a:pt x="950" y="1133"/>
                  </a:lnTo>
                  <a:lnTo>
                    <a:pt x="1036" y="1061"/>
                  </a:lnTo>
                  <a:lnTo>
                    <a:pt x="1128" y="1001"/>
                  </a:lnTo>
                  <a:lnTo>
                    <a:pt x="1227" y="942"/>
                  </a:lnTo>
                  <a:lnTo>
                    <a:pt x="1326" y="896"/>
                  </a:lnTo>
                  <a:lnTo>
                    <a:pt x="1432" y="863"/>
                  </a:lnTo>
                  <a:lnTo>
                    <a:pt x="1544" y="837"/>
                  </a:lnTo>
                  <a:lnTo>
                    <a:pt x="1656" y="817"/>
                  </a:lnTo>
                  <a:lnTo>
                    <a:pt x="1775" y="810"/>
                  </a:lnTo>
                  <a:lnTo>
                    <a:pt x="1894" y="817"/>
                  </a:lnTo>
                  <a:lnTo>
                    <a:pt x="2006" y="837"/>
                  </a:lnTo>
                  <a:lnTo>
                    <a:pt x="2118" y="863"/>
                  </a:lnTo>
                  <a:lnTo>
                    <a:pt x="2224" y="896"/>
                  </a:lnTo>
                  <a:lnTo>
                    <a:pt x="2330" y="942"/>
                  </a:lnTo>
                  <a:lnTo>
                    <a:pt x="2422" y="995"/>
                  </a:lnTo>
                  <a:lnTo>
                    <a:pt x="2514" y="1061"/>
                  </a:lnTo>
                  <a:lnTo>
                    <a:pt x="2600" y="1127"/>
                  </a:lnTo>
                  <a:lnTo>
                    <a:pt x="2679" y="1206"/>
                  </a:lnTo>
                  <a:lnTo>
                    <a:pt x="2752" y="1291"/>
                  </a:lnTo>
                  <a:lnTo>
                    <a:pt x="2811" y="1377"/>
                  </a:lnTo>
                  <a:lnTo>
                    <a:pt x="2871" y="1476"/>
                  </a:lnTo>
                  <a:lnTo>
                    <a:pt x="2917" y="1574"/>
                  </a:lnTo>
                  <a:lnTo>
                    <a:pt x="2957" y="1680"/>
                  </a:lnTo>
                  <a:lnTo>
                    <a:pt x="2983" y="1792"/>
                  </a:lnTo>
                  <a:lnTo>
                    <a:pt x="3003" y="1904"/>
                  </a:lnTo>
                  <a:lnTo>
                    <a:pt x="3009" y="1838"/>
                  </a:lnTo>
                  <a:lnTo>
                    <a:pt x="3009" y="1772"/>
                  </a:lnTo>
                  <a:lnTo>
                    <a:pt x="3003" y="1647"/>
                  </a:lnTo>
                  <a:lnTo>
                    <a:pt x="2983" y="1528"/>
                  </a:lnTo>
                  <a:lnTo>
                    <a:pt x="2950" y="1410"/>
                  </a:lnTo>
                  <a:lnTo>
                    <a:pt x="2910" y="1298"/>
                  </a:lnTo>
                  <a:lnTo>
                    <a:pt x="2858" y="1186"/>
                  </a:lnTo>
                  <a:lnTo>
                    <a:pt x="2798" y="1087"/>
                  </a:lnTo>
                  <a:lnTo>
                    <a:pt x="2726" y="995"/>
                  </a:lnTo>
                  <a:lnTo>
                    <a:pt x="2646" y="903"/>
                  </a:lnTo>
                  <a:lnTo>
                    <a:pt x="2561" y="824"/>
                  </a:lnTo>
                  <a:lnTo>
                    <a:pt x="2462" y="758"/>
                  </a:lnTo>
                  <a:lnTo>
                    <a:pt x="2363" y="692"/>
                  </a:lnTo>
                  <a:lnTo>
                    <a:pt x="2257" y="646"/>
                  </a:lnTo>
                  <a:lnTo>
                    <a:pt x="2145" y="600"/>
                  </a:lnTo>
                  <a:lnTo>
                    <a:pt x="2026" y="573"/>
                  </a:lnTo>
                  <a:lnTo>
                    <a:pt x="1901" y="554"/>
                  </a:lnTo>
                  <a:lnTo>
                    <a:pt x="1775" y="547"/>
                  </a:lnTo>
                  <a:close/>
                  <a:moveTo>
                    <a:pt x="1775" y="270"/>
                  </a:moveTo>
                  <a:lnTo>
                    <a:pt x="1861" y="270"/>
                  </a:lnTo>
                  <a:lnTo>
                    <a:pt x="1947" y="277"/>
                  </a:lnTo>
                  <a:lnTo>
                    <a:pt x="2033" y="284"/>
                  </a:lnTo>
                  <a:lnTo>
                    <a:pt x="2118" y="303"/>
                  </a:lnTo>
                  <a:lnTo>
                    <a:pt x="2198" y="317"/>
                  </a:lnTo>
                  <a:lnTo>
                    <a:pt x="2283" y="343"/>
                  </a:lnTo>
                  <a:lnTo>
                    <a:pt x="2363" y="363"/>
                  </a:lnTo>
                  <a:lnTo>
                    <a:pt x="2435" y="396"/>
                  </a:lnTo>
                  <a:lnTo>
                    <a:pt x="2514" y="428"/>
                  </a:lnTo>
                  <a:lnTo>
                    <a:pt x="2587" y="461"/>
                  </a:lnTo>
                  <a:lnTo>
                    <a:pt x="2660" y="501"/>
                  </a:lnTo>
                  <a:lnTo>
                    <a:pt x="2726" y="547"/>
                  </a:lnTo>
                  <a:lnTo>
                    <a:pt x="2798" y="587"/>
                  </a:lnTo>
                  <a:lnTo>
                    <a:pt x="2864" y="639"/>
                  </a:lnTo>
                  <a:lnTo>
                    <a:pt x="2924" y="692"/>
                  </a:lnTo>
                  <a:lnTo>
                    <a:pt x="2983" y="745"/>
                  </a:lnTo>
                  <a:lnTo>
                    <a:pt x="3042" y="797"/>
                  </a:lnTo>
                  <a:lnTo>
                    <a:pt x="3102" y="857"/>
                  </a:lnTo>
                  <a:lnTo>
                    <a:pt x="3155" y="922"/>
                  </a:lnTo>
                  <a:lnTo>
                    <a:pt x="3201" y="982"/>
                  </a:lnTo>
                  <a:lnTo>
                    <a:pt x="3247" y="1047"/>
                  </a:lnTo>
                  <a:lnTo>
                    <a:pt x="3293" y="1120"/>
                  </a:lnTo>
                  <a:lnTo>
                    <a:pt x="3333" y="1192"/>
                  </a:lnTo>
                  <a:lnTo>
                    <a:pt x="3373" y="1265"/>
                  </a:lnTo>
                  <a:lnTo>
                    <a:pt x="3406" y="1337"/>
                  </a:lnTo>
                  <a:lnTo>
                    <a:pt x="3439" y="1416"/>
                  </a:lnTo>
                  <a:lnTo>
                    <a:pt x="3465" y="1489"/>
                  </a:lnTo>
                  <a:lnTo>
                    <a:pt x="3491" y="1574"/>
                  </a:lnTo>
                  <a:lnTo>
                    <a:pt x="3511" y="1653"/>
                  </a:lnTo>
                  <a:lnTo>
                    <a:pt x="3524" y="1739"/>
                  </a:lnTo>
                  <a:lnTo>
                    <a:pt x="3538" y="1818"/>
                  </a:lnTo>
                  <a:lnTo>
                    <a:pt x="3551" y="1904"/>
                  </a:lnTo>
                  <a:lnTo>
                    <a:pt x="3551" y="1838"/>
                  </a:lnTo>
                  <a:lnTo>
                    <a:pt x="3557" y="1772"/>
                  </a:lnTo>
                  <a:lnTo>
                    <a:pt x="3551" y="1680"/>
                  </a:lnTo>
                  <a:lnTo>
                    <a:pt x="3544" y="1594"/>
                  </a:lnTo>
                  <a:lnTo>
                    <a:pt x="3531" y="1502"/>
                  </a:lnTo>
                  <a:lnTo>
                    <a:pt x="3518" y="1416"/>
                  </a:lnTo>
                  <a:lnTo>
                    <a:pt x="3498" y="1331"/>
                  </a:lnTo>
                  <a:lnTo>
                    <a:pt x="3472" y="1245"/>
                  </a:lnTo>
                  <a:lnTo>
                    <a:pt x="3445" y="1166"/>
                  </a:lnTo>
                  <a:lnTo>
                    <a:pt x="3412" y="1080"/>
                  </a:lnTo>
                  <a:lnTo>
                    <a:pt x="3379" y="1001"/>
                  </a:lnTo>
                  <a:lnTo>
                    <a:pt x="3340" y="929"/>
                  </a:lnTo>
                  <a:lnTo>
                    <a:pt x="3293" y="857"/>
                  </a:lnTo>
                  <a:lnTo>
                    <a:pt x="3247" y="784"/>
                  </a:lnTo>
                  <a:lnTo>
                    <a:pt x="3201" y="712"/>
                  </a:lnTo>
                  <a:lnTo>
                    <a:pt x="3148" y="646"/>
                  </a:lnTo>
                  <a:lnTo>
                    <a:pt x="3089" y="580"/>
                  </a:lnTo>
                  <a:lnTo>
                    <a:pt x="3029" y="521"/>
                  </a:lnTo>
                  <a:lnTo>
                    <a:pt x="2970" y="461"/>
                  </a:lnTo>
                  <a:lnTo>
                    <a:pt x="2904" y="409"/>
                  </a:lnTo>
                  <a:lnTo>
                    <a:pt x="2838" y="356"/>
                  </a:lnTo>
                  <a:lnTo>
                    <a:pt x="2765" y="303"/>
                  </a:lnTo>
                  <a:lnTo>
                    <a:pt x="2693" y="257"/>
                  </a:lnTo>
                  <a:lnTo>
                    <a:pt x="2620" y="218"/>
                  </a:lnTo>
                  <a:lnTo>
                    <a:pt x="2547" y="178"/>
                  </a:lnTo>
                  <a:lnTo>
                    <a:pt x="2468" y="139"/>
                  </a:lnTo>
                  <a:lnTo>
                    <a:pt x="2382" y="112"/>
                  </a:lnTo>
                  <a:lnTo>
                    <a:pt x="2303" y="79"/>
                  </a:lnTo>
                  <a:lnTo>
                    <a:pt x="2217" y="60"/>
                  </a:lnTo>
                  <a:lnTo>
                    <a:pt x="2132" y="40"/>
                  </a:lnTo>
                  <a:lnTo>
                    <a:pt x="2046" y="20"/>
                  </a:lnTo>
                  <a:lnTo>
                    <a:pt x="1953" y="14"/>
                  </a:lnTo>
                  <a:lnTo>
                    <a:pt x="1868" y="7"/>
                  </a:lnTo>
                  <a:lnTo>
                    <a:pt x="1775" y="0"/>
                  </a:lnTo>
                  <a:lnTo>
                    <a:pt x="1683" y="7"/>
                  </a:lnTo>
                  <a:lnTo>
                    <a:pt x="1597" y="14"/>
                  </a:lnTo>
                  <a:lnTo>
                    <a:pt x="1505" y="27"/>
                  </a:lnTo>
                  <a:lnTo>
                    <a:pt x="1419" y="40"/>
                  </a:lnTo>
                  <a:lnTo>
                    <a:pt x="1333" y="60"/>
                  </a:lnTo>
                  <a:lnTo>
                    <a:pt x="1247" y="86"/>
                  </a:lnTo>
                  <a:lnTo>
                    <a:pt x="1168" y="112"/>
                  </a:lnTo>
                  <a:lnTo>
                    <a:pt x="1082" y="145"/>
                  </a:lnTo>
                  <a:lnTo>
                    <a:pt x="1003" y="178"/>
                  </a:lnTo>
                  <a:lnTo>
                    <a:pt x="930" y="218"/>
                  </a:lnTo>
                  <a:lnTo>
                    <a:pt x="858" y="264"/>
                  </a:lnTo>
                  <a:lnTo>
                    <a:pt x="785" y="310"/>
                  </a:lnTo>
                  <a:lnTo>
                    <a:pt x="713" y="356"/>
                  </a:lnTo>
                  <a:lnTo>
                    <a:pt x="647" y="409"/>
                  </a:lnTo>
                  <a:lnTo>
                    <a:pt x="581" y="468"/>
                  </a:lnTo>
                  <a:lnTo>
                    <a:pt x="521" y="527"/>
                  </a:lnTo>
                  <a:lnTo>
                    <a:pt x="462" y="587"/>
                  </a:lnTo>
                  <a:lnTo>
                    <a:pt x="409" y="652"/>
                  </a:lnTo>
                  <a:lnTo>
                    <a:pt x="356" y="718"/>
                  </a:lnTo>
                  <a:lnTo>
                    <a:pt x="303" y="791"/>
                  </a:lnTo>
                  <a:lnTo>
                    <a:pt x="257" y="857"/>
                  </a:lnTo>
                  <a:lnTo>
                    <a:pt x="217" y="936"/>
                  </a:lnTo>
                  <a:lnTo>
                    <a:pt x="178" y="1008"/>
                  </a:lnTo>
                  <a:lnTo>
                    <a:pt x="138" y="1087"/>
                  </a:lnTo>
                  <a:lnTo>
                    <a:pt x="112" y="1173"/>
                  </a:lnTo>
                  <a:lnTo>
                    <a:pt x="79" y="1252"/>
                  </a:lnTo>
                  <a:lnTo>
                    <a:pt x="59" y="1337"/>
                  </a:lnTo>
                  <a:lnTo>
                    <a:pt x="39" y="1423"/>
                  </a:lnTo>
                  <a:lnTo>
                    <a:pt x="19" y="1508"/>
                  </a:lnTo>
                  <a:lnTo>
                    <a:pt x="13" y="1601"/>
                  </a:lnTo>
                  <a:lnTo>
                    <a:pt x="6" y="1686"/>
                  </a:lnTo>
                  <a:lnTo>
                    <a:pt x="0" y="1778"/>
                  </a:lnTo>
                  <a:lnTo>
                    <a:pt x="6" y="1844"/>
                  </a:lnTo>
                  <a:lnTo>
                    <a:pt x="6" y="1910"/>
                  </a:lnTo>
                  <a:lnTo>
                    <a:pt x="19" y="1825"/>
                  </a:lnTo>
                  <a:lnTo>
                    <a:pt x="33" y="1739"/>
                  </a:lnTo>
                  <a:lnTo>
                    <a:pt x="46" y="1660"/>
                  </a:lnTo>
                  <a:lnTo>
                    <a:pt x="66" y="1574"/>
                  </a:lnTo>
                  <a:lnTo>
                    <a:pt x="92" y="1495"/>
                  </a:lnTo>
                  <a:lnTo>
                    <a:pt x="118" y="1416"/>
                  </a:lnTo>
                  <a:lnTo>
                    <a:pt x="145" y="1344"/>
                  </a:lnTo>
                  <a:lnTo>
                    <a:pt x="184" y="1271"/>
                  </a:lnTo>
                  <a:lnTo>
                    <a:pt x="217" y="1192"/>
                  </a:lnTo>
                  <a:lnTo>
                    <a:pt x="257" y="1127"/>
                  </a:lnTo>
                  <a:lnTo>
                    <a:pt x="303" y="1054"/>
                  </a:lnTo>
                  <a:lnTo>
                    <a:pt x="350" y="988"/>
                  </a:lnTo>
                  <a:lnTo>
                    <a:pt x="402" y="922"/>
                  </a:lnTo>
                  <a:lnTo>
                    <a:pt x="455" y="863"/>
                  </a:lnTo>
                  <a:lnTo>
                    <a:pt x="508" y="804"/>
                  </a:lnTo>
                  <a:lnTo>
                    <a:pt x="567" y="745"/>
                  </a:lnTo>
                  <a:lnTo>
                    <a:pt x="627" y="692"/>
                  </a:lnTo>
                  <a:lnTo>
                    <a:pt x="693" y="639"/>
                  </a:lnTo>
                  <a:lnTo>
                    <a:pt x="759" y="593"/>
                  </a:lnTo>
                  <a:lnTo>
                    <a:pt x="825" y="547"/>
                  </a:lnTo>
                  <a:lnTo>
                    <a:pt x="891" y="507"/>
                  </a:lnTo>
                  <a:lnTo>
                    <a:pt x="963" y="468"/>
                  </a:lnTo>
                  <a:lnTo>
                    <a:pt x="1036" y="428"/>
                  </a:lnTo>
                  <a:lnTo>
                    <a:pt x="1115" y="396"/>
                  </a:lnTo>
                  <a:lnTo>
                    <a:pt x="1194" y="369"/>
                  </a:lnTo>
                  <a:lnTo>
                    <a:pt x="1274" y="343"/>
                  </a:lnTo>
                  <a:lnTo>
                    <a:pt x="1353" y="323"/>
                  </a:lnTo>
                  <a:lnTo>
                    <a:pt x="1432" y="303"/>
                  </a:lnTo>
                  <a:lnTo>
                    <a:pt x="1518" y="290"/>
                  </a:lnTo>
                  <a:lnTo>
                    <a:pt x="1604" y="277"/>
                  </a:lnTo>
                  <a:lnTo>
                    <a:pt x="1689" y="270"/>
                  </a:lnTo>
                  <a:lnTo>
                    <a:pt x="1775" y="270"/>
                  </a:lnTo>
                  <a:close/>
                  <a:moveTo>
                    <a:pt x="1782" y="2990"/>
                  </a:moveTo>
                  <a:lnTo>
                    <a:pt x="1881" y="2984"/>
                  </a:lnTo>
                  <a:lnTo>
                    <a:pt x="1973" y="2970"/>
                  </a:lnTo>
                  <a:lnTo>
                    <a:pt x="2066" y="2951"/>
                  </a:lnTo>
                  <a:lnTo>
                    <a:pt x="2151" y="2918"/>
                  </a:lnTo>
                  <a:lnTo>
                    <a:pt x="2237" y="2878"/>
                  </a:lnTo>
                  <a:lnTo>
                    <a:pt x="2310" y="2825"/>
                  </a:lnTo>
                  <a:lnTo>
                    <a:pt x="2389" y="2773"/>
                  </a:lnTo>
                  <a:lnTo>
                    <a:pt x="2455" y="2714"/>
                  </a:lnTo>
                  <a:lnTo>
                    <a:pt x="2514" y="2641"/>
                  </a:lnTo>
                  <a:lnTo>
                    <a:pt x="2567" y="2569"/>
                  </a:lnTo>
                  <a:lnTo>
                    <a:pt x="2620" y="2490"/>
                  </a:lnTo>
                  <a:lnTo>
                    <a:pt x="2660" y="2411"/>
                  </a:lnTo>
                  <a:lnTo>
                    <a:pt x="2693" y="2318"/>
                  </a:lnTo>
                  <a:lnTo>
                    <a:pt x="2712" y="2233"/>
                  </a:lnTo>
                  <a:lnTo>
                    <a:pt x="2726" y="2134"/>
                  </a:lnTo>
                  <a:lnTo>
                    <a:pt x="2732" y="2035"/>
                  </a:lnTo>
                  <a:lnTo>
                    <a:pt x="2726" y="1969"/>
                  </a:lnTo>
                  <a:lnTo>
                    <a:pt x="2719" y="1904"/>
                  </a:lnTo>
                  <a:lnTo>
                    <a:pt x="2706" y="1989"/>
                  </a:lnTo>
                  <a:lnTo>
                    <a:pt x="2679" y="2075"/>
                  </a:lnTo>
                  <a:lnTo>
                    <a:pt x="2653" y="2154"/>
                  </a:lnTo>
                  <a:lnTo>
                    <a:pt x="2613" y="2226"/>
                  </a:lnTo>
                  <a:lnTo>
                    <a:pt x="2574" y="2299"/>
                  </a:lnTo>
                  <a:lnTo>
                    <a:pt x="2521" y="2371"/>
                  </a:lnTo>
                  <a:lnTo>
                    <a:pt x="2468" y="2430"/>
                  </a:lnTo>
                  <a:lnTo>
                    <a:pt x="2409" y="2490"/>
                  </a:lnTo>
                  <a:lnTo>
                    <a:pt x="2343" y="2542"/>
                  </a:lnTo>
                  <a:lnTo>
                    <a:pt x="2270" y="2588"/>
                  </a:lnTo>
                  <a:lnTo>
                    <a:pt x="2198" y="2628"/>
                  </a:lnTo>
                  <a:lnTo>
                    <a:pt x="2118" y="2661"/>
                  </a:lnTo>
                  <a:lnTo>
                    <a:pt x="2039" y="2687"/>
                  </a:lnTo>
                  <a:lnTo>
                    <a:pt x="1953" y="2707"/>
                  </a:lnTo>
                  <a:lnTo>
                    <a:pt x="1868" y="2720"/>
                  </a:lnTo>
                  <a:lnTo>
                    <a:pt x="1782" y="2727"/>
                  </a:lnTo>
                  <a:lnTo>
                    <a:pt x="1689" y="2720"/>
                  </a:lnTo>
                  <a:lnTo>
                    <a:pt x="1604" y="2714"/>
                  </a:lnTo>
                  <a:lnTo>
                    <a:pt x="1518" y="2694"/>
                  </a:lnTo>
                  <a:lnTo>
                    <a:pt x="1439" y="2661"/>
                  </a:lnTo>
                  <a:lnTo>
                    <a:pt x="1359" y="2628"/>
                  </a:lnTo>
                  <a:lnTo>
                    <a:pt x="1287" y="2588"/>
                  </a:lnTo>
                  <a:lnTo>
                    <a:pt x="1221" y="2542"/>
                  </a:lnTo>
                  <a:lnTo>
                    <a:pt x="1155" y="2490"/>
                  </a:lnTo>
                  <a:lnTo>
                    <a:pt x="1095" y="2437"/>
                  </a:lnTo>
                  <a:lnTo>
                    <a:pt x="1036" y="2371"/>
                  </a:lnTo>
                  <a:lnTo>
                    <a:pt x="990" y="2305"/>
                  </a:lnTo>
                  <a:lnTo>
                    <a:pt x="944" y="2233"/>
                  </a:lnTo>
                  <a:lnTo>
                    <a:pt x="904" y="2154"/>
                  </a:lnTo>
                  <a:lnTo>
                    <a:pt x="878" y="2075"/>
                  </a:lnTo>
                  <a:lnTo>
                    <a:pt x="851" y="1996"/>
                  </a:lnTo>
                  <a:lnTo>
                    <a:pt x="838" y="1910"/>
                  </a:lnTo>
                  <a:lnTo>
                    <a:pt x="831" y="1976"/>
                  </a:lnTo>
                  <a:lnTo>
                    <a:pt x="825" y="2042"/>
                  </a:lnTo>
                  <a:lnTo>
                    <a:pt x="831" y="2141"/>
                  </a:lnTo>
                  <a:lnTo>
                    <a:pt x="845" y="2233"/>
                  </a:lnTo>
                  <a:lnTo>
                    <a:pt x="871" y="2325"/>
                  </a:lnTo>
                  <a:lnTo>
                    <a:pt x="904" y="2411"/>
                  </a:lnTo>
                  <a:lnTo>
                    <a:pt x="944" y="2496"/>
                  </a:lnTo>
                  <a:lnTo>
                    <a:pt x="990" y="2575"/>
                  </a:lnTo>
                  <a:lnTo>
                    <a:pt x="1043" y="2648"/>
                  </a:lnTo>
                  <a:lnTo>
                    <a:pt x="1109" y="2714"/>
                  </a:lnTo>
                  <a:lnTo>
                    <a:pt x="1175" y="2773"/>
                  </a:lnTo>
                  <a:lnTo>
                    <a:pt x="1247" y="2832"/>
                  </a:lnTo>
                  <a:lnTo>
                    <a:pt x="1326" y="2878"/>
                  </a:lnTo>
                  <a:lnTo>
                    <a:pt x="1412" y="2918"/>
                  </a:lnTo>
                  <a:lnTo>
                    <a:pt x="1498" y="2951"/>
                  </a:lnTo>
                  <a:lnTo>
                    <a:pt x="1590" y="2970"/>
                  </a:lnTo>
                  <a:lnTo>
                    <a:pt x="1683" y="2984"/>
                  </a:lnTo>
                  <a:lnTo>
                    <a:pt x="1782" y="2990"/>
                  </a:lnTo>
                  <a:close/>
                  <a:moveTo>
                    <a:pt x="1782" y="2444"/>
                  </a:moveTo>
                  <a:lnTo>
                    <a:pt x="1821" y="2444"/>
                  </a:lnTo>
                  <a:lnTo>
                    <a:pt x="1861" y="2437"/>
                  </a:lnTo>
                  <a:lnTo>
                    <a:pt x="1901" y="2430"/>
                  </a:lnTo>
                  <a:lnTo>
                    <a:pt x="1940" y="2417"/>
                  </a:lnTo>
                  <a:lnTo>
                    <a:pt x="1973" y="2397"/>
                  </a:lnTo>
                  <a:lnTo>
                    <a:pt x="2006" y="2378"/>
                  </a:lnTo>
                  <a:lnTo>
                    <a:pt x="2039" y="2351"/>
                  </a:lnTo>
                  <a:lnTo>
                    <a:pt x="2066" y="2325"/>
                  </a:lnTo>
                  <a:lnTo>
                    <a:pt x="2092" y="2299"/>
                  </a:lnTo>
                  <a:lnTo>
                    <a:pt x="2118" y="2266"/>
                  </a:lnTo>
                  <a:lnTo>
                    <a:pt x="2138" y="2233"/>
                  </a:lnTo>
                  <a:lnTo>
                    <a:pt x="2151" y="2200"/>
                  </a:lnTo>
                  <a:lnTo>
                    <a:pt x="2171" y="2160"/>
                  </a:lnTo>
                  <a:lnTo>
                    <a:pt x="2178" y="2121"/>
                  </a:lnTo>
                  <a:lnTo>
                    <a:pt x="2184" y="2081"/>
                  </a:lnTo>
                  <a:lnTo>
                    <a:pt x="2184" y="2042"/>
                  </a:lnTo>
                  <a:lnTo>
                    <a:pt x="2178" y="1969"/>
                  </a:lnTo>
                  <a:lnTo>
                    <a:pt x="2165" y="1910"/>
                  </a:lnTo>
                  <a:lnTo>
                    <a:pt x="2138" y="1963"/>
                  </a:lnTo>
                  <a:lnTo>
                    <a:pt x="2105" y="2015"/>
                  </a:lnTo>
                  <a:lnTo>
                    <a:pt x="2066" y="2062"/>
                  </a:lnTo>
                  <a:lnTo>
                    <a:pt x="2019" y="2101"/>
                  </a:lnTo>
                  <a:lnTo>
                    <a:pt x="1967" y="2134"/>
                  </a:lnTo>
                  <a:lnTo>
                    <a:pt x="1907" y="2160"/>
                  </a:lnTo>
                  <a:lnTo>
                    <a:pt x="1848" y="2174"/>
                  </a:lnTo>
                  <a:lnTo>
                    <a:pt x="1782" y="2180"/>
                  </a:lnTo>
                  <a:lnTo>
                    <a:pt x="1716" y="2174"/>
                  </a:lnTo>
                  <a:lnTo>
                    <a:pt x="1650" y="2160"/>
                  </a:lnTo>
                  <a:lnTo>
                    <a:pt x="1597" y="2134"/>
                  </a:lnTo>
                  <a:lnTo>
                    <a:pt x="1544" y="2108"/>
                  </a:lnTo>
                  <a:lnTo>
                    <a:pt x="1491" y="2062"/>
                  </a:lnTo>
                  <a:lnTo>
                    <a:pt x="1452" y="2015"/>
                  </a:lnTo>
                  <a:lnTo>
                    <a:pt x="1419" y="1963"/>
                  </a:lnTo>
                  <a:lnTo>
                    <a:pt x="1399" y="1910"/>
                  </a:lnTo>
                  <a:lnTo>
                    <a:pt x="1379" y="1976"/>
                  </a:lnTo>
                  <a:lnTo>
                    <a:pt x="1373" y="2042"/>
                  </a:lnTo>
                  <a:lnTo>
                    <a:pt x="1373" y="2081"/>
                  </a:lnTo>
                  <a:lnTo>
                    <a:pt x="1379" y="2121"/>
                  </a:lnTo>
                  <a:lnTo>
                    <a:pt x="1392" y="2160"/>
                  </a:lnTo>
                  <a:lnTo>
                    <a:pt x="1406" y="2200"/>
                  </a:lnTo>
                  <a:lnTo>
                    <a:pt x="1419" y="2233"/>
                  </a:lnTo>
                  <a:lnTo>
                    <a:pt x="1439" y="2266"/>
                  </a:lnTo>
                  <a:lnTo>
                    <a:pt x="1465" y="2299"/>
                  </a:lnTo>
                  <a:lnTo>
                    <a:pt x="1491" y="2325"/>
                  </a:lnTo>
                  <a:lnTo>
                    <a:pt x="1518" y="2351"/>
                  </a:lnTo>
                  <a:lnTo>
                    <a:pt x="1551" y="2378"/>
                  </a:lnTo>
                  <a:lnTo>
                    <a:pt x="1584" y="2397"/>
                  </a:lnTo>
                  <a:lnTo>
                    <a:pt x="1623" y="2417"/>
                  </a:lnTo>
                  <a:lnTo>
                    <a:pt x="1656" y="2430"/>
                  </a:lnTo>
                  <a:lnTo>
                    <a:pt x="1696" y="2437"/>
                  </a:lnTo>
                  <a:lnTo>
                    <a:pt x="1736" y="2444"/>
                  </a:lnTo>
                  <a:lnTo>
                    <a:pt x="1782" y="2444"/>
                  </a:lnTo>
                  <a:close/>
                  <a:moveTo>
                    <a:pt x="1775" y="1094"/>
                  </a:moveTo>
                  <a:lnTo>
                    <a:pt x="1709" y="1094"/>
                  </a:lnTo>
                  <a:lnTo>
                    <a:pt x="1637" y="1107"/>
                  </a:lnTo>
                  <a:lnTo>
                    <a:pt x="1577" y="1127"/>
                  </a:lnTo>
                  <a:lnTo>
                    <a:pt x="1511" y="1146"/>
                  </a:lnTo>
                  <a:lnTo>
                    <a:pt x="1452" y="1173"/>
                  </a:lnTo>
                  <a:lnTo>
                    <a:pt x="1392" y="1212"/>
                  </a:lnTo>
                  <a:lnTo>
                    <a:pt x="1340" y="1252"/>
                  </a:lnTo>
                  <a:lnTo>
                    <a:pt x="1293" y="1291"/>
                  </a:lnTo>
                  <a:lnTo>
                    <a:pt x="1247" y="1344"/>
                  </a:lnTo>
                  <a:lnTo>
                    <a:pt x="1208" y="1396"/>
                  </a:lnTo>
                  <a:lnTo>
                    <a:pt x="1175" y="1449"/>
                  </a:lnTo>
                  <a:lnTo>
                    <a:pt x="1148" y="1508"/>
                  </a:lnTo>
                  <a:lnTo>
                    <a:pt x="1122" y="1574"/>
                  </a:lnTo>
                  <a:lnTo>
                    <a:pt x="1109" y="1640"/>
                  </a:lnTo>
                  <a:lnTo>
                    <a:pt x="1095" y="1706"/>
                  </a:lnTo>
                  <a:lnTo>
                    <a:pt x="1095" y="1778"/>
                  </a:lnTo>
                  <a:lnTo>
                    <a:pt x="1095" y="1844"/>
                  </a:lnTo>
                  <a:lnTo>
                    <a:pt x="1109" y="1910"/>
                  </a:lnTo>
                  <a:lnTo>
                    <a:pt x="1122" y="1851"/>
                  </a:lnTo>
                  <a:lnTo>
                    <a:pt x="1142" y="1798"/>
                  </a:lnTo>
                  <a:lnTo>
                    <a:pt x="1161" y="1739"/>
                  </a:lnTo>
                  <a:lnTo>
                    <a:pt x="1194" y="1693"/>
                  </a:lnTo>
                  <a:lnTo>
                    <a:pt x="1221" y="1640"/>
                  </a:lnTo>
                  <a:lnTo>
                    <a:pt x="1260" y="1594"/>
                  </a:lnTo>
                  <a:lnTo>
                    <a:pt x="1300" y="1555"/>
                  </a:lnTo>
                  <a:lnTo>
                    <a:pt x="1340" y="1515"/>
                  </a:lnTo>
                  <a:lnTo>
                    <a:pt x="1386" y="1482"/>
                  </a:lnTo>
                  <a:lnTo>
                    <a:pt x="1439" y="1449"/>
                  </a:lnTo>
                  <a:lnTo>
                    <a:pt x="1485" y="1423"/>
                  </a:lnTo>
                  <a:lnTo>
                    <a:pt x="1544" y="1403"/>
                  </a:lnTo>
                  <a:lnTo>
                    <a:pt x="1597" y="1383"/>
                  </a:lnTo>
                  <a:lnTo>
                    <a:pt x="1656" y="1370"/>
                  </a:lnTo>
                  <a:lnTo>
                    <a:pt x="1716" y="1364"/>
                  </a:lnTo>
                  <a:lnTo>
                    <a:pt x="1775" y="1357"/>
                  </a:lnTo>
                  <a:lnTo>
                    <a:pt x="1841" y="1357"/>
                  </a:lnTo>
                  <a:lnTo>
                    <a:pt x="1901" y="1370"/>
                  </a:lnTo>
                  <a:lnTo>
                    <a:pt x="1960" y="1383"/>
                  </a:lnTo>
                  <a:lnTo>
                    <a:pt x="2013" y="1396"/>
                  </a:lnTo>
                  <a:lnTo>
                    <a:pt x="2066" y="1423"/>
                  </a:lnTo>
                  <a:lnTo>
                    <a:pt x="2118" y="1449"/>
                  </a:lnTo>
                  <a:lnTo>
                    <a:pt x="2171" y="1482"/>
                  </a:lnTo>
                  <a:lnTo>
                    <a:pt x="2217" y="1515"/>
                  </a:lnTo>
                  <a:lnTo>
                    <a:pt x="2257" y="1555"/>
                  </a:lnTo>
                  <a:lnTo>
                    <a:pt x="2297" y="1594"/>
                  </a:lnTo>
                  <a:lnTo>
                    <a:pt x="2336" y="1640"/>
                  </a:lnTo>
                  <a:lnTo>
                    <a:pt x="2363" y="1686"/>
                  </a:lnTo>
                  <a:lnTo>
                    <a:pt x="2396" y="1739"/>
                  </a:lnTo>
                  <a:lnTo>
                    <a:pt x="2415" y="1792"/>
                  </a:lnTo>
                  <a:lnTo>
                    <a:pt x="2435" y="1851"/>
                  </a:lnTo>
                  <a:lnTo>
                    <a:pt x="2448" y="1904"/>
                  </a:lnTo>
                  <a:lnTo>
                    <a:pt x="2462" y="1844"/>
                  </a:lnTo>
                  <a:lnTo>
                    <a:pt x="2462" y="1772"/>
                  </a:lnTo>
                  <a:lnTo>
                    <a:pt x="2462" y="1706"/>
                  </a:lnTo>
                  <a:lnTo>
                    <a:pt x="2448" y="1634"/>
                  </a:lnTo>
                  <a:lnTo>
                    <a:pt x="2429" y="1574"/>
                  </a:lnTo>
                  <a:lnTo>
                    <a:pt x="2409" y="1508"/>
                  </a:lnTo>
                  <a:lnTo>
                    <a:pt x="2382" y="1449"/>
                  </a:lnTo>
                  <a:lnTo>
                    <a:pt x="2343" y="1390"/>
                  </a:lnTo>
                  <a:lnTo>
                    <a:pt x="2303" y="1337"/>
                  </a:lnTo>
                  <a:lnTo>
                    <a:pt x="2264" y="1291"/>
                  </a:lnTo>
                  <a:lnTo>
                    <a:pt x="2211" y="1245"/>
                  </a:lnTo>
                  <a:lnTo>
                    <a:pt x="2158" y="1206"/>
                  </a:lnTo>
                  <a:lnTo>
                    <a:pt x="2105" y="1173"/>
                  </a:lnTo>
                  <a:lnTo>
                    <a:pt x="2046" y="1146"/>
                  </a:lnTo>
                  <a:lnTo>
                    <a:pt x="1980" y="1120"/>
                  </a:lnTo>
                  <a:lnTo>
                    <a:pt x="1914" y="1107"/>
                  </a:lnTo>
                  <a:lnTo>
                    <a:pt x="1848" y="1094"/>
                  </a:lnTo>
                  <a:lnTo>
                    <a:pt x="1775" y="109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auto">
            <a:xfrm>
              <a:off x="6645" y="10813"/>
              <a:ext cx="1657" cy="994"/>
            </a:xfrm>
            <a:custGeom>
              <a:avLst/>
              <a:gdLst/>
              <a:ahLst/>
              <a:cxnLst>
                <a:cxn ang="0">
                  <a:pos x="904" y="329"/>
                </a:cxn>
                <a:cxn ang="0">
                  <a:pos x="1043" y="355"/>
                </a:cxn>
                <a:cxn ang="0">
                  <a:pos x="1181" y="401"/>
                </a:cxn>
                <a:cxn ang="0">
                  <a:pos x="1300" y="474"/>
                </a:cxn>
                <a:cxn ang="0">
                  <a:pos x="1412" y="566"/>
                </a:cxn>
                <a:cxn ang="0">
                  <a:pos x="1498" y="671"/>
                </a:cxn>
                <a:cxn ang="0">
                  <a:pos x="1577" y="790"/>
                </a:cxn>
                <a:cxn ang="0">
                  <a:pos x="1624" y="922"/>
                </a:cxn>
                <a:cxn ang="0">
                  <a:pos x="1657" y="915"/>
                </a:cxn>
                <a:cxn ang="0">
                  <a:pos x="1657" y="744"/>
                </a:cxn>
                <a:cxn ang="0">
                  <a:pos x="1624" y="586"/>
                </a:cxn>
                <a:cxn ang="0">
                  <a:pos x="1558" y="434"/>
                </a:cxn>
                <a:cxn ang="0">
                  <a:pos x="1465" y="303"/>
                </a:cxn>
                <a:cxn ang="0">
                  <a:pos x="1353" y="191"/>
                </a:cxn>
                <a:cxn ang="0">
                  <a:pos x="1221" y="105"/>
                </a:cxn>
                <a:cxn ang="0">
                  <a:pos x="1076" y="39"/>
                </a:cxn>
                <a:cxn ang="0">
                  <a:pos x="911" y="6"/>
                </a:cxn>
                <a:cxn ang="0">
                  <a:pos x="739" y="6"/>
                </a:cxn>
                <a:cxn ang="0">
                  <a:pos x="581" y="39"/>
                </a:cxn>
                <a:cxn ang="0">
                  <a:pos x="429" y="105"/>
                </a:cxn>
                <a:cxn ang="0">
                  <a:pos x="297" y="191"/>
                </a:cxn>
                <a:cxn ang="0">
                  <a:pos x="185" y="303"/>
                </a:cxn>
                <a:cxn ang="0">
                  <a:pos x="99" y="441"/>
                </a:cxn>
                <a:cxn ang="0">
                  <a:pos x="33" y="586"/>
                </a:cxn>
                <a:cxn ang="0">
                  <a:pos x="0" y="750"/>
                </a:cxn>
                <a:cxn ang="0">
                  <a:pos x="0" y="915"/>
                </a:cxn>
                <a:cxn ang="0">
                  <a:pos x="33" y="922"/>
                </a:cxn>
                <a:cxn ang="0">
                  <a:pos x="79" y="790"/>
                </a:cxn>
                <a:cxn ang="0">
                  <a:pos x="152" y="671"/>
                </a:cxn>
                <a:cxn ang="0">
                  <a:pos x="244" y="566"/>
                </a:cxn>
                <a:cxn ang="0">
                  <a:pos x="350" y="474"/>
                </a:cxn>
                <a:cxn ang="0">
                  <a:pos x="475" y="408"/>
                </a:cxn>
                <a:cxn ang="0">
                  <a:pos x="607" y="355"/>
                </a:cxn>
                <a:cxn ang="0">
                  <a:pos x="752" y="329"/>
                </a:cxn>
              </a:cxnLst>
              <a:rect l="0" t="0" r="r" b="b"/>
              <a:pathLst>
                <a:path w="1657" h="994">
                  <a:moveTo>
                    <a:pt x="825" y="329"/>
                  </a:moveTo>
                  <a:lnTo>
                    <a:pt x="904" y="329"/>
                  </a:lnTo>
                  <a:lnTo>
                    <a:pt x="977" y="342"/>
                  </a:lnTo>
                  <a:lnTo>
                    <a:pt x="1043" y="355"/>
                  </a:lnTo>
                  <a:lnTo>
                    <a:pt x="1115" y="375"/>
                  </a:lnTo>
                  <a:lnTo>
                    <a:pt x="1181" y="401"/>
                  </a:lnTo>
                  <a:lnTo>
                    <a:pt x="1241" y="434"/>
                  </a:lnTo>
                  <a:lnTo>
                    <a:pt x="1300" y="474"/>
                  </a:lnTo>
                  <a:lnTo>
                    <a:pt x="1359" y="520"/>
                  </a:lnTo>
                  <a:lnTo>
                    <a:pt x="1412" y="566"/>
                  </a:lnTo>
                  <a:lnTo>
                    <a:pt x="1458" y="612"/>
                  </a:lnTo>
                  <a:lnTo>
                    <a:pt x="1498" y="671"/>
                  </a:lnTo>
                  <a:lnTo>
                    <a:pt x="1538" y="731"/>
                  </a:lnTo>
                  <a:lnTo>
                    <a:pt x="1577" y="790"/>
                  </a:lnTo>
                  <a:lnTo>
                    <a:pt x="1604" y="856"/>
                  </a:lnTo>
                  <a:lnTo>
                    <a:pt x="1624" y="922"/>
                  </a:lnTo>
                  <a:lnTo>
                    <a:pt x="1643" y="994"/>
                  </a:lnTo>
                  <a:lnTo>
                    <a:pt x="1657" y="915"/>
                  </a:lnTo>
                  <a:lnTo>
                    <a:pt x="1657" y="829"/>
                  </a:lnTo>
                  <a:lnTo>
                    <a:pt x="1657" y="744"/>
                  </a:lnTo>
                  <a:lnTo>
                    <a:pt x="1643" y="665"/>
                  </a:lnTo>
                  <a:lnTo>
                    <a:pt x="1624" y="586"/>
                  </a:lnTo>
                  <a:lnTo>
                    <a:pt x="1591" y="507"/>
                  </a:lnTo>
                  <a:lnTo>
                    <a:pt x="1558" y="434"/>
                  </a:lnTo>
                  <a:lnTo>
                    <a:pt x="1518" y="368"/>
                  </a:lnTo>
                  <a:lnTo>
                    <a:pt x="1465" y="303"/>
                  </a:lnTo>
                  <a:lnTo>
                    <a:pt x="1412" y="243"/>
                  </a:lnTo>
                  <a:lnTo>
                    <a:pt x="1353" y="191"/>
                  </a:lnTo>
                  <a:lnTo>
                    <a:pt x="1293" y="145"/>
                  </a:lnTo>
                  <a:lnTo>
                    <a:pt x="1221" y="105"/>
                  </a:lnTo>
                  <a:lnTo>
                    <a:pt x="1148" y="65"/>
                  </a:lnTo>
                  <a:lnTo>
                    <a:pt x="1076" y="39"/>
                  </a:lnTo>
                  <a:lnTo>
                    <a:pt x="996" y="19"/>
                  </a:lnTo>
                  <a:lnTo>
                    <a:pt x="911" y="6"/>
                  </a:lnTo>
                  <a:lnTo>
                    <a:pt x="825" y="0"/>
                  </a:lnTo>
                  <a:lnTo>
                    <a:pt x="739" y="6"/>
                  </a:lnTo>
                  <a:lnTo>
                    <a:pt x="660" y="19"/>
                  </a:lnTo>
                  <a:lnTo>
                    <a:pt x="581" y="39"/>
                  </a:lnTo>
                  <a:lnTo>
                    <a:pt x="501" y="65"/>
                  </a:lnTo>
                  <a:lnTo>
                    <a:pt x="429" y="105"/>
                  </a:lnTo>
                  <a:lnTo>
                    <a:pt x="363" y="145"/>
                  </a:lnTo>
                  <a:lnTo>
                    <a:pt x="297" y="191"/>
                  </a:lnTo>
                  <a:lnTo>
                    <a:pt x="237" y="250"/>
                  </a:lnTo>
                  <a:lnTo>
                    <a:pt x="185" y="303"/>
                  </a:lnTo>
                  <a:lnTo>
                    <a:pt x="138" y="368"/>
                  </a:lnTo>
                  <a:lnTo>
                    <a:pt x="99" y="441"/>
                  </a:lnTo>
                  <a:lnTo>
                    <a:pt x="59" y="513"/>
                  </a:lnTo>
                  <a:lnTo>
                    <a:pt x="33" y="586"/>
                  </a:lnTo>
                  <a:lnTo>
                    <a:pt x="13" y="665"/>
                  </a:lnTo>
                  <a:lnTo>
                    <a:pt x="0" y="750"/>
                  </a:lnTo>
                  <a:lnTo>
                    <a:pt x="0" y="836"/>
                  </a:lnTo>
                  <a:lnTo>
                    <a:pt x="0" y="915"/>
                  </a:lnTo>
                  <a:lnTo>
                    <a:pt x="13" y="994"/>
                  </a:lnTo>
                  <a:lnTo>
                    <a:pt x="33" y="922"/>
                  </a:lnTo>
                  <a:lnTo>
                    <a:pt x="53" y="856"/>
                  </a:lnTo>
                  <a:lnTo>
                    <a:pt x="79" y="790"/>
                  </a:lnTo>
                  <a:lnTo>
                    <a:pt x="112" y="731"/>
                  </a:lnTo>
                  <a:lnTo>
                    <a:pt x="152" y="671"/>
                  </a:lnTo>
                  <a:lnTo>
                    <a:pt x="198" y="619"/>
                  </a:lnTo>
                  <a:lnTo>
                    <a:pt x="244" y="566"/>
                  </a:lnTo>
                  <a:lnTo>
                    <a:pt x="297" y="520"/>
                  </a:lnTo>
                  <a:lnTo>
                    <a:pt x="350" y="474"/>
                  </a:lnTo>
                  <a:lnTo>
                    <a:pt x="409" y="434"/>
                  </a:lnTo>
                  <a:lnTo>
                    <a:pt x="475" y="408"/>
                  </a:lnTo>
                  <a:lnTo>
                    <a:pt x="541" y="375"/>
                  </a:lnTo>
                  <a:lnTo>
                    <a:pt x="607" y="355"/>
                  </a:lnTo>
                  <a:lnTo>
                    <a:pt x="680" y="342"/>
                  </a:lnTo>
                  <a:lnTo>
                    <a:pt x="752" y="329"/>
                  </a:lnTo>
                  <a:lnTo>
                    <a:pt x="825" y="32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auto">
            <a:xfrm>
              <a:off x="6546" y="10154"/>
              <a:ext cx="2422" cy="1581"/>
            </a:xfrm>
            <a:custGeom>
              <a:avLst/>
              <a:gdLst/>
              <a:ahLst/>
              <a:cxnLst>
                <a:cxn ang="0">
                  <a:pos x="1062" y="329"/>
                </a:cxn>
                <a:cxn ang="0">
                  <a:pos x="1326" y="375"/>
                </a:cxn>
                <a:cxn ang="0">
                  <a:pos x="1577" y="474"/>
                </a:cxn>
                <a:cxn ang="0">
                  <a:pos x="1795" y="606"/>
                </a:cxn>
                <a:cxn ang="0">
                  <a:pos x="1993" y="777"/>
                </a:cxn>
                <a:cxn ang="0">
                  <a:pos x="2158" y="975"/>
                </a:cxn>
                <a:cxn ang="0">
                  <a:pos x="2284" y="1205"/>
                </a:cxn>
                <a:cxn ang="0">
                  <a:pos x="2376" y="1449"/>
                </a:cxn>
                <a:cxn ang="0">
                  <a:pos x="2409" y="1581"/>
                </a:cxn>
                <a:cxn ang="0">
                  <a:pos x="2422" y="1534"/>
                </a:cxn>
                <a:cxn ang="0">
                  <a:pos x="2416" y="1409"/>
                </a:cxn>
                <a:cxn ang="0">
                  <a:pos x="2402" y="1258"/>
                </a:cxn>
                <a:cxn ang="0">
                  <a:pos x="2376" y="1113"/>
                </a:cxn>
                <a:cxn ang="0">
                  <a:pos x="2330" y="975"/>
                </a:cxn>
                <a:cxn ang="0">
                  <a:pos x="2270" y="843"/>
                </a:cxn>
                <a:cxn ang="0">
                  <a:pos x="2204" y="718"/>
                </a:cxn>
                <a:cxn ang="0">
                  <a:pos x="2125" y="599"/>
                </a:cxn>
                <a:cxn ang="0">
                  <a:pos x="2033" y="487"/>
                </a:cxn>
                <a:cxn ang="0">
                  <a:pos x="1927" y="389"/>
                </a:cxn>
                <a:cxn ang="0">
                  <a:pos x="1815" y="296"/>
                </a:cxn>
                <a:cxn ang="0">
                  <a:pos x="1696" y="217"/>
                </a:cxn>
                <a:cxn ang="0">
                  <a:pos x="1571" y="145"/>
                </a:cxn>
                <a:cxn ang="0">
                  <a:pos x="1439" y="92"/>
                </a:cxn>
                <a:cxn ang="0">
                  <a:pos x="1300" y="46"/>
                </a:cxn>
                <a:cxn ang="0">
                  <a:pos x="1148" y="20"/>
                </a:cxn>
                <a:cxn ang="0">
                  <a:pos x="1003" y="0"/>
                </a:cxn>
                <a:cxn ang="0">
                  <a:pos x="798" y="7"/>
                </a:cxn>
                <a:cxn ang="0">
                  <a:pos x="567" y="46"/>
                </a:cxn>
                <a:cxn ang="0">
                  <a:pos x="343" y="119"/>
                </a:cxn>
                <a:cxn ang="0">
                  <a:pos x="138" y="231"/>
                </a:cxn>
                <a:cxn ang="0">
                  <a:pos x="39" y="303"/>
                </a:cxn>
                <a:cxn ang="0">
                  <a:pos x="39" y="395"/>
                </a:cxn>
                <a:cxn ang="0">
                  <a:pos x="20" y="566"/>
                </a:cxn>
                <a:cxn ang="0">
                  <a:pos x="99" y="580"/>
                </a:cxn>
                <a:cxn ang="0">
                  <a:pos x="310" y="455"/>
                </a:cxn>
                <a:cxn ang="0">
                  <a:pos x="548" y="375"/>
                </a:cxn>
                <a:cxn ang="0">
                  <a:pos x="792" y="329"/>
                </a:cxn>
              </a:cxnLst>
              <a:rect l="0" t="0" r="r" b="b"/>
              <a:pathLst>
                <a:path w="2422" h="1581">
                  <a:moveTo>
                    <a:pt x="924" y="323"/>
                  </a:moveTo>
                  <a:lnTo>
                    <a:pt x="1062" y="329"/>
                  </a:lnTo>
                  <a:lnTo>
                    <a:pt x="1194" y="349"/>
                  </a:lnTo>
                  <a:lnTo>
                    <a:pt x="1326" y="375"/>
                  </a:lnTo>
                  <a:lnTo>
                    <a:pt x="1452" y="422"/>
                  </a:lnTo>
                  <a:lnTo>
                    <a:pt x="1577" y="474"/>
                  </a:lnTo>
                  <a:lnTo>
                    <a:pt x="1690" y="534"/>
                  </a:lnTo>
                  <a:lnTo>
                    <a:pt x="1795" y="606"/>
                  </a:lnTo>
                  <a:lnTo>
                    <a:pt x="1901" y="685"/>
                  </a:lnTo>
                  <a:lnTo>
                    <a:pt x="1993" y="777"/>
                  </a:lnTo>
                  <a:lnTo>
                    <a:pt x="2079" y="869"/>
                  </a:lnTo>
                  <a:lnTo>
                    <a:pt x="2158" y="975"/>
                  </a:lnTo>
                  <a:lnTo>
                    <a:pt x="2231" y="1087"/>
                  </a:lnTo>
                  <a:lnTo>
                    <a:pt x="2284" y="1205"/>
                  </a:lnTo>
                  <a:lnTo>
                    <a:pt x="2336" y="1324"/>
                  </a:lnTo>
                  <a:lnTo>
                    <a:pt x="2376" y="1449"/>
                  </a:lnTo>
                  <a:lnTo>
                    <a:pt x="2402" y="1581"/>
                  </a:lnTo>
                  <a:lnTo>
                    <a:pt x="2409" y="1581"/>
                  </a:lnTo>
                  <a:lnTo>
                    <a:pt x="2416" y="1581"/>
                  </a:lnTo>
                  <a:lnTo>
                    <a:pt x="2422" y="1534"/>
                  </a:lnTo>
                  <a:lnTo>
                    <a:pt x="2422" y="1488"/>
                  </a:lnTo>
                  <a:lnTo>
                    <a:pt x="2416" y="1409"/>
                  </a:lnTo>
                  <a:lnTo>
                    <a:pt x="2416" y="1337"/>
                  </a:lnTo>
                  <a:lnTo>
                    <a:pt x="2402" y="1258"/>
                  </a:lnTo>
                  <a:lnTo>
                    <a:pt x="2389" y="1185"/>
                  </a:lnTo>
                  <a:lnTo>
                    <a:pt x="2376" y="1113"/>
                  </a:lnTo>
                  <a:lnTo>
                    <a:pt x="2350" y="1047"/>
                  </a:lnTo>
                  <a:lnTo>
                    <a:pt x="2330" y="975"/>
                  </a:lnTo>
                  <a:lnTo>
                    <a:pt x="2303" y="909"/>
                  </a:lnTo>
                  <a:lnTo>
                    <a:pt x="2270" y="843"/>
                  </a:lnTo>
                  <a:lnTo>
                    <a:pt x="2237" y="777"/>
                  </a:lnTo>
                  <a:lnTo>
                    <a:pt x="2204" y="718"/>
                  </a:lnTo>
                  <a:lnTo>
                    <a:pt x="2165" y="659"/>
                  </a:lnTo>
                  <a:lnTo>
                    <a:pt x="2125" y="599"/>
                  </a:lnTo>
                  <a:lnTo>
                    <a:pt x="2079" y="540"/>
                  </a:lnTo>
                  <a:lnTo>
                    <a:pt x="2033" y="487"/>
                  </a:lnTo>
                  <a:lnTo>
                    <a:pt x="1980" y="435"/>
                  </a:lnTo>
                  <a:lnTo>
                    <a:pt x="1927" y="389"/>
                  </a:lnTo>
                  <a:lnTo>
                    <a:pt x="1874" y="336"/>
                  </a:lnTo>
                  <a:lnTo>
                    <a:pt x="1815" y="296"/>
                  </a:lnTo>
                  <a:lnTo>
                    <a:pt x="1762" y="250"/>
                  </a:lnTo>
                  <a:lnTo>
                    <a:pt x="1696" y="217"/>
                  </a:lnTo>
                  <a:lnTo>
                    <a:pt x="1637" y="178"/>
                  </a:lnTo>
                  <a:lnTo>
                    <a:pt x="1571" y="145"/>
                  </a:lnTo>
                  <a:lnTo>
                    <a:pt x="1505" y="119"/>
                  </a:lnTo>
                  <a:lnTo>
                    <a:pt x="1439" y="92"/>
                  </a:lnTo>
                  <a:lnTo>
                    <a:pt x="1366" y="66"/>
                  </a:lnTo>
                  <a:lnTo>
                    <a:pt x="1300" y="46"/>
                  </a:lnTo>
                  <a:lnTo>
                    <a:pt x="1227" y="33"/>
                  </a:lnTo>
                  <a:lnTo>
                    <a:pt x="1148" y="20"/>
                  </a:lnTo>
                  <a:lnTo>
                    <a:pt x="1076" y="7"/>
                  </a:lnTo>
                  <a:lnTo>
                    <a:pt x="1003" y="0"/>
                  </a:lnTo>
                  <a:lnTo>
                    <a:pt x="924" y="0"/>
                  </a:lnTo>
                  <a:lnTo>
                    <a:pt x="798" y="7"/>
                  </a:lnTo>
                  <a:lnTo>
                    <a:pt x="680" y="20"/>
                  </a:lnTo>
                  <a:lnTo>
                    <a:pt x="567" y="46"/>
                  </a:lnTo>
                  <a:lnTo>
                    <a:pt x="449" y="79"/>
                  </a:lnTo>
                  <a:lnTo>
                    <a:pt x="343" y="119"/>
                  </a:lnTo>
                  <a:lnTo>
                    <a:pt x="237" y="171"/>
                  </a:lnTo>
                  <a:lnTo>
                    <a:pt x="138" y="231"/>
                  </a:lnTo>
                  <a:lnTo>
                    <a:pt x="39" y="296"/>
                  </a:lnTo>
                  <a:lnTo>
                    <a:pt x="39" y="303"/>
                  </a:lnTo>
                  <a:lnTo>
                    <a:pt x="39" y="310"/>
                  </a:lnTo>
                  <a:lnTo>
                    <a:pt x="39" y="395"/>
                  </a:lnTo>
                  <a:lnTo>
                    <a:pt x="33" y="481"/>
                  </a:lnTo>
                  <a:lnTo>
                    <a:pt x="20" y="566"/>
                  </a:lnTo>
                  <a:lnTo>
                    <a:pt x="0" y="652"/>
                  </a:lnTo>
                  <a:lnTo>
                    <a:pt x="99" y="580"/>
                  </a:lnTo>
                  <a:lnTo>
                    <a:pt x="204" y="514"/>
                  </a:lnTo>
                  <a:lnTo>
                    <a:pt x="310" y="455"/>
                  </a:lnTo>
                  <a:lnTo>
                    <a:pt x="429" y="408"/>
                  </a:lnTo>
                  <a:lnTo>
                    <a:pt x="548" y="375"/>
                  </a:lnTo>
                  <a:lnTo>
                    <a:pt x="666" y="349"/>
                  </a:lnTo>
                  <a:lnTo>
                    <a:pt x="792" y="329"/>
                  </a:lnTo>
                  <a:lnTo>
                    <a:pt x="924" y="32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auto">
            <a:xfrm>
              <a:off x="6981" y="11807"/>
              <a:ext cx="984" cy="652"/>
            </a:xfrm>
            <a:custGeom>
              <a:avLst/>
              <a:gdLst/>
              <a:ahLst/>
              <a:cxnLst>
                <a:cxn ang="0">
                  <a:pos x="495" y="652"/>
                </a:cxn>
                <a:cxn ang="0">
                  <a:pos x="542" y="652"/>
                </a:cxn>
                <a:cxn ang="0">
                  <a:pos x="594" y="645"/>
                </a:cxn>
                <a:cxn ang="0">
                  <a:pos x="641" y="632"/>
                </a:cxn>
                <a:cxn ang="0">
                  <a:pos x="687" y="612"/>
                </a:cxn>
                <a:cxn ang="0">
                  <a:pos x="726" y="593"/>
                </a:cxn>
                <a:cxn ang="0">
                  <a:pos x="766" y="573"/>
                </a:cxn>
                <a:cxn ang="0">
                  <a:pos x="806" y="540"/>
                </a:cxn>
                <a:cxn ang="0">
                  <a:pos x="839" y="507"/>
                </a:cxn>
                <a:cxn ang="0">
                  <a:pos x="872" y="474"/>
                </a:cxn>
                <a:cxn ang="0">
                  <a:pos x="905" y="435"/>
                </a:cxn>
                <a:cxn ang="0">
                  <a:pos x="924" y="395"/>
                </a:cxn>
                <a:cxn ang="0">
                  <a:pos x="951" y="356"/>
                </a:cxn>
                <a:cxn ang="0">
                  <a:pos x="964" y="309"/>
                </a:cxn>
                <a:cxn ang="0">
                  <a:pos x="977" y="257"/>
                </a:cxn>
                <a:cxn ang="0">
                  <a:pos x="984" y="211"/>
                </a:cxn>
                <a:cxn ang="0">
                  <a:pos x="984" y="158"/>
                </a:cxn>
                <a:cxn ang="0">
                  <a:pos x="984" y="119"/>
                </a:cxn>
                <a:cxn ang="0">
                  <a:pos x="977" y="79"/>
                </a:cxn>
                <a:cxn ang="0">
                  <a:pos x="971" y="40"/>
                </a:cxn>
                <a:cxn ang="0">
                  <a:pos x="957" y="0"/>
                </a:cxn>
                <a:cxn ang="0">
                  <a:pos x="924" y="72"/>
                </a:cxn>
                <a:cxn ang="0">
                  <a:pos x="885" y="132"/>
                </a:cxn>
                <a:cxn ang="0">
                  <a:pos x="839" y="191"/>
                </a:cxn>
                <a:cxn ang="0">
                  <a:pos x="779" y="237"/>
                </a:cxn>
                <a:cxn ang="0">
                  <a:pos x="713" y="277"/>
                </a:cxn>
                <a:cxn ang="0">
                  <a:pos x="647" y="303"/>
                </a:cxn>
                <a:cxn ang="0">
                  <a:pos x="575" y="323"/>
                </a:cxn>
                <a:cxn ang="0">
                  <a:pos x="495" y="329"/>
                </a:cxn>
                <a:cxn ang="0">
                  <a:pos x="416" y="323"/>
                </a:cxn>
                <a:cxn ang="0">
                  <a:pos x="337" y="309"/>
                </a:cxn>
                <a:cxn ang="0">
                  <a:pos x="271" y="277"/>
                </a:cxn>
                <a:cxn ang="0">
                  <a:pos x="205" y="237"/>
                </a:cxn>
                <a:cxn ang="0">
                  <a:pos x="146" y="191"/>
                </a:cxn>
                <a:cxn ang="0">
                  <a:pos x="99" y="132"/>
                </a:cxn>
                <a:cxn ang="0">
                  <a:pos x="60" y="66"/>
                </a:cxn>
                <a:cxn ang="0">
                  <a:pos x="27" y="0"/>
                </a:cxn>
                <a:cxn ang="0">
                  <a:pos x="14" y="40"/>
                </a:cxn>
                <a:cxn ang="0">
                  <a:pos x="7" y="79"/>
                </a:cxn>
                <a:cxn ang="0">
                  <a:pos x="0" y="119"/>
                </a:cxn>
                <a:cxn ang="0">
                  <a:pos x="0" y="165"/>
                </a:cxn>
                <a:cxn ang="0">
                  <a:pos x="0" y="211"/>
                </a:cxn>
                <a:cxn ang="0">
                  <a:pos x="7" y="263"/>
                </a:cxn>
                <a:cxn ang="0">
                  <a:pos x="20" y="309"/>
                </a:cxn>
                <a:cxn ang="0">
                  <a:pos x="33" y="356"/>
                </a:cxn>
                <a:cxn ang="0">
                  <a:pos x="60" y="395"/>
                </a:cxn>
                <a:cxn ang="0">
                  <a:pos x="80" y="435"/>
                </a:cxn>
                <a:cxn ang="0">
                  <a:pos x="113" y="474"/>
                </a:cxn>
                <a:cxn ang="0">
                  <a:pos x="146" y="514"/>
                </a:cxn>
                <a:cxn ang="0">
                  <a:pos x="179" y="540"/>
                </a:cxn>
                <a:cxn ang="0">
                  <a:pos x="218" y="573"/>
                </a:cxn>
                <a:cxn ang="0">
                  <a:pos x="258" y="593"/>
                </a:cxn>
                <a:cxn ang="0">
                  <a:pos x="297" y="619"/>
                </a:cxn>
                <a:cxn ang="0">
                  <a:pos x="344" y="632"/>
                </a:cxn>
                <a:cxn ang="0">
                  <a:pos x="390" y="645"/>
                </a:cxn>
                <a:cxn ang="0">
                  <a:pos x="443" y="652"/>
                </a:cxn>
                <a:cxn ang="0">
                  <a:pos x="495" y="652"/>
                </a:cxn>
              </a:cxnLst>
              <a:rect l="0" t="0" r="r" b="b"/>
              <a:pathLst>
                <a:path w="984" h="652">
                  <a:moveTo>
                    <a:pt x="495" y="652"/>
                  </a:moveTo>
                  <a:lnTo>
                    <a:pt x="542" y="652"/>
                  </a:lnTo>
                  <a:lnTo>
                    <a:pt x="594" y="645"/>
                  </a:lnTo>
                  <a:lnTo>
                    <a:pt x="641" y="632"/>
                  </a:lnTo>
                  <a:lnTo>
                    <a:pt x="687" y="612"/>
                  </a:lnTo>
                  <a:lnTo>
                    <a:pt x="726" y="593"/>
                  </a:lnTo>
                  <a:lnTo>
                    <a:pt x="766" y="573"/>
                  </a:lnTo>
                  <a:lnTo>
                    <a:pt x="806" y="540"/>
                  </a:lnTo>
                  <a:lnTo>
                    <a:pt x="839" y="507"/>
                  </a:lnTo>
                  <a:lnTo>
                    <a:pt x="872" y="474"/>
                  </a:lnTo>
                  <a:lnTo>
                    <a:pt x="905" y="435"/>
                  </a:lnTo>
                  <a:lnTo>
                    <a:pt x="924" y="395"/>
                  </a:lnTo>
                  <a:lnTo>
                    <a:pt x="951" y="356"/>
                  </a:lnTo>
                  <a:lnTo>
                    <a:pt x="964" y="309"/>
                  </a:lnTo>
                  <a:lnTo>
                    <a:pt x="977" y="257"/>
                  </a:lnTo>
                  <a:lnTo>
                    <a:pt x="984" y="211"/>
                  </a:lnTo>
                  <a:lnTo>
                    <a:pt x="984" y="158"/>
                  </a:lnTo>
                  <a:lnTo>
                    <a:pt x="984" y="119"/>
                  </a:lnTo>
                  <a:lnTo>
                    <a:pt x="977" y="79"/>
                  </a:lnTo>
                  <a:lnTo>
                    <a:pt x="971" y="40"/>
                  </a:lnTo>
                  <a:lnTo>
                    <a:pt x="957" y="0"/>
                  </a:lnTo>
                  <a:lnTo>
                    <a:pt x="924" y="72"/>
                  </a:lnTo>
                  <a:lnTo>
                    <a:pt x="885" y="132"/>
                  </a:lnTo>
                  <a:lnTo>
                    <a:pt x="839" y="191"/>
                  </a:lnTo>
                  <a:lnTo>
                    <a:pt x="779" y="237"/>
                  </a:lnTo>
                  <a:lnTo>
                    <a:pt x="713" y="277"/>
                  </a:lnTo>
                  <a:lnTo>
                    <a:pt x="647" y="303"/>
                  </a:lnTo>
                  <a:lnTo>
                    <a:pt x="575" y="323"/>
                  </a:lnTo>
                  <a:lnTo>
                    <a:pt x="495" y="329"/>
                  </a:lnTo>
                  <a:lnTo>
                    <a:pt x="416" y="323"/>
                  </a:lnTo>
                  <a:lnTo>
                    <a:pt x="337" y="309"/>
                  </a:lnTo>
                  <a:lnTo>
                    <a:pt x="271" y="277"/>
                  </a:lnTo>
                  <a:lnTo>
                    <a:pt x="205" y="237"/>
                  </a:lnTo>
                  <a:lnTo>
                    <a:pt x="146" y="191"/>
                  </a:lnTo>
                  <a:lnTo>
                    <a:pt x="99" y="132"/>
                  </a:lnTo>
                  <a:lnTo>
                    <a:pt x="60" y="66"/>
                  </a:lnTo>
                  <a:lnTo>
                    <a:pt x="27" y="0"/>
                  </a:lnTo>
                  <a:lnTo>
                    <a:pt x="14" y="40"/>
                  </a:lnTo>
                  <a:lnTo>
                    <a:pt x="7" y="79"/>
                  </a:lnTo>
                  <a:lnTo>
                    <a:pt x="0" y="119"/>
                  </a:lnTo>
                  <a:lnTo>
                    <a:pt x="0" y="165"/>
                  </a:lnTo>
                  <a:lnTo>
                    <a:pt x="0" y="211"/>
                  </a:lnTo>
                  <a:lnTo>
                    <a:pt x="7" y="263"/>
                  </a:lnTo>
                  <a:lnTo>
                    <a:pt x="20" y="309"/>
                  </a:lnTo>
                  <a:lnTo>
                    <a:pt x="33" y="356"/>
                  </a:lnTo>
                  <a:lnTo>
                    <a:pt x="60" y="395"/>
                  </a:lnTo>
                  <a:lnTo>
                    <a:pt x="80" y="435"/>
                  </a:lnTo>
                  <a:lnTo>
                    <a:pt x="113" y="474"/>
                  </a:lnTo>
                  <a:lnTo>
                    <a:pt x="146" y="514"/>
                  </a:lnTo>
                  <a:lnTo>
                    <a:pt x="179" y="540"/>
                  </a:lnTo>
                  <a:lnTo>
                    <a:pt x="218" y="573"/>
                  </a:lnTo>
                  <a:lnTo>
                    <a:pt x="258" y="593"/>
                  </a:lnTo>
                  <a:lnTo>
                    <a:pt x="297" y="619"/>
                  </a:lnTo>
                  <a:lnTo>
                    <a:pt x="344" y="632"/>
                  </a:lnTo>
                  <a:lnTo>
                    <a:pt x="390" y="645"/>
                  </a:lnTo>
                  <a:lnTo>
                    <a:pt x="443" y="652"/>
                  </a:lnTo>
                  <a:lnTo>
                    <a:pt x="495" y="65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auto">
            <a:xfrm>
              <a:off x="6486" y="9496"/>
              <a:ext cx="3142" cy="2120"/>
            </a:xfrm>
            <a:custGeom>
              <a:avLst/>
              <a:gdLst/>
              <a:ahLst/>
              <a:cxnLst>
                <a:cxn ang="0">
                  <a:pos x="1083" y="322"/>
                </a:cxn>
                <a:cxn ang="0">
                  <a:pos x="1281" y="342"/>
                </a:cxn>
                <a:cxn ang="0">
                  <a:pos x="1466" y="375"/>
                </a:cxn>
                <a:cxn ang="0">
                  <a:pos x="1651" y="428"/>
                </a:cxn>
                <a:cxn ang="0">
                  <a:pos x="1829" y="494"/>
                </a:cxn>
                <a:cxn ang="0">
                  <a:pos x="2000" y="573"/>
                </a:cxn>
                <a:cxn ang="0">
                  <a:pos x="2159" y="671"/>
                </a:cxn>
                <a:cxn ang="0">
                  <a:pos x="2311" y="777"/>
                </a:cxn>
                <a:cxn ang="0">
                  <a:pos x="2456" y="895"/>
                </a:cxn>
                <a:cxn ang="0">
                  <a:pos x="2581" y="1027"/>
                </a:cxn>
                <a:cxn ang="0">
                  <a:pos x="2700" y="1172"/>
                </a:cxn>
                <a:cxn ang="0">
                  <a:pos x="2806" y="1323"/>
                </a:cxn>
                <a:cxn ang="0">
                  <a:pos x="2905" y="1488"/>
                </a:cxn>
                <a:cxn ang="0">
                  <a:pos x="2984" y="1659"/>
                </a:cxn>
                <a:cxn ang="0">
                  <a:pos x="3043" y="1837"/>
                </a:cxn>
                <a:cxn ang="0">
                  <a:pos x="3096" y="2021"/>
                </a:cxn>
                <a:cxn ang="0">
                  <a:pos x="3129" y="2120"/>
                </a:cxn>
                <a:cxn ang="0">
                  <a:pos x="3136" y="2008"/>
                </a:cxn>
                <a:cxn ang="0">
                  <a:pos x="3116" y="1797"/>
                </a:cxn>
                <a:cxn ang="0">
                  <a:pos x="3070" y="1587"/>
                </a:cxn>
                <a:cxn ang="0">
                  <a:pos x="3004" y="1389"/>
                </a:cxn>
                <a:cxn ang="0">
                  <a:pos x="2918" y="1198"/>
                </a:cxn>
                <a:cxn ang="0">
                  <a:pos x="2819" y="1014"/>
                </a:cxn>
                <a:cxn ang="0">
                  <a:pos x="2700" y="849"/>
                </a:cxn>
                <a:cxn ang="0">
                  <a:pos x="2568" y="691"/>
                </a:cxn>
                <a:cxn ang="0">
                  <a:pos x="2423" y="546"/>
                </a:cxn>
                <a:cxn ang="0">
                  <a:pos x="2264" y="414"/>
                </a:cxn>
                <a:cxn ang="0">
                  <a:pos x="2093" y="303"/>
                </a:cxn>
                <a:cxn ang="0">
                  <a:pos x="1908" y="204"/>
                </a:cxn>
                <a:cxn ang="0">
                  <a:pos x="1717" y="125"/>
                </a:cxn>
                <a:cxn ang="0">
                  <a:pos x="1518" y="65"/>
                </a:cxn>
                <a:cxn ang="0">
                  <a:pos x="1307" y="19"/>
                </a:cxn>
                <a:cxn ang="0">
                  <a:pos x="1096" y="0"/>
                </a:cxn>
                <a:cxn ang="0">
                  <a:pos x="852" y="0"/>
                </a:cxn>
                <a:cxn ang="0">
                  <a:pos x="594" y="33"/>
                </a:cxn>
                <a:cxn ang="0">
                  <a:pos x="344" y="92"/>
                </a:cxn>
                <a:cxn ang="0">
                  <a:pos x="113" y="184"/>
                </a:cxn>
                <a:cxn ang="0">
                  <a:pos x="27" y="309"/>
                </a:cxn>
                <a:cxn ang="0">
                  <a:pos x="66" y="447"/>
                </a:cxn>
                <a:cxn ang="0">
                  <a:pos x="185" y="480"/>
                </a:cxn>
                <a:cxn ang="0">
                  <a:pos x="403" y="401"/>
                </a:cxn>
                <a:cxn ang="0">
                  <a:pos x="627" y="349"/>
                </a:cxn>
                <a:cxn ang="0">
                  <a:pos x="865" y="322"/>
                </a:cxn>
              </a:cxnLst>
              <a:rect l="0" t="0" r="r" b="b"/>
              <a:pathLst>
                <a:path w="3142" h="2120">
                  <a:moveTo>
                    <a:pt x="984" y="322"/>
                  </a:moveTo>
                  <a:lnTo>
                    <a:pt x="1083" y="322"/>
                  </a:lnTo>
                  <a:lnTo>
                    <a:pt x="1182" y="329"/>
                  </a:lnTo>
                  <a:lnTo>
                    <a:pt x="1281" y="342"/>
                  </a:lnTo>
                  <a:lnTo>
                    <a:pt x="1373" y="355"/>
                  </a:lnTo>
                  <a:lnTo>
                    <a:pt x="1466" y="375"/>
                  </a:lnTo>
                  <a:lnTo>
                    <a:pt x="1565" y="401"/>
                  </a:lnTo>
                  <a:lnTo>
                    <a:pt x="1651" y="428"/>
                  </a:lnTo>
                  <a:lnTo>
                    <a:pt x="1743" y="454"/>
                  </a:lnTo>
                  <a:lnTo>
                    <a:pt x="1829" y="494"/>
                  </a:lnTo>
                  <a:lnTo>
                    <a:pt x="1915" y="533"/>
                  </a:lnTo>
                  <a:lnTo>
                    <a:pt x="2000" y="573"/>
                  </a:lnTo>
                  <a:lnTo>
                    <a:pt x="2080" y="619"/>
                  </a:lnTo>
                  <a:lnTo>
                    <a:pt x="2159" y="671"/>
                  </a:lnTo>
                  <a:lnTo>
                    <a:pt x="2238" y="724"/>
                  </a:lnTo>
                  <a:lnTo>
                    <a:pt x="2311" y="777"/>
                  </a:lnTo>
                  <a:lnTo>
                    <a:pt x="2383" y="836"/>
                  </a:lnTo>
                  <a:lnTo>
                    <a:pt x="2456" y="895"/>
                  </a:lnTo>
                  <a:lnTo>
                    <a:pt x="2522" y="961"/>
                  </a:lnTo>
                  <a:lnTo>
                    <a:pt x="2581" y="1027"/>
                  </a:lnTo>
                  <a:lnTo>
                    <a:pt x="2647" y="1099"/>
                  </a:lnTo>
                  <a:lnTo>
                    <a:pt x="2700" y="1172"/>
                  </a:lnTo>
                  <a:lnTo>
                    <a:pt x="2759" y="1251"/>
                  </a:lnTo>
                  <a:lnTo>
                    <a:pt x="2806" y="1323"/>
                  </a:lnTo>
                  <a:lnTo>
                    <a:pt x="2858" y="1402"/>
                  </a:lnTo>
                  <a:lnTo>
                    <a:pt x="2905" y="1488"/>
                  </a:lnTo>
                  <a:lnTo>
                    <a:pt x="2944" y="1573"/>
                  </a:lnTo>
                  <a:lnTo>
                    <a:pt x="2984" y="1659"/>
                  </a:lnTo>
                  <a:lnTo>
                    <a:pt x="3017" y="1745"/>
                  </a:lnTo>
                  <a:lnTo>
                    <a:pt x="3043" y="1837"/>
                  </a:lnTo>
                  <a:lnTo>
                    <a:pt x="3070" y="1929"/>
                  </a:lnTo>
                  <a:lnTo>
                    <a:pt x="3096" y="2021"/>
                  </a:lnTo>
                  <a:lnTo>
                    <a:pt x="3109" y="2113"/>
                  </a:lnTo>
                  <a:lnTo>
                    <a:pt x="3129" y="2120"/>
                  </a:lnTo>
                  <a:lnTo>
                    <a:pt x="3142" y="2120"/>
                  </a:lnTo>
                  <a:lnTo>
                    <a:pt x="3136" y="2008"/>
                  </a:lnTo>
                  <a:lnTo>
                    <a:pt x="3129" y="1903"/>
                  </a:lnTo>
                  <a:lnTo>
                    <a:pt x="3116" y="1797"/>
                  </a:lnTo>
                  <a:lnTo>
                    <a:pt x="3096" y="1692"/>
                  </a:lnTo>
                  <a:lnTo>
                    <a:pt x="3070" y="1587"/>
                  </a:lnTo>
                  <a:lnTo>
                    <a:pt x="3037" y="1488"/>
                  </a:lnTo>
                  <a:lnTo>
                    <a:pt x="3004" y="1389"/>
                  </a:lnTo>
                  <a:lnTo>
                    <a:pt x="2964" y="1290"/>
                  </a:lnTo>
                  <a:lnTo>
                    <a:pt x="2918" y="1198"/>
                  </a:lnTo>
                  <a:lnTo>
                    <a:pt x="2872" y="1106"/>
                  </a:lnTo>
                  <a:lnTo>
                    <a:pt x="2819" y="1014"/>
                  </a:lnTo>
                  <a:lnTo>
                    <a:pt x="2766" y="928"/>
                  </a:lnTo>
                  <a:lnTo>
                    <a:pt x="2700" y="849"/>
                  </a:lnTo>
                  <a:lnTo>
                    <a:pt x="2641" y="770"/>
                  </a:lnTo>
                  <a:lnTo>
                    <a:pt x="2568" y="691"/>
                  </a:lnTo>
                  <a:lnTo>
                    <a:pt x="2502" y="619"/>
                  </a:lnTo>
                  <a:lnTo>
                    <a:pt x="2423" y="546"/>
                  </a:lnTo>
                  <a:lnTo>
                    <a:pt x="2344" y="480"/>
                  </a:lnTo>
                  <a:lnTo>
                    <a:pt x="2264" y="414"/>
                  </a:lnTo>
                  <a:lnTo>
                    <a:pt x="2179" y="355"/>
                  </a:lnTo>
                  <a:lnTo>
                    <a:pt x="2093" y="303"/>
                  </a:lnTo>
                  <a:lnTo>
                    <a:pt x="2000" y="250"/>
                  </a:lnTo>
                  <a:lnTo>
                    <a:pt x="1908" y="204"/>
                  </a:lnTo>
                  <a:lnTo>
                    <a:pt x="1816" y="164"/>
                  </a:lnTo>
                  <a:lnTo>
                    <a:pt x="1717" y="125"/>
                  </a:lnTo>
                  <a:lnTo>
                    <a:pt x="1617" y="92"/>
                  </a:lnTo>
                  <a:lnTo>
                    <a:pt x="1518" y="65"/>
                  </a:lnTo>
                  <a:lnTo>
                    <a:pt x="1413" y="39"/>
                  </a:lnTo>
                  <a:lnTo>
                    <a:pt x="1307" y="19"/>
                  </a:lnTo>
                  <a:lnTo>
                    <a:pt x="1202" y="6"/>
                  </a:lnTo>
                  <a:lnTo>
                    <a:pt x="1096" y="0"/>
                  </a:lnTo>
                  <a:lnTo>
                    <a:pt x="984" y="0"/>
                  </a:lnTo>
                  <a:lnTo>
                    <a:pt x="852" y="0"/>
                  </a:lnTo>
                  <a:lnTo>
                    <a:pt x="720" y="13"/>
                  </a:lnTo>
                  <a:lnTo>
                    <a:pt x="594" y="33"/>
                  </a:lnTo>
                  <a:lnTo>
                    <a:pt x="469" y="59"/>
                  </a:lnTo>
                  <a:lnTo>
                    <a:pt x="344" y="92"/>
                  </a:lnTo>
                  <a:lnTo>
                    <a:pt x="225" y="138"/>
                  </a:lnTo>
                  <a:lnTo>
                    <a:pt x="113" y="184"/>
                  </a:lnTo>
                  <a:lnTo>
                    <a:pt x="0" y="237"/>
                  </a:lnTo>
                  <a:lnTo>
                    <a:pt x="27" y="309"/>
                  </a:lnTo>
                  <a:lnTo>
                    <a:pt x="47" y="375"/>
                  </a:lnTo>
                  <a:lnTo>
                    <a:pt x="66" y="447"/>
                  </a:lnTo>
                  <a:lnTo>
                    <a:pt x="80" y="526"/>
                  </a:lnTo>
                  <a:lnTo>
                    <a:pt x="185" y="480"/>
                  </a:lnTo>
                  <a:lnTo>
                    <a:pt x="291" y="441"/>
                  </a:lnTo>
                  <a:lnTo>
                    <a:pt x="403" y="401"/>
                  </a:lnTo>
                  <a:lnTo>
                    <a:pt x="515" y="375"/>
                  </a:lnTo>
                  <a:lnTo>
                    <a:pt x="627" y="349"/>
                  </a:lnTo>
                  <a:lnTo>
                    <a:pt x="746" y="335"/>
                  </a:lnTo>
                  <a:lnTo>
                    <a:pt x="865" y="322"/>
                  </a:lnTo>
                  <a:lnTo>
                    <a:pt x="984" y="32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3" name="Freeform 13"/>
            <p:cNvSpPr>
              <a:spLocks/>
            </p:cNvSpPr>
            <p:nvPr/>
          </p:nvSpPr>
          <p:spPr bwMode="auto">
            <a:xfrm>
              <a:off x="5655" y="11800"/>
              <a:ext cx="2171" cy="1983"/>
            </a:xfrm>
            <a:custGeom>
              <a:avLst/>
              <a:gdLst/>
              <a:ahLst/>
              <a:cxnLst>
                <a:cxn ang="0">
                  <a:pos x="2171" y="1785"/>
                </a:cxn>
                <a:cxn ang="0">
                  <a:pos x="2171" y="1673"/>
                </a:cxn>
                <a:cxn ang="0">
                  <a:pos x="2085" y="1640"/>
                </a:cxn>
                <a:cxn ang="0">
                  <a:pos x="1907" y="1660"/>
                </a:cxn>
                <a:cxn ang="0">
                  <a:pos x="1736" y="1660"/>
                </a:cxn>
                <a:cxn ang="0">
                  <a:pos x="1557" y="1640"/>
                </a:cxn>
                <a:cxn ang="0">
                  <a:pos x="1392" y="1607"/>
                </a:cxn>
                <a:cxn ang="0">
                  <a:pos x="1227" y="1561"/>
                </a:cxn>
                <a:cxn ang="0">
                  <a:pos x="1069" y="1502"/>
                </a:cxn>
                <a:cxn ang="0">
                  <a:pos x="924" y="1423"/>
                </a:cxn>
                <a:cxn ang="0">
                  <a:pos x="779" y="1337"/>
                </a:cxn>
                <a:cxn ang="0">
                  <a:pos x="647" y="1232"/>
                </a:cxn>
                <a:cxn ang="0">
                  <a:pos x="528" y="1120"/>
                </a:cxn>
                <a:cxn ang="0">
                  <a:pos x="416" y="1001"/>
                </a:cxn>
                <a:cxn ang="0">
                  <a:pos x="317" y="870"/>
                </a:cxn>
                <a:cxn ang="0">
                  <a:pos x="231" y="725"/>
                </a:cxn>
                <a:cxn ang="0">
                  <a:pos x="152" y="580"/>
                </a:cxn>
                <a:cxn ang="0">
                  <a:pos x="92" y="422"/>
                </a:cxn>
                <a:cxn ang="0">
                  <a:pos x="46" y="257"/>
                </a:cxn>
                <a:cxn ang="0">
                  <a:pos x="13" y="86"/>
                </a:cxn>
                <a:cxn ang="0">
                  <a:pos x="0" y="86"/>
                </a:cxn>
                <a:cxn ang="0">
                  <a:pos x="0" y="264"/>
                </a:cxn>
                <a:cxn ang="0">
                  <a:pos x="20" y="448"/>
                </a:cxn>
                <a:cxn ang="0">
                  <a:pos x="53" y="626"/>
                </a:cxn>
                <a:cxn ang="0">
                  <a:pos x="112" y="797"/>
                </a:cxn>
                <a:cxn ang="0">
                  <a:pos x="178" y="955"/>
                </a:cxn>
                <a:cxn ang="0">
                  <a:pos x="264" y="1113"/>
                </a:cxn>
                <a:cxn ang="0">
                  <a:pos x="363" y="1258"/>
                </a:cxn>
                <a:cxn ang="0">
                  <a:pos x="475" y="1390"/>
                </a:cxn>
                <a:cxn ang="0">
                  <a:pos x="594" y="1515"/>
                </a:cxn>
                <a:cxn ang="0">
                  <a:pos x="732" y="1627"/>
                </a:cxn>
                <a:cxn ang="0">
                  <a:pos x="878" y="1726"/>
                </a:cxn>
                <a:cxn ang="0">
                  <a:pos x="1029" y="1805"/>
                </a:cxn>
                <a:cxn ang="0">
                  <a:pos x="1194" y="1877"/>
                </a:cxn>
                <a:cxn ang="0">
                  <a:pos x="1366" y="1930"/>
                </a:cxn>
                <a:cxn ang="0">
                  <a:pos x="1544" y="1963"/>
                </a:cxn>
                <a:cxn ang="0">
                  <a:pos x="1729" y="1983"/>
                </a:cxn>
                <a:cxn ang="0">
                  <a:pos x="1914" y="1983"/>
                </a:cxn>
                <a:cxn ang="0">
                  <a:pos x="2085" y="1963"/>
                </a:cxn>
                <a:cxn ang="0">
                  <a:pos x="2171" y="1904"/>
                </a:cxn>
              </a:cxnLst>
              <a:rect l="0" t="0" r="r" b="b"/>
              <a:pathLst>
                <a:path w="2171" h="1983">
                  <a:moveTo>
                    <a:pt x="2165" y="1851"/>
                  </a:moveTo>
                  <a:lnTo>
                    <a:pt x="2171" y="1785"/>
                  </a:lnTo>
                  <a:lnTo>
                    <a:pt x="2171" y="1719"/>
                  </a:lnTo>
                  <a:lnTo>
                    <a:pt x="2171" y="1673"/>
                  </a:lnTo>
                  <a:lnTo>
                    <a:pt x="2171" y="1627"/>
                  </a:lnTo>
                  <a:lnTo>
                    <a:pt x="2085" y="1640"/>
                  </a:lnTo>
                  <a:lnTo>
                    <a:pt x="2000" y="1653"/>
                  </a:lnTo>
                  <a:lnTo>
                    <a:pt x="1907" y="1660"/>
                  </a:lnTo>
                  <a:lnTo>
                    <a:pt x="1821" y="1660"/>
                  </a:lnTo>
                  <a:lnTo>
                    <a:pt x="1736" y="1660"/>
                  </a:lnTo>
                  <a:lnTo>
                    <a:pt x="1643" y="1653"/>
                  </a:lnTo>
                  <a:lnTo>
                    <a:pt x="1557" y="1640"/>
                  </a:lnTo>
                  <a:lnTo>
                    <a:pt x="1472" y="1627"/>
                  </a:lnTo>
                  <a:lnTo>
                    <a:pt x="1392" y="1607"/>
                  </a:lnTo>
                  <a:lnTo>
                    <a:pt x="1307" y="1587"/>
                  </a:lnTo>
                  <a:lnTo>
                    <a:pt x="1227" y="1561"/>
                  </a:lnTo>
                  <a:lnTo>
                    <a:pt x="1148" y="1535"/>
                  </a:lnTo>
                  <a:lnTo>
                    <a:pt x="1069" y="1502"/>
                  </a:lnTo>
                  <a:lnTo>
                    <a:pt x="996" y="1462"/>
                  </a:lnTo>
                  <a:lnTo>
                    <a:pt x="924" y="1423"/>
                  </a:lnTo>
                  <a:lnTo>
                    <a:pt x="851" y="1383"/>
                  </a:lnTo>
                  <a:lnTo>
                    <a:pt x="779" y="1337"/>
                  </a:lnTo>
                  <a:lnTo>
                    <a:pt x="713" y="1285"/>
                  </a:lnTo>
                  <a:lnTo>
                    <a:pt x="647" y="1232"/>
                  </a:lnTo>
                  <a:lnTo>
                    <a:pt x="587" y="1179"/>
                  </a:lnTo>
                  <a:lnTo>
                    <a:pt x="528" y="1120"/>
                  </a:lnTo>
                  <a:lnTo>
                    <a:pt x="468" y="1061"/>
                  </a:lnTo>
                  <a:lnTo>
                    <a:pt x="416" y="1001"/>
                  </a:lnTo>
                  <a:lnTo>
                    <a:pt x="363" y="936"/>
                  </a:lnTo>
                  <a:lnTo>
                    <a:pt x="317" y="870"/>
                  </a:lnTo>
                  <a:lnTo>
                    <a:pt x="270" y="797"/>
                  </a:lnTo>
                  <a:lnTo>
                    <a:pt x="231" y="725"/>
                  </a:lnTo>
                  <a:lnTo>
                    <a:pt x="191" y="652"/>
                  </a:lnTo>
                  <a:lnTo>
                    <a:pt x="152" y="580"/>
                  </a:lnTo>
                  <a:lnTo>
                    <a:pt x="119" y="501"/>
                  </a:lnTo>
                  <a:lnTo>
                    <a:pt x="92" y="422"/>
                  </a:lnTo>
                  <a:lnTo>
                    <a:pt x="66" y="343"/>
                  </a:lnTo>
                  <a:lnTo>
                    <a:pt x="46" y="257"/>
                  </a:lnTo>
                  <a:lnTo>
                    <a:pt x="26" y="172"/>
                  </a:lnTo>
                  <a:lnTo>
                    <a:pt x="13" y="86"/>
                  </a:lnTo>
                  <a:lnTo>
                    <a:pt x="6" y="0"/>
                  </a:lnTo>
                  <a:lnTo>
                    <a:pt x="0" y="86"/>
                  </a:lnTo>
                  <a:lnTo>
                    <a:pt x="0" y="172"/>
                  </a:lnTo>
                  <a:lnTo>
                    <a:pt x="0" y="264"/>
                  </a:lnTo>
                  <a:lnTo>
                    <a:pt x="6" y="356"/>
                  </a:lnTo>
                  <a:lnTo>
                    <a:pt x="20" y="448"/>
                  </a:lnTo>
                  <a:lnTo>
                    <a:pt x="33" y="540"/>
                  </a:lnTo>
                  <a:lnTo>
                    <a:pt x="53" y="626"/>
                  </a:lnTo>
                  <a:lnTo>
                    <a:pt x="79" y="712"/>
                  </a:lnTo>
                  <a:lnTo>
                    <a:pt x="112" y="797"/>
                  </a:lnTo>
                  <a:lnTo>
                    <a:pt x="145" y="876"/>
                  </a:lnTo>
                  <a:lnTo>
                    <a:pt x="178" y="955"/>
                  </a:lnTo>
                  <a:lnTo>
                    <a:pt x="218" y="1034"/>
                  </a:lnTo>
                  <a:lnTo>
                    <a:pt x="264" y="1113"/>
                  </a:lnTo>
                  <a:lnTo>
                    <a:pt x="310" y="1186"/>
                  </a:lnTo>
                  <a:lnTo>
                    <a:pt x="363" y="1258"/>
                  </a:lnTo>
                  <a:lnTo>
                    <a:pt x="416" y="1324"/>
                  </a:lnTo>
                  <a:lnTo>
                    <a:pt x="475" y="1390"/>
                  </a:lnTo>
                  <a:lnTo>
                    <a:pt x="534" y="1456"/>
                  </a:lnTo>
                  <a:lnTo>
                    <a:pt x="594" y="1515"/>
                  </a:lnTo>
                  <a:lnTo>
                    <a:pt x="666" y="1574"/>
                  </a:lnTo>
                  <a:lnTo>
                    <a:pt x="732" y="1627"/>
                  </a:lnTo>
                  <a:lnTo>
                    <a:pt x="805" y="1673"/>
                  </a:lnTo>
                  <a:lnTo>
                    <a:pt x="878" y="1726"/>
                  </a:lnTo>
                  <a:lnTo>
                    <a:pt x="957" y="1765"/>
                  </a:lnTo>
                  <a:lnTo>
                    <a:pt x="1029" y="1805"/>
                  </a:lnTo>
                  <a:lnTo>
                    <a:pt x="1115" y="1844"/>
                  </a:lnTo>
                  <a:lnTo>
                    <a:pt x="1194" y="1877"/>
                  </a:lnTo>
                  <a:lnTo>
                    <a:pt x="1280" y="1904"/>
                  </a:lnTo>
                  <a:lnTo>
                    <a:pt x="1366" y="1930"/>
                  </a:lnTo>
                  <a:lnTo>
                    <a:pt x="1452" y="1950"/>
                  </a:lnTo>
                  <a:lnTo>
                    <a:pt x="1544" y="1963"/>
                  </a:lnTo>
                  <a:lnTo>
                    <a:pt x="1637" y="1976"/>
                  </a:lnTo>
                  <a:lnTo>
                    <a:pt x="1729" y="1983"/>
                  </a:lnTo>
                  <a:lnTo>
                    <a:pt x="1821" y="1983"/>
                  </a:lnTo>
                  <a:lnTo>
                    <a:pt x="1914" y="1983"/>
                  </a:lnTo>
                  <a:lnTo>
                    <a:pt x="2000" y="1976"/>
                  </a:lnTo>
                  <a:lnTo>
                    <a:pt x="2085" y="1963"/>
                  </a:lnTo>
                  <a:lnTo>
                    <a:pt x="2171" y="1950"/>
                  </a:lnTo>
                  <a:lnTo>
                    <a:pt x="2171" y="1904"/>
                  </a:lnTo>
                  <a:lnTo>
                    <a:pt x="2165" y="185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4" name="Freeform 14"/>
            <p:cNvSpPr>
              <a:spLocks/>
            </p:cNvSpPr>
            <p:nvPr/>
          </p:nvSpPr>
          <p:spPr bwMode="auto">
            <a:xfrm>
              <a:off x="6315" y="11807"/>
              <a:ext cx="1650" cy="1317"/>
            </a:xfrm>
            <a:custGeom>
              <a:avLst/>
              <a:gdLst/>
              <a:ahLst/>
              <a:cxnLst>
                <a:cxn ang="0">
                  <a:pos x="1161" y="1317"/>
                </a:cxn>
                <a:cxn ang="0">
                  <a:pos x="1260" y="1310"/>
                </a:cxn>
                <a:cxn ang="0">
                  <a:pos x="1353" y="1297"/>
                </a:cxn>
                <a:cxn ang="0">
                  <a:pos x="1445" y="1278"/>
                </a:cxn>
                <a:cxn ang="0">
                  <a:pos x="1538" y="1251"/>
                </a:cxn>
                <a:cxn ang="0">
                  <a:pos x="1557" y="1152"/>
                </a:cxn>
                <a:cxn ang="0">
                  <a:pos x="1584" y="1060"/>
                </a:cxn>
                <a:cxn ang="0">
                  <a:pos x="1617" y="968"/>
                </a:cxn>
                <a:cxn ang="0">
                  <a:pos x="1650" y="882"/>
                </a:cxn>
                <a:cxn ang="0">
                  <a:pos x="1597" y="909"/>
                </a:cxn>
                <a:cxn ang="0">
                  <a:pos x="1538" y="929"/>
                </a:cxn>
                <a:cxn ang="0">
                  <a:pos x="1478" y="948"/>
                </a:cxn>
                <a:cxn ang="0">
                  <a:pos x="1412" y="961"/>
                </a:cxn>
                <a:cxn ang="0">
                  <a:pos x="1353" y="975"/>
                </a:cxn>
                <a:cxn ang="0">
                  <a:pos x="1287" y="988"/>
                </a:cxn>
                <a:cxn ang="0">
                  <a:pos x="1227" y="988"/>
                </a:cxn>
                <a:cxn ang="0">
                  <a:pos x="1161" y="994"/>
                </a:cxn>
                <a:cxn ang="0">
                  <a:pos x="1049" y="988"/>
                </a:cxn>
                <a:cxn ang="0">
                  <a:pos x="944" y="975"/>
                </a:cxn>
                <a:cxn ang="0">
                  <a:pos x="845" y="948"/>
                </a:cxn>
                <a:cxn ang="0">
                  <a:pos x="746" y="915"/>
                </a:cxn>
                <a:cxn ang="0">
                  <a:pos x="653" y="876"/>
                </a:cxn>
                <a:cxn ang="0">
                  <a:pos x="561" y="823"/>
                </a:cxn>
                <a:cxn ang="0">
                  <a:pos x="475" y="770"/>
                </a:cxn>
                <a:cxn ang="0">
                  <a:pos x="396" y="705"/>
                </a:cxn>
                <a:cxn ang="0">
                  <a:pos x="323" y="639"/>
                </a:cxn>
                <a:cxn ang="0">
                  <a:pos x="257" y="560"/>
                </a:cxn>
                <a:cxn ang="0">
                  <a:pos x="198" y="481"/>
                </a:cxn>
                <a:cxn ang="0">
                  <a:pos x="145" y="389"/>
                </a:cxn>
                <a:cxn ang="0">
                  <a:pos x="99" y="296"/>
                </a:cxn>
                <a:cxn ang="0">
                  <a:pos x="59" y="204"/>
                </a:cxn>
                <a:cxn ang="0">
                  <a:pos x="33" y="105"/>
                </a:cxn>
                <a:cxn ang="0">
                  <a:pos x="13" y="0"/>
                </a:cxn>
                <a:cxn ang="0">
                  <a:pos x="6" y="79"/>
                </a:cxn>
                <a:cxn ang="0">
                  <a:pos x="0" y="165"/>
                </a:cxn>
                <a:cxn ang="0">
                  <a:pos x="6" y="283"/>
                </a:cxn>
                <a:cxn ang="0">
                  <a:pos x="26" y="395"/>
                </a:cxn>
                <a:cxn ang="0">
                  <a:pos x="53" y="507"/>
                </a:cxn>
                <a:cxn ang="0">
                  <a:pos x="92" y="612"/>
                </a:cxn>
                <a:cxn ang="0">
                  <a:pos x="138" y="711"/>
                </a:cxn>
                <a:cxn ang="0">
                  <a:pos x="198" y="810"/>
                </a:cxn>
                <a:cxn ang="0">
                  <a:pos x="264" y="896"/>
                </a:cxn>
                <a:cxn ang="0">
                  <a:pos x="343" y="981"/>
                </a:cxn>
                <a:cxn ang="0">
                  <a:pos x="422" y="1054"/>
                </a:cxn>
                <a:cxn ang="0">
                  <a:pos x="515" y="1119"/>
                </a:cxn>
                <a:cxn ang="0">
                  <a:pos x="607" y="1179"/>
                </a:cxn>
                <a:cxn ang="0">
                  <a:pos x="713" y="1225"/>
                </a:cxn>
                <a:cxn ang="0">
                  <a:pos x="818" y="1264"/>
                </a:cxn>
                <a:cxn ang="0">
                  <a:pos x="924" y="1291"/>
                </a:cxn>
                <a:cxn ang="0">
                  <a:pos x="1043" y="1310"/>
                </a:cxn>
                <a:cxn ang="0">
                  <a:pos x="1161" y="1317"/>
                </a:cxn>
              </a:cxnLst>
              <a:rect l="0" t="0" r="r" b="b"/>
              <a:pathLst>
                <a:path w="1650" h="1317">
                  <a:moveTo>
                    <a:pt x="1161" y="1317"/>
                  </a:moveTo>
                  <a:lnTo>
                    <a:pt x="1260" y="1310"/>
                  </a:lnTo>
                  <a:lnTo>
                    <a:pt x="1353" y="1297"/>
                  </a:lnTo>
                  <a:lnTo>
                    <a:pt x="1445" y="1278"/>
                  </a:lnTo>
                  <a:lnTo>
                    <a:pt x="1538" y="1251"/>
                  </a:lnTo>
                  <a:lnTo>
                    <a:pt x="1557" y="1152"/>
                  </a:lnTo>
                  <a:lnTo>
                    <a:pt x="1584" y="1060"/>
                  </a:lnTo>
                  <a:lnTo>
                    <a:pt x="1617" y="968"/>
                  </a:lnTo>
                  <a:lnTo>
                    <a:pt x="1650" y="882"/>
                  </a:lnTo>
                  <a:lnTo>
                    <a:pt x="1597" y="909"/>
                  </a:lnTo>
                  <a:lnTo>
                    <a:pt x="1538" y="929"/>
                  </a:lnTo>
                  <a:lnTo>
                    <a:pt x="1478" y="948"/>
                  </a:lnTo>
                  <a:lnTo>
                    <a:pt x="1412" y="961"/>
                  </a:lnTo>
                  <a:lnTo>
                    <a:pt x="1353" y="975"/>
                  </a:lnTo>
                  <a:lnTo>
                    <a:pt x="1287" y="988"/>
                  </a:lnTo>
                  <a:lnTo>
                    <a:pt x="1227" y="988"/>
                  </a:lnTo>
                  <a:lnTo>
                    <a:pt x="1161" y="994"/>
                  </a:lnTo>
                  <a:lnTo>
                    <a:pt x="1049" y="988"/>
                  </a:lnTo>
                  <a:lnTo>
                    <a:pt x="944" y="975"/>
                  </a:lnTo>
                  <a:lnTo>
                    <a:pt x="845" y="948"/>
                  </a:lnTo>
                  <a:lnTo>
                    <a:pt x="746" y="915"/>
                  </a:lnTo>
                  <a:lnTo>
                    <a:pt x="653" y="876"/>
                  </a:lnTo>
                  <a:lnTo>
                    <a:pt x="561" y="823"/>
                  </a:lnTo>
                  <a:lnTo>
                    <a:pt x="475" y="770"/>
                  </a:lnTo>
                  <a:lnTo>
                    <a:pt x="396" y="705"/>
                  </a:lnTo>
                  <a:lnTo>
                    <a:pt x="323" y="639"/>
                  </a:lnTo>
                  <a:lnTo>
                    <a:pt x="257" y="560"/>
                  </a:lnTo>
                  <a:lnTo>
                    <a:pt x="198" y="481"/>
                  </a:lnTo>
                  <a:lnTo>
                    <a:pt x="145" y="389"/>
                  </a:lnTo>
                  <a:lnTo>
                    <a:pt x="99" y="296"/>
                  </a:lnTo>
                  <a:lnTo>
                    <a:pt x="59" y="204"/>
                  </a:lnTo>
                  <a:lnTo>
                    <a:pt x="33" y="105"/>
                  </a:lnTo>
                  <a:lnTo>
                    <a:pt x="13" y="0"/>
                  </a:lnTo>
                  <a:lnTo>
                    <a:pt x="6" y="79"/>
                  </a:lnTo>
                  <a:lnTo>
                    <a:pt x="0" y="165"/>
                  </a:lnTo>
                  <a:lnTo>
                    <a:pt x="6" y="283"/>
                  </a:lnTo>
                  <a:lnTo>
                    <a:pt x="26" y="395"/>
                  </a:lnTo>
                  <a:lnTo>
                    <a:pt x="53" y="507"/>
                  </a:lnTo>
                  <a:lnTo>
                    <a:pt x="92" y="612"/>
                  </a:lnTo>
                  <a:lnTo>
                    <a:pt x="138" y="711"/>
                  </a:lnTo>
                  <a:lnTo>
                    <a:pt x="198" y="810"/>
                  </a:lnTo>
                  <a:lnTo>
                    <a:pt x="264" y="896"/>
                  </a:lnTo>
                  <a:lnTo>
                    <a:pt x="343" y="981"/>
                  </a:lnTo>
                  <a:lnTo>
                    <a:pt x="422" y="1054"/>
                  </a:lnTo>
                  <a:lnTo>
                    <a:pt x="515" y="1119"/>
                  </a:lnTo>
                  <a:lnTo>
                    <a:pt x="607" y="1179"/>
                  </a:lnTo>
                  <a:lnTo>
                    <a:pt x="713" y="1225"/>
                  </a:lnTo>
                  <a:lnTo>
                    <a:pt x="818" y="1264"/>
                  </a:lnTo>
                  <a:lnTo>
                    <a:pt x="924" y="1291"/>
                  </a:lnTo>
                  <a:lnTo>
                    <a:pt x="1043" y="1310"/>
                  </a:lnTo>
                  <a:lnTo>
                    <a:pt x="1161" y="1317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auto">
            <a:xfrm>
              <a:off x="9325" y="9687"/>
              <a:ext cx="1161" cy="770"/>
            </a:xfrm>
            <a:custGeom>
              <a:avLst/>
              <a:gdLst/>
              <a:ahLst/>
              <a:cxnLst>
                <a:cxn ang="0">
                  <a:pos x="534" y="388"/>
                </a:cxn>
                <a:cxn ang="0">
                  <a:pos x="442" y="375"/>
                </a:cxn>
                <a:cxn ang="0">
                  <a:pos x="356" y="342"/>
                </a:cxn>
                <a:cxn ang="0">
                  <a:pos x="277" y="303"/>
                </a:cxn>
                <a:cxn ang="0">
                  <a:pos x="178" y="223"/>
                </a:cxn>
                <a:cxn ang="0">
                  <a:pos x="92" y="118"/>
                </a:cxn>
                <a:cxn ang="0">
                  <a:pos x="52" y="46"/>
                </a:cxn>
                <a:cxn ang="0">
                  <a:pos x="19" y="46"/>
                </a:cxn>
                <a:cxn ang="0">
                  <a:pos x="0" y="144"/>
                </a:cxn>
                <a:cxn ang="0">
                  <a:pos x="0" y="250"/>
                </a:cxn>
                <a:cxn ang="0">
                  <a:pos x="26" y="368"/>
                </a:cxn>
                <a:cxn ang="0">
                  <a:pos x="72" y="467"/>
                </a:cxn>
                <a:cxn ang="0">
                  <a:pos x="132" y="559"/>
                </a:cxn>
                <a:cxn ang="0">
                  <a:pos x="211" y="638"/>
                </a:cxn>
                <a:cxn ang="0">
                  <a:pos x="303" y="704"/>
                </a:cxn>
                <a:cxn ang="0">
                  <a:pos x="409" y="744"/>
                </a:cxn>
                <a:cxn ang="0">
                  <a:pos x="521" y="770"/>
                </a:cxn>
                <a:cxn ang="0">
                  <a:pos x="640" y="770"/>
                </a:cxn>
                <a:cxn ang="0">
                  <a:pos x="759" y="744"/>
                </a:cxn>
                <a:cxn ang="0">
                  <a:pos x="858" y="704"/>
                </a:cxn>
                <a:cxn ang="0">
                  <a:pos x="950" y="638"/>
                </a:cxn>
                <a:cxn ang="0">
                  <a:pos x="1029" y="559"/>
                </a:cxn>
                <a:cxn ang="0">
                  <a:pos x="1095" y="467"/>
                </a:cxn>
                <a:cxn ang="0">
                  <a:pos x="1135" y="362"/>
                </a:cxn>
                <a:cxn ang="0">
                  <a:pos x="1161" y="250"/>
                </a:cxn>
                <a:cxn ang="0">
                  <a:pos x="1161" y="138"/>
                </a:cxn>
                <a:cxn ang="0">
                  <a:pos x="1141" y="46"/>
                </a:cxn>
                <a:cxn ang="0">
                  <a:pos x="1108" y="39"/>
                </a:cxn>
                <a:cxn ang="0">
                  <a:pos x="1069" y="118"/>
                </a:cxn>
                <a:cxn ang="0">
                  <a:pos x="990" y="223"/>
                </a:cxn>
                <a:cxn ang="0">
                  <a:pos x="884" y="303"/>
                </a:cxn>
                <a:cxn ang="0">
                  <a:pos x="805" y="342"/>
                </a:cxn>
                <a:cxn ang="0">
                  <a:pos x="719" y="375"/>
                </a:cxn>
                <a:cxn ang="0">
                  <a:pos x="627" y="388"/>
                </a:cxn>
              </a:cxnLst>
              <a:rect l="0" t="0" r="r" b="b"/>
              <a:pathLst>
                <a:path w="1161" h="770">
                  <a:moveTo>
                    <a:pt x="580" y="388"/>
                  </a:moveTo>
                  <a:lnTo>
                    <a:pt x="534" y="388"/>
                  </a:lnTo>
                  <a:lnTo>
                    <a:pt x="488" y="382"/>
                  </a:lnTo>
                  <a:lnTo>
                    <a:pt x="442" y="375"/>
                  </a:lnTo>
                  <a:lnTo>
                    <a:pt x="402" y="362"/>
                  </a:lnTo>
                  <a:lnTo>
                    <a:pt x="356" y="342"/>
                  </a:lnTo>
                  <a:lnTo>
                    <a:pt x="316" y="329"/>
                  </a:lnTo>
                  <a:lnTo>
                    <a:pt x="277" y="303"/>
                  </a:lnTo>
                  <a:lnTo>
                    <a:pt x="244" y="283"/>
                  </a:lnTo>
                  <a:lnTo>
                    <a:pt x="178" y="223"/>
                  </a:lnTo>
                  <a:lnTo>
                    <a:pt x="118" y="158"/>
                  </a:lnTo>
                  <a:lnTo>
                    <a:pt x="92" y="118"/>
                  </a:lnTo>
                  <a:lnTo>
                    <a:pt x="72" y="85"/>
                  </a:lnTo>
                  <a:lnTo>
                    <a:pt x="52" y="46"/>
                  </a:lnTo>
                  <a:lnTo>
                    <a:pt x="33" y="0"/>
                  </a:lnTo>
                  <a:lnTo>
                    <a:pt x="19" y="46"/>
                  </a:lnTo>
                  <a:lnTo>
                    <a:pt x="6" y="92"/>
                  </a:lnTo>
                  <a:lnTo>
                    <a:pt x="0" y="144"/>
                  </a:lnTo>
                  <a:lnTo>
                    <a:pt x="0" y="191"/>
                  </a:lnTo>
                  <a:lnTo>
                    <a:pt x="0" y="250"/>
                  </a:lnTo>
                  <a:lnTo>
                    <a:pt x="13" y="309"/>
                  </a:lnTo>
                  <a:lnTo>
                    <a:pt x="26" y="368"/>
                  </a:lnTo>
                  <a:lnTo>
                    <a:pt x="46" y="421"/>
                  </a:lnTo>
                  <a:lnTo>
                    <a:pt x="72" y="467"/>
                  </a:lnTo>
                  <a:lnTo>
                    <a:pt x="99" y="520"/>
                  </a:lnTo>
                  <a:lnTo>
                    <a:pt x="132" y="559"/>
                  </a:lnTo>
                  <a:lnTo>
                    <a:pt x="171" y="605"/>
                  </a:lnTo>
                  <a:lnTo>
                    <a:pt x="211" y="638"/>
                  </a:lnTo>
                  <a:lnTo>
                    <a:pt x="257" y="671"/>
                  </a:lnTo>
                  <a:lnTo>
                    <a:pt x="303" y="704"/>
                  </a:lnTo>
                  <a:lnTo>
                    <a:pt x="356" y="724"/>
                  </a:lnTo>
                  <a:lnTo>
                    <a:pt x="409" y="744"/>
                  </a:lnTo>
                  <a:lnTo>
                    <a:pt x="468" y="763"/>
                  </a:lnTo>
                  <a:lnTo>
                    <a:pt x="521" y="770"/>
                  </a:lnTo>
                  <a:lnTo>
                    <a:pt x="580" y="770"/>
                  </a:lnTo>
                  <a:lnTo>
                    <a:pt x="640" y="770"/>
                  </a:lnTo>
                  <a:lnTo>
                    <a:pt x="699" y="757"/>
                  </a:lnTo>
                  <a:lnTo>
                    <a:pt x="759" y="744"/>
                  </a:lnTo>
                  <a:lnTo>
                    <a:pt x="811" y="724"/>
                  </a:lnTo>
                  <a:lnTo>
                    <a:pt x="858" y="704"/>
                  </a:lnTo>
                  <a:lnTo>
                    <a:pt x="910" y="671"/>
                  </a:lnTo>
                  <a:lnTo>
                    <a:pt x="950" y="638"/>
                  </a:lnTo>
                  <a:lnTo>
                    <a:pt x="996" y="599"/>
                  </a:lnTo>
                  <a:lnTo>
                    <a:pt x="1029" y="559"/>
                  </a:lnTo>
                  <a:lnTo>
                    <a:pt x="1062" y="513"/>
                  </a:lnTo>
                  <a:lnTo>
                    <a:pt x="1095" y="467"/>
                  </a:lnTo>
                  <a:lnTo>
                    <a:pt x="1115" y="414"/>
                  </a:lnTo>
                  <a:lnTo>
                    <a:pt x="1135" y="362"/>
                  </a:lnTo>
                  <a:lnTo>
                    <a:pt x="1155" y="309"/>
                  </a:lnTo>
                  <a:lnTo>
                    <a:pt x="1161" y="250"/>
                  </a:lnTo>
                  <a:lnTo>
                    <a:pt x="1161" y="191"/>
                  </a:lnTo>
                  <a:lnTo>
                    <a:pt x="1161" y="138"/>
                  </a:lnTo>
                  <a:lnTo>
                    <a:pt x="1155" y="92"/>
                  </a:lnTo>
                  <a:lnTo>
                    <a:pt x="1141" y="46"/>
                  </a:lnTo>
                  <a:lnTo>
                    <a:pt x="1128" y="0"/>
                  </a:lnTo>
                  <a:lnTo>
                    <a:pt x="1108" y="39"/>
                  </a:lnTo>
                  <a:lnTo>
                    <a:pt x="1089" y="79"/>
                  </a:lnTo>
                  <a:lnTo>
                    <a:pt x="1069" y="118"/>
                  </a:lnTo>
                  <a:lnTo>
                    <a:pt x="1042" y="158"/>
                  </a:lnTo>
                  <a:lnTo>
                    <a:pt x="990" y="223"/>
                  </a:lnTo>
                  <a:lnTo>
                    <a:pt x="917" y="276"/>
                  </a:lnTo>
                  <a:lnTo>
                    <a:pt x="884" y="303"/>
                  </a:lnTo>
                  <a:lnTo>
                    <a:pt x="844" y="322"/>
                  </a:lnTo>
                  <a:lnTo>
                    <a:pt x="805" y="342"/>
                  </a:lnTo>
                  <a:lnTo>
                    <a:pt x="765" y="362"/>
                  </a:lnTo>
                  <a:lnTo>
                    <a:pt x="719" y="375"/>
                  </a:lnTo>
                  <a:lnTo>
                    <a:pt x="673" y="382"/>
                  </a:lnTo>
                  <a:lnTo>
                    <a:pt x="627" y="388"/>
                  </a:lnTo>
                  <a:lnTo>
                    <a:pt x="580" y="388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auto">
            <a:xfrm>
              <a:off x="9443" y="9687"/>
              <a:ext cx="1822" cy="1547"/>
            </a:xfrm>
            <a:custGeom>
              <a:avLst/>
              <a:gdLst/>
              <a:ahLst/>
              <a:cxnLst>
                <a:cxn ang="0">
                  <a:pos x="1822" y="191"/>
                </a:cxn>
                <a:cxn ang="0">
                  <a:pos x="1822" y="92"/>
                </a:cxn>
                <a:cxn ang="0">
                  <a:pos x="1809" y="0"/>
                </a:cxn>
                <a:cxn ang="0">
                  <a:pos x="1789" y="112"/>
                </a:cxn>
                <a:cxn ang="0">
                  <a:pos x="1756" y="223"/>
                </a:cxn>
                <a:cxn ang="0">
                  <a:pos x="1717" y="329"/>
                </a:cxn>
                <a:cxn ang="0">
                  <a:pos x="1670" y="434"/>
                </a:cxn>
                <a:cxn ang="0">
                  <a:pos x="1611" y="533"/>
                </a:cxn>
                <a:cxn ang="0">
                  <a:pos x="1545" y="625"/>
                </a:cxn>
                <a:cxn ang="0">
                  <a:pos x="1479" y="711"/>
                </a:cxn>
                <a:cxn ang="0">
                  <a:pos x="1400" y="790"/>
                </a:cxn>
                <a:cxn ang="0">
                  <a:pos x="1314" y="869"/>
                </a:cxn>
                <a:cxn ang="0">
                  <a:pos x="1221" y="935"/>
                </a:cxn>
                <a:cxn ang="0">
                  <a:pos x="1122" y="994"/>
                </a:cxn>
                <a:cxn ang="0">
                  <a:pos x="1023" y="1047"/>
                </a:cxn>
                <a:cxn ang="0">
                  <a:pos x="918" y="1086"/>
                </a:cxn>
                <a:cxn ang="0">
                  <a:pos x="806" y="1119"/>
                </a:cxn>
                <a:cxn ang="0">
                  <a:pos x="693" y="1145"/>
                </a:cxn>
                <a:cxn ang="0">
                  <a:pos x="575" y="1159"/>
                </a:cxn>
                <a:cxn ang="0">
                  <a:pos x="522" y="1165"/>
                </a:cxn>
                <a:cxn ang="0">
                  <a:pos x="462" y="1165"/>
                </a:cxn>
                <a:cxn ang="0">
                  <a:pos x="410" y="1165"/>
                </a:cxn>
                <a:cxn ang="0">
                  <a:pos x="357" y="1159"/>
                </a:cxn>
                <a:cxn ang="0">
                  <a:pos x="264" y="1152"/>
                </a:cxn>
                <a:cxn ang="0">
                  <a:pos x="172" y="1132"/>
                </a:cxn>
                <a:cxn ang="0">
                  <a:pos x="86" y="1112"/>
                </a:cxn>
                <a:cxn ang="0">
                  <a:pos x="0" y="1086"/>
                </a:cxn>
                <a:cxn ang="0">
                  <a:pos x="40" y="1185"/>
                </a:cxn>
                <a:cxn ang="0">
                  <a:pos x="80" y="1290"/>
                </a:cxn>
                <a:cxn ang="0">
                  <a:pos x="113" y="1402"/>
                </a:cxn>
                <a:cxn ang="0">
                  <a:pos x="139" y="1508"/>
                </a:cxn>
                <a:cxn ang="0">
                  <a:pos x="218" y="1527"/>
                </a:cxn>
                <a:cxn ang="0">
                  <a:pos x="297" y="1541"/>
                </a:cxn>
                <a:cxn ang="0">
                  <a:pos x="383" y="1547"/>
                </a:cxn>
                <a:cxn ang="0">
                  <a:pos x="469" y="1547"/>
                </a:cxn>
                <a:cxn ang="0">
                  <a:pos x="535" y="1547"/>
                </a:cxn>
                <a:cxn ang="0">
                  <a:pos x="608" y="1541"/>
                </a:cxn>
                <a:cxn ang="0">
                  <a:pos x="674" y="1534"/>
                </a:cxn>
                <a:cxn ang="0">
                  <a:pos x="740" y="1521"/>
                </a:cxn>
                <a:cxn ang="0">
                  <a:pos x="806" y="1508"/>
                </a:cxn>
                <a:cxn ang="0">
                  <a:pos x="872" y="1488"/>
                </a:cxn>
                <a:cxn ang="0">
                  <a:pos x="931" y="1468"/>
                </a:cxn>
                <a:cxn ang="0">
                  <a:pos x="997" y="1442"/>
                </a:cxn>
                <a:cxn ang="0">
                  <a:pos x="1116" y="1382"/>
                </a:cxn>
                <a:cxn ang="0">
                  <a:pos x="1228" y="1317"/>
                </a:cxn>
                <a:cxn ang="0">
                  <a:pos x="1334" y="1238"/>
                </a:cxn>
                <a:cxn ang="0">
                  <a:pos x="1426" y="1152"/>
                </a:cxn>
                <a:cxn ang="0">
                  <a:pos x="1518" y="1053"/>
                </a:cxn>
                <a:cxn ang="0">
                  <a:pos x="1591" y="948"/>
                </a:cxn>
                <a:cxn ang="0">
                  <a:pos x="1664" y="836"/>
                </a:cxn>
                <a:cxn ang="0">
                  <a:pos x="1717" y="717"/>
                </a:cxn>
                <a:cxn ang="0">
                  <a:pos x="1743" y="658"/>
                </a:cxn>
                <a:cxn ang="0">
                  <a:pos x="1763" y="592"/>
                </a:cxn>
                <a:cxn ang="0">
                  <a:pos x="1783" y="526"/>
                </a:cxn>
                <a:cxn ang="0">
                  <a:pos x="1796" y="461"/>
                </a:cxn>
                <a:cxn ang="0">
                  <a:pos x="1809" y="395"/>
                </a:cxn>
                <a:cxn ang="0">
                  <a:pos x="1816" y="329"/>
                </a:cxn>
                <a:cxn ang="0">
                  <a:pos x="1822" y="256"/>
                </a:cxn>
                <a:cxn ang="0">
                  <a:pos x="1822" y="191"/>
                </a:cxn>
              </a:cxnLst>
              <a:rect l="0" t="0" r="r" b="b"/>
              <a:pathLst>
                <a:path w="1822" h="1547">
                  <a:moveTo>
                    <a:pt x="1822" y="191"/>
                  </a:moveTo>
                  <a:lnTo>
                    <a:pt x="1822" y="92"/>
                  </a:lnTo>
                  <a:lnTo>
                    <a:pt x="1809" y="0"/>
                  </a:lnTo>
                  <a:lnTo>
                    <a:pt x="1789" y="112"/>
                  </a:lnTo>
                  <a:lnTo>
                    <a:pt x="1756" y="223"/>
                  </a:lnTo>
                  <a:lnTo>
                    <a:pt x="1717" y="329"/>
                  </a:lnTo>
                  <a:lnTo>
                    <a:pt x="1670" y="434"/>
                  </a:lnTo>
                  <a:lnTo>
                    <a:pt x="1611" y="533"/>
                  </a:lnTo>
                  <a:lnTo>
                    <a:pt x="1545" y="625"/>
                  </a:lnTo>
                  <a:lnTo>
                    <a:pt x="1479" y="711"/>
                  </a:lnTo>
                  <a:lnTo>
                    <a:pt x="1400" y="790"/>
                  </a:lnTo>
                  <a:lnTo>
                    <a:pt x="1314" y="869"/>
                  </a:lnTo>
                  <a:lnTo>
                    <a:pt x="1221" y="935"/>
                  </a:lnTo>
                  <a:lnTo>
                    <a:pt x="1122" y="994"/>
                  </a:lnTo>
                  <a:lnTo>
                    <a:pt x="1023" y="1047"/>
                  </a:lnTo>
                  <a:lnTo>
                    <a:pt x="918" y="1086"/>
                  </a:lnTo>
                  <a:lnTo>
                    <a:pt x="806" y="1119"/>
                  </a:lnTo>
                  <a:lnTo>
                    <a:pt x="693" y="1145"/>
                  </a:lnTo>
                  <a:lnTo>
                    <a:pt x="575" y="1159"/>
                  </a:lnTo>
                  <a:lnTo>
                    <a:pt x="522" y="1165"/>
                  </a:lnTo>
                  <a:lnTo>
                    <a:pt x="462" y="1165"/>
                  </a:lnTo>
                  <a:lnTo>
                    <a:pt x="410" y="1165"/>
                  </a:lnTo>
                  <a:lnTo>
                    <a:pt x="357" y="1159"/>
                  </a:lnTo>
                  <a:lnTo>
                    <a:pt x="264" y="1152"/>
                  </a:lnTo>
                  <a:lnTo>
                    <a:pt x="172" y="1132"/>
                  </a:lnTo>
                  <a:lnTo>
                    <a:pt x="86" y="1112"/>
                  </a:lnTo>
                  <a:lnTo>
                    <a:pt x="0" y="1086"/>
                  </a:lnTo>
                  <a:lnTo>
                    <a:pt x="40" y="1185"/>
                  </a:lnTo>
                  <a:lnTo>
                    <a:pt x="80" y="1290"/>
                  </a:lnTo>
                  <a:lnTo>
                    <a:pt x="113" y="1402"/>
                  </a:lnTo>
                  <a:lnTo>
                    <a:pt x="139" y="1508"/>
                  </a:lnTo>
                  <a:lnTo>
                    <a:pt x="218" y="1527"/>
                  </a:lnTo>
                  <a:lnTo>
                    <a:pt x="297" y="1541"/>
                  </a:lnTo>
                  <a:lnTo>
                    <a:pt x="383" y="1547"/>
                  </a:lnTo>
                  <a:lnTo>
                    <a:pt x="469" y="1547"/>
                  </a:lnTo>
                  <a:lnTo>
                    <a:pt x="535" y="1547"/>
                  </a:lnTo>
                  <a:lnTo>
                    <a:pt x="608" y="1541"/>
                  </a:lnTo>
                  <a:lnTo>
                    <a:pt x="674" y="1534"/>
                  </a:lnTo>
                  <a:lnTo>
                    <a:pt x="740" y="1521"/>
                  </a:lnTo>
                  <a:lnTo>
                    <a:pt x="806" y="1508"/>
                  </a:lnTo>
                  <a:lnTo>
                    <a:pt x="872" y="1488"/>
                  </a:lnTo>
                  <a:lnTo>
                    <a:pt x="931" y="1468"/>
                  </a:lnTo>
                  <a:lnTo>
                    <a:pt x="997" y="1442"/>
                  </a:lnTo>
                  <a:lnTo>
                    <a:pt x="1116" y="1382"/>
                  </a:lnTo>
                  <a:lnTo>
                    <a:pt x="1228" y="1317"/>
                  </a:lnTo>
                  <a:lnTo>
                    <a:pt x="1334" y="1238"/>
                  </a:lnTo>
                  <a:lnTo>
                    <a:pt x="1426" y="1152"/>
                  </a:lnTo>
                  <a:lnTo>
                    <a:pt x="1518" y="1053"/>
                  </a:lnTo>
                  <a:lnTo>
                    <a:pt x="1591" y="948"/>
                  </a:lnTo>
                  <a:lnTo>
                    <a:pt x="1664" y="836"/>
                  </a:lnTo>
                  <a:lnTo>
                    <a:pt x="1717" y="717"/>
                  </a:lnTo>
                  <a:lnTo>
                    <a:pt x="1743" y="658"/>
                  </a:lnTo>
                  <a:lnTo>
                    <a:pt x="1763" y="592"/>
                  </a:lnTo>
                  <a:lnTo>
                    <a:pt x="1783" y="526"/>
                  </a:lnTo>
                  <a:lnTo>
                    <a:pt x="1796" y="461"/>
                  </a:lnTo>
                  <a:lnTo>
                    <a:pt x="1809" y="395"/>
                  </a:lnTo>
                  <a:lnTo>
                    <a:pt x="1816" y="329"/>
                  </a:lnTo>
                  <a:lnTo>
                    <a:pt x="1822" y="256"/>
                  </a:lnTo>
                  <a:lnTo>
                    <a:pt x="1822" y="19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auto">
            <a:xfrm>
              <a:off x="8929" y="8521"/>
              <a:ext cx="1953" cy="1166"/>
            </a:xfrm>
            <a:custGeom>
              <a:avLst/>
              <a:gdLst/>
              <a:ahLst/>
              <a:cxnLst>
                <a:cxn ang="0">
                  <a:pos x="1947" y="1067"/>
                </a:cxn>
                <a:cxn ang="0">
                  <a:pos x="1953" y="882"/>
                </a:cxn>
                <a:cxn ang="0">
                  <a:pos x="1914" y="698"/>
                </a:cxn>
                <a:cxn ang="0">
                  <a:pos x="1848" y="533"/>
                </a:cxn>
                <a:cxn ang="0">
                  <a:pos x="1755" y="389"/>
                </a:cxn>
                <a:cxn ang="0">
                  <a:pos x="1643" y="257"/>
                </a:cxn>
                <a:cxn ang="0">
                  <a:pos x="1504" y="151"/>
                </a:cxn>
                <a:cxn ang="0">
                  <a:pos x="1346" y="72"/>
                </a:cxn>
                <a:cxn ang="0">
                  <a:pos x="1174" y="20"/>
                </a:cxn>
                <a:cxn ang="0">
                  <a:pos x="1029" y="0"/>
                </a:cxn>
                <a:cxn ang="0">
                  <a:pos x="924" y="0"/>
                </a:cxn>
                <a:cxn ang="0">
                  <a:pos x="778" y="20"/>
                </a:cxn>
                <a:cxn ang="0">
                  <a:pos x="607" y="72"/>
                </a:cxn>
                <a:cxn ang="0">
                  <a:pos x="448" y="151"/>
                </a:cxn>
                <a:cxn ang="0">
                  <a:pos x="310" y="263"/>
                </a:cxn>
                <a:cxn ang="0">
                  <a:pos x="191" y="389"/>
                </a:cxn>
                <a:cxn ang="0">
                  <a:pos x="99" y="540"/>
                </a:cxn>
                <a:cxn ang="0">
                  <a:pos x="39" y="705"/>
                </a:cxn>
                <a:cxn ang="0">
                  <a:pos x="6" y="882"/>
                </a:cxn>
                <a:cxn ang="0">
                  <a:pos x="6" y="1073"/>
                </a:cxn>
                <a:cxn ang="0">
                  <a:pos x="39" y="1087"/>
                </a:cxn>
                <a:cxn ang="0">
                  <a:pos x="99" y="929"/>
                </a:cxn>
                <a:cxn ang="0">
                  <a:pos x="184" y="790"/>
                </a:cxn>
                <a:cxn ang="0">
                  <a:pos x="290" y="665"/>
                </a:cxn>
                <a:cxn ang="0">
                  <a:pos x="415" y="560"/>
                </a:cxn>
                <a:cxn ang="0">
                  <a:pos x="561" y="474"/>
                </a:cxn>
                <a:cxn ang="0">
                  <a:pos x="719" y="415"/>
                </a:cxn>
                <a:cxn ang="0">
                  <a:pos x="891" y="389"/>
                </a:cxn>
                <a:cxn ang="0">
                  <a:pos x="1062" y="389"/>
                </a:cxn>
                <a:cxn ang="0">
                  <a:pos x="1234" y="415"/>
                </a:cxn>
                <a:cxn ang="0">
                  <a:pos x="1392" y="474"/>
                </a:cxn>
                <a:cxn ang="0">
                  <a:pos x="1531" y="553"/>
                </a:cxn>
                <a:cxn ang="0">
                  <a:pos x="1663" y="659"/>
                </a:cxn>
                <a:cxn ang="0">
                  <a:pos x="1768" y="784"/>
                </a:cxn>
                <a:cxn ang="0">
                  <a:pos x="1854" y="929"/>
                </a:cxn>
                <a:cxn ang="0">
                  <a:pos x="1914" y="1080"/>
                </a:cxn>
              </a:cxnLst>
              <a:rect l="0" t="0" r="r" b="b"/>
              <a:pathLst>
                <a:path w="1953" h="1166">
                  <a:moveTo>
                    <a:pt x="1933" y="1166"/>
                  </a:moveTo>
                  <a:lnTo>
                    <a:pt x="1947" y="1067"/>
                  </a:lnTo>
                  <a:lnTo>
                    <a:pt x="1953" y="975"/>
                  </a:lnTo>
                  <a:lnTo>
                    <a:pt x="1953" y="882"/>
                  </a:lnTo>
                  <a:lnTo>
                    <a:pt x="1940" y="790"/>
                  </a:lnTo>
                  <a:lnTo>
                    <a:pt x="1914" y="698"/>
                  </a:lnTo>
                  <a:lnTo>
                    <a:pt x="1887" y="619"/>
                  </a:lnTo>
                  <a:lnTo>
                    <a:pt x="1848" y="533"/>
                  </a:lnTo>
                  <a:lnTo>
                    <a:pt x="1808" y="461"/>
                  </a:lnTo>
                  <a:lnTo>
                    <a:pt x="1755" y="389"/>
                  </a:lnTo>
                  <a:lnTo>
                    <a:pt x="1702" y="323"/>
                  </a:lnTo>
                  <a:lnTo>
                    <a:pt x="1643" y="257"/>
                  </a:lnTo>
                  <a:lnTo>
                    <a:pt x="1570" y="204"/>
                  </a:lnTo>
                  <a:lnTo>
                    <a:pt x="1504" y="151"/>
                  </a:lnTo>
                  <a:lnTo>
                    <a:pt x="1425" y="105"/>
                  </a:lnTo>
                  <a:lnTo>
                    <a:pt x="1346" y="72"/>
                  </a:lnTo>
                  <a:lnTo>
                    <a:pt x="1260" y="40"/>
                  </a:lnTo>
                  <a:lnTo>
                    <a:pt x="1174" y="20"/>
                  </a:lnTo>
                  <a:lnTo>
                    <a:pt x="1082" y="7"/>
                  </a:lnTo>
                  <a:lnTo>
                    <a:pt x="1029" y="0"/>
                  </a:lnTo>
                  <a:lnTo>
                    <a:pt x="976" y="0"/>
                  </a:lnTo>
                  <a:lnTo>
                    <a:pt x="924" y="0"/>
                  </a:lnTo>
                  <a:lnTo>
                    <a:pt x="864" y="7"/>
                  </a:lnTo>
                  <a:lnTo>
                    <a:pt x="778" y="20"/>
                  </a:lnTo>
                  <a:lnTo>
                    <a:pt x="686" y="40"/>
                  </a:lnTo>
                  <a:lnTo>
                    <a:pt x="607" y="72"/>
                  </a:lnTo>
                  <a:lnTo>
                    <a:pt x="528" y="112"/>
                  </a:lnTo>
                  <a:lnTo>
                    <a:pt x="448" y="151"/>
                  </a:lnTo>
                  <a:lnTo>
                    <a:pt x="376" y="204"/>
                  </a:lnTo>
                  <a:lnTo>
                    <a:pt x="310" y="263"/>
                  </a:lnTo>
                  <a:lnTo>
                    <a:pt x="250" y="323"/>
                  </a:lnTo>
                  <a:lnTo>
                    <a:pt x="191" y="389"/>
                  </a:lnTo>
                  <a:lnTo>
                    <a:pt x="145" y="461"/>
                  </a:lnTo>
                  <a:lnTo>
                    <a:pt x="99" y="540"/>
                  </a:lnTo>
                  <a:lnTo>
                    <a:pt x="66" y="619"/>
                  </a:lnTo>
                  <a:lnTo>
                    <a:pt x="39" y="705"/>
                  </a:lnTo>
                  <a:lnTo>
                    <a:pt x="13" y="790"/>
                  </a:lnTo>
                  <a:lnTo>
                    <a:pt x="6" y="882"/>
                  </a:lnTo>
                  <a:lnTo>
                    <a:pt x="0" y="975"/>
                  </a:lnTo>
                  <a:lnTo>
                    <a:pt x="6" y="1073"/>
                  </a:lnTo>
                  <a:lnTo>
                    <a:pt x="19" y="1166"/>
                  </a:lnTo>
                  <a:lnTo>
                    <a:pt x="39" y="1087"/>
                  </a:lnTo>
                  <a:lnTo>
                    <a:pt x="66" y="1008"/>
                  </a:lnTo>
                  <a:lnTo>
                    <a:pt x="99" y="929"/>
                  </a:lnTo>
                  <a:lnTo>
                    <a:pt x="138" y="856"/>
                  </a:lnTo>
                  <a:lnTo>
                    <a:pt x="184" y="790"/>
                  </a:lnTo>
                  <a:lnTo>
                    <a:pt x="237" y="724"/>
                  </a:lnTo>
                  <a:lnTo>
                    <a:pt x="290" y="665"/>
                  </a:lnTo>
                  <a:lnTo>
                    <a:pt x="356" y="606"/>
                  </a:lnTo>
                  <a:lnTo>
                    <a:pt x="415" y="560"/>
                  </a:lnTo>
                  <a:lnTo>
                    <a:pt x="488" y="514"/>
                  </a:lnTo>
                  <a:lnTo>
                    <a:pt x="561" y="474"/>
                  </a:lnTo>
                  <a:lnTo>
                    <a:pt x="640" y="441"/>
                  </a:lnTo>
                  <a:lnTo>
                    <a:pt x="719" y="415"/>
                  </a:lnTo>
                  <a:lnTo>
                    <a:pt x="805" y="395"/>
                  </a:lnTo>
                  <a:lnTo>
                    <a:pt x="891" y="389"/>
                  </a:lnTo>
                  <a:lnTo>
                    <a:pt x="976" y="382"/>
                  </a:lnTo>
                  <a:lnTo>
                    <a:pt x="1062" y="389"/>
                  </a:lnTo>
                  <a:lnTo>
                    <a:pt x="1148" y="395"/>
                  </a:lnTo>
                  <a:lnTo>
                    <a:pt x="1234" y="415"/>
                  </a:lnTo>
                  <a:lnTo>
                    <a:pt x="1313" y="441"/>
                  </a:lnTo>
                  <a:lnTo>
                    <a:pt x="1392" y="474"/>
                  </a:lnTo>
                  <a:lnTo>
                    <a:pt x="1465" y="514"/>
                  </a:lnTo>
                  <a:lnTo>
                    <a:pt x="1531" y="553"/>
                  </a:lnTo>
                  <a:lnTo>
                    <a:pt x="1597" y="606"/>
                  </a:lnTo>
                  <a:lnTo>
                    <a:pt x="1663" y="659"/>
                  </a:lnTo>
                  <a:lnTo>
                    <a:pt x="1716" y="718"/>
                  </a:lnTo>
                  <a:lnTo>
                    <a:pt x="1768" y="784"/>
                  </a:lnTo>
                  <a:lnTo>
                    <a:pt x="1815" y="856"/>
                  </a:lnTo>
                  <a:lnTo>
                    <a:pt x="1854" y="929"/>
                  </a:lnTo>
                  <a:lnTo>
                    <a:pt x="1887" y="1001"/>
                  </a:lnTo>
                  <a:lnTo>
                    <a:pt x="1914" y="1080"/>
                  </a:lnTo>
                  <a:lnTo>
                    <a:pt x="1933" y="1166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auto">
            <a:xfrm>
              <a:off x="7371" y="6967"/>
              <a:ext cx="5069" cy="2713"/>
            </a:xfrm>
            <a:custGeom>
              <a:avLst/>
              <a:gdLst/>
              <a:ahLst/>
              <a:cxnLst>
                <a:cxn ang="0">
                  <a:pos x="2270" y="13"/>
                </a:cxn>
                <a:cxn ang="0">
                  <a:pos x="1894" y="79"/>
                </a:cxn>
                <a:cxn ang="0">
                  <a:pos x="1544" y="197"/>
                </a:cxn>
                <a:cxn ang="0">
                  <a:pos x="1214" y="369"/>
                </a:cxn>
                <a:cxn ang="0">
                  <a:pos x="917" y="579"/>
                </a:cxn>
                <a:cxn ang="0">
                  <a:pos x="653" y="830"/>
                </a:cxn>
                <a:cxn ang="0">
                  <a:pos x="429" y="1119"/>
                </a:cxn>
                <a:cxn ang="0">
                  <a:pos x="244" y="1435"/>
                </a:cxn>
                <a:cxn ang="0">
                  <a:pos x="112" y="1778"/>
                </a:cxn>
                <a:cxn ang="0">
                  <a:pos x="26" y="2147"/>
                </a:cxn>
                <a:cxn ang="0">
                  <a:pos x="0" y="2529"/>
                </a:cxn>
                <a:cxn ang="0">
                  <a:pos x="53" y="2417"/>
                </a:cxn>
                <a:cxn ang="0">
                  <a:pos x="138" y="2087"/>
                </a:cxn>
                <a:cxn ang="0">
                  <a:pos x="270" y="1778"/>
                </a:cxn>
                <a:cxn ang="0">
                  <a:pos x="435" y="1495"/>
                </a:cxn>
                <a:cxn ang="0">
                  <a:pos x="640" y="1231"/>
                </a:cxn>
                <a:cxn ang="0">
                  <a:pos x="878" y="1001"/>
                </a:cxn>
                <a:cxn ang="0">
                  <a:pos x="1135" y="803"/>
                </a:cxn>
                <a:cxn ang="0">
                  <a:pos x="1426" y="639"/>
                </a:cxn>
                <a:cxn ang="0">
                  <a:pos x="1736" y="507"/>
                </a:cxn>
                <a:cxn ang="0">
                  <a:pos x="2066" y="421"/>
                </a:cxn>
                <a:cxn ang="0">
                  <a:pos x="2416" y="382"/>
                </a:cxn>
                <a:cxn ang="0">
                  <a:pos x="2779" y="395"/>
                </a:cxn>
                <a:cxn ang="0">
                  <a:pos x="3135" y="454"/>
                </a:cxn>
                <a:cxn ang="0">
                  <a:pos x="3478" y="560"/>
                </a:cxn>
                <a:cxn ang="0">
                  <a:pos x="3795" y="711"/>
                </a:cxn>
                <a:cxn ang="0">
                  <a:pos x="4086" y="909"/>
                </a:cxn>
                <a:cxn ang="0">
                  <a:pos x="4343" y="1139"/>
                </a:cxn>
                <a:cxn ang="0">
                  <a:pos x="4567" y="1403"/>
                </a:cxn>
                <a:cxn ang="0">
                  <a:pos x="4759" y="1692"/>
                </a:cxn>
                <a:cxn ang="0">
                  <a:pos x="4911" y="2015"/>
                </a:cxn>
                <a:cxn ang="0">
                  <a:pos x="5010" y="2357"/>
                </a:cxn>
                <a:cxn ang="0">
                  <a:pos x="5062" y="2713"/>
                </a:cxn>
                <a:cxn ang="0">
                  <a:pos x="5069" y="2390"/>
                </a:cxn>
                <a:cxn ang="0">
                  <a:pos x="5016" y="2015"/>
                </a:cxn>
                <a:cxn ang="0">
                  <a:pos x="4917" y="1653"/>
                </a:cxn>
                <a:cxn ang="0">
                  <a:pos x="4765" y="1317"/>
                </a:cxn>
                <a:cxn ang="0">
                  <a:pos x="4567" y="1007"/>
                </a:cxn>
                <a:cxn ang="0">
                  <a:pos x="4323" y="737"/>
                </a:cxn>
                <a:cxn ang="0">
                  <a:pos x="4046" y="500"/>
                </a:cxn>
                <a:cxn ang="0">
                  <a:pos x="3742" y="303"/>
                </a:cxn>
                <a:cxn ang="0">
                  <a:pos x="3399" y="151"/>
                </a:cxn>
                <a:cxn ang="0">
                  <a:pos x="3043" y="46"/>
                </a:cxn>
                <a:cxn ang="0">
                  <a:pos x="2660" y="0"/>
                </a:cxn>
              </a:cxnLst>
              <a:rect l="0" t="0" r="r" b="b"/>
              <a:pathLst>
                <a:path w="5069" h="2713">
                  <a:moveTo>
                    <a:pt x="2528" y="0"/>
                  </a:moveTo>
                  <a:lnTo>
                    <a:pt x="2402" y="0"/>
                  </a:lnTo>
                  <a:lnTo>
                    <a:pt x="2270" y="13"/>
                  </a:lnTo>
                  <a:lnTo>
                    <a:pt x="2145" y="26"/>
                  </a:lnTo>
                  <a:lnTo>
                    <a:pt x="2020" y="46"/>
                  </a:lnTo>
                  <a:lnTo>
                    <a:pt x="1894" y="79"/>
                  </a:lnTo>
                  <a:lnTo>
                    <a:pt x="1775" y="112"/>
                  </a:lnTo>
                  <a:lnTo>
                    <a:pt x="1657" y="151"/>
                  </a:lnTo>
                  <a:lnTo>
                    <a:pt x="1544" y="197"/>
                  </a:lnTo>
                  <a:lnTo>
                    <a:pt x="1432" y="250"/>
                  </a:lnTo>
                  <a:lnTo>
                    <a:pt x="1320" y="303"/>
                  </a:lnTo>
                  <a:lnTo>
                    <a:pt x="1214" y="369"/>
                  </a:lnTo>
                  <a:lnTo>
                    <a:pt x="1115" y="435"/>
                  </a:lnTo>
                  <a:lnTo>
                    <a:pt x="1016" y="500"/>
                  </a:lnTo>
                  <a:lnTo>
                    <a:pt x="917" y="579"/>
                  </a:lnTo>
                  <a:lnTo>
                    <a:pt x="825" y="658"/>
                  </a:lnTo>
                  <a:lnTo>
                    <a:pt x="739" y="744"/>
                  </a:lnTo>
                  <a:lnTo>
                    <a:pt x="653" y="830"/>
                  </a:lnTo>
                  <a:lnTo>
                    <a:pt x="574" y="922"/>
                  </a:lnTo>
                  <a:lnTo>
                    <a:pt x="501" y="1021"/>
                  </a:lnTo>
                  <a:lnTo>
                    <a:pt x="429" y="1119"/>
                  </a:lnTo>
                  <a:lnTo>
                    <a:pt x="363" y="1218"/>
                  </a:lnTo>
                  <a:lnTo>
                    <a:pt x="303" y="1324"/>
                  </a:lnTo>
                  <a:lnTo>
                    <a:pt x="244" y="1435"/>
                  </a:lnTo>
                  <a:lnTo>
                    <a:pt x="198" y="1547"/>
                  </a:lnTo>
                  <a:lnTo>
                    <a:pt x="152" y="1659"/>
                  </a:lnTo>
                  <a:lnTo>
                    <a:pt x="112" y="1778"/>
                  </a:lnTo>
                  <a:lnTo>
                    <a:pt x="79" y="1896"/>
                  </a:lnTo>
                  <a:lnTo>
                    <a:pt x="46" y="2022"/>
                  </a:lnTo>
                  <a:lnTo>
                    <a:pt x="26" y="2147"/>
                  </a:lnTo>
                  <a:lnTo>
                    <a:pt x="13" y="2272"/>
                  </a:lnTo>
                  <a:lnTo>
                    <a:pt x="0" y="2403"/>
                  </a:lnTo>
                  <a:lnTo>
                    <a:pt x="0" y="2529"/>
                  </a:lnTo>
                  <a:lnTo>
                    <a:pt x="13" y="2529"/>
                  </a:lnTo>
                  <a:lnTo>
                    <a:pt x="26" y="2529"/>
                  </a:lnTo>
                  <a:lnTo>
                    <a:pt x="53" y="2417"/>
                  </a:lnTo>
                  <a:lnTo>
                    <a:pt x="72" y="2305"/>
                  </a:lnTo>
                  <a:lnTo>
                    <a:pt x="105" y="2199"/>
                  </a:lnTo>
                  <a:lnTo>
                    <a:pt x="138" y="2087"/>
                  </a:lnTo>
                  <a:lnTo>
                    <a:pt x="178" y="1982"/>
                  </a:lnTo>
                  <a:lnTo>
                    <a:pt x="218" y="1883"/>
                  </a:lnTo>
                  <a:lnTo>
                    <a:pt x="270" y="1778"/>
                  </a:lnTo>
                  <a:lnTo>
                    <a:pt x="323" y="1679"/>
                  </a:lnTo>
                  <a:lnTo>
                    <a:pt x="376" y="1587"/>
                  </a:lnTo>
                  <a:lnTo>
                    <a:pt x="435" y="1495"/>
                  </a:lnTo>
                  <a:lnTo>
                    <a:pt x="501" y="1403"/>
                  </a:lnTo>
                  <a:lnTo>
                    <a:pt x="567" y="1317"/>
                  </a:lnTo>
                  <a:lnTo>
                    <a:pt x="640" y="1231"/>
                  </a:lnTo>
                  <a:lnTo>
                    <a:pt x="713" y="1152"/>
                  </a:lnTo>
                  <a:lnTo>
                    <a:pt x="792" y="1073"/>
                  </a:lnTo>
                  <a:lnTo>
                    <a:pt x="878" y="1001"/>
                  </a:lnTo>
                  <a:lnTo>
                    <a:pt x="957" y="928"/>
                  </a:lnTo>
                  <a:lnTo>
                    <a:pt x="1049" y="863"/>
                  </a:lnTo>
                  <a:lnTo>
                    <a:pt x="1135" y="803"/>
                  </a:lnTo>
                  <a:lnTo>
                    <a:pt x="1234" y="744"/>
                  </a:lnTo>
                  <a:lnTo>
                    <a:pt x="1327" y="685"/>
                  </a:lnTo>
                  <a:lnTo>
                    <a:pt x="1426" y="639"/>
                  </a:lnTo>
                  <a:lnTo>
                    <a:pt x="1525" y="586"/>
                  </a:lnTo>
                  <a:lnTo>
                    <a:pt x="1630" y="546"/>
                  </a:lnTo>
                  <a:lnTo>
                    <a:pt x="1736" y="507"/>
                  </a:lnTo>
                  <a:lnTo>
                    <a:pt x="1848" y="474"/>
                  </a:lnTo>
                  <a:lnTo>
                    <a:pt x="1954" y="448"/>
                  </a:lnTo>
                  <a:lnTo>
                    <a:pt x="2066" y="421"/>
                  </a:lnTo>
                  <a:lnTo>
                    <a:pt x="2178" y="408"/>
                  </a:lnTo>
                  <a:lnTo>
                    <a:pt x="2297" y="388"/>
                  </a:lnTo>
                  <a:lnTo>
                    <a:pt x="2416" y="382"/>
                  </a:lnTo>
                  <a:lnTo>
                    <a:pt x="2528" y="382"/>
                  </a:lnTo>
                  <a:lnTo>
                    <a:pt x="2653" y="382"/>
                  </a:lnTo>
                  <a:lnTo>
                    <a:pt x="2779" y="395"/>
                  </a:lnTo>
                  <a:lnTo>
                    <a:pt x="2897" y="408"/>
                  </a:lnTo>
                  <a:lnTo>
                    <a:pt x="3016" y="428"/>
                  </a:lnTo>
                  <a:lnTo>
                    <a:pt x="3135" y="454"/>
                  </a:lnTo>
                  <a:lnTo>
                    <a:pt x="3254" y="481"/>
                  </a:lnTo>
                  <a:lnTo>
                    <a:pt x="3366" y="520"/>
                  </a:lnTo>
                  <a:lnTo>
                    <a:pt x="3478" y="560"/>
                  </a:lnTo>
                  <a:lnTo>
                    <a:pt x="3584" y="606"/>
                  </a:lnTo>
                  <a:lnTo>
                    <a:pt x="3690" y="658"/>
                  </a:lnTo>
                  <a:lnTo>
                    <a:pt x="3795" y="711"/>
                  </a:lnTo>
                  <a:lnTo>
                    <a:pt x="3894" y="770"/>
                  </a:lnTo>
                  <a:lnTo>
                    <a:pt x="3987" y="836"/>
                  </a:lnTo>
                  <a:lnTo>
                    <a:pt x="4086" y="909"/>
                  </a:lnTo>
                  <a:lnTo>
                    <a:pt x="4171" y="981"/>
                  </a:lnTo>
                  <a:lnTo>
                    <a:pt x="4257" y="1060"/>
                  </a:lnTo>
                  <a:lnTo>
                    <a:pt x="4343" y="1139"/>
                  </a:lnTo>
                  <a:lnTo>
                    <a:pt x="4422" y="1225"/>
                  </a:lnTo>
                  <a:lnTo>
                    <a:pt x="4501" y="1310"/>
                  </a:lnTo>
                  <a:lnTo>
                    <a:pt x="4567" y="1403"/>
                  </a:lnTo>
                  <a:lnTo>
                    <a:pt x="4640" y="1495"/>
                  </a:lnTo>
                  <a:lnTo>
                    <a:pt x="4699" y="1594"/>
                  </a:lnTo>
                  <a:lnTo>
                    <a:pt x="4759" y="1692"/>
                  </a:lnTo>
                  <a:lnTo>
                    <a:pt x="4812" y="1798"/>
                  </a:lnTo>
                  <a:lnTo>
                    <a:pt x="4864" y="1903"/>
                  </a:lnTo>
                  <a:lnTo>
                    <a:pt x="4911" y="2015"/>
                  </a:lnTo>
                  <a:lnTo>
                    <a:pt x="4950" y="2127"/>
                  </a:lnTo>
                  <a:lnTo>
                    <a:pt x="4983" y="2239"/>
                  </a:lnTo>
                  <a:lnTo>
                    <a:pt x="5010" y="2357"/>
                  </a:lnTo>
                  <a:lnTo>
                    <a:pt x="5036" y="2476"/>
                  </a:lnTo>
                  <a:lnTo>
                    <a:pt x="5049" y="2594"/>
                  </a:lnTo>
                  <a:lnTo>
                    <a:pt x="5062" y="2713"/>
                  </a:lnTo>
                  <a:lnTo>
                    <a:pt x="5069" y="2621"/>
                  </a:lnTo>
                  <a:lnTo>
                    <a:pt x="5069" y="2522"/>
                  </a:lnTo>
                  <a:lnTo>
                    <a:pt x="5069" y="2390"/>
                  </a:lnTo>
                  <a:lnTo>
                    <a:pt x="5056" y="2265"/>
                  </a:lnTo>
                  <a:lnTo>
                    <a:pt x="5043" y="2140"/>
                  </a:lnTo>
                  <a:lnTo>
                    <a:pt x="5016" y="2015"/>
                  </a:lnTo>
                  <a:lnTo>
                    <a:pt x="4990" y="1890"/>
                  </a:lnTo>
                  <a:lnTo>
                    <a:pt x="4957" y="1771"/>
                  </a:lnTo>
                  <a:lnTo>
                    <a:pt x="4917" y="1653"/>
                  </a:lnTo>
                  <a:lnTo>
                    <a:pt x="4871" y="1541"/>
                  </a:lnTo>
                  <a:lnTo>
                    <a:pt x="4818" y="1429"/>
                  </a:lnTo>
                  <a:lnTo>
                    <a:pt x="4765" y="1317"/>
                  </a:lnTo>
                  <a:lnTo>
                    <a:pt x="4699" y="1212"/>
                  </a:lnTo>
                  <a:lnTo>
                    <a:pt x="4633" y="1113"/>
                  </a:lnTo>
                  <a:lnTo>
                    <a:pt x="4567" y="1007"/>
                  </a:lnTo>
                  <a:lnTo>
                    <a:pt x="4488" y="915"/>
                  </a:lnTo>
                  <a:lnTo>
                    <a:pt x="4409" y="823"/>
                  </a:lnTo>
                  <a:lnTo>
                    <a:pt x="4323" y="737"/>
                  </a:lnTo>
                  <a:lnTo>
                    <a:pt x="4237" y="652"/>
                  </a:lnTo>
                  <a:lnTo>
                    <a:pt x="4145" y="573"/>
                  </a:lnTo>
                  <a:lnTo>
                    <a:pt x="4046" y="500"/>
                  </a:lnTo>
                  <a:lnTo>
                    <a:pt x="3947" y="428"/>
                  </a:lnTo>
                  <a:lnTo>
                    <a:pt x="3848" y="362"/>
                  </a:lnTo>
                  <a:lnTo>
                    <a:pt x="3742" y="303"/>
                  </a:lnTo>
                  <a:lnTo>
                    <a:pt x="3630" y="244"/>
                  </a:lnTo>
                  <a:lnTo>
                    <a:pt x="3518" y="191"/>
                  </a:lnTo>
                  <a:lnTo>
                    <a:pt x="3399" y="151"/>
                  </a:lnTo>
                  <a:lnTo>
                    <a:pt x="3287" y="112"/>
                  </a:lnTo>
                  <a:lnTo>
                    <a:pt x="3161" y="72"/>
                  </a:lnTo>
                  <a:lnTo>
                    <a:pt x="3043" y="46"/>
                  </a:lnTo>
                  <a:lnTo>
                    <a:pt x="2917" y="26"/>
                  </a:lnTo>
                  <a:lnTo>
                    <a:pt x="2792" y="7"/>
                  </a:lnTo>
                  <a:lnTo>
                    <a:pt x="2660" y="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9" name="Freeform 19"/>
            <p:cNvSpPr>
              <a:spLocks/>
            </p:cNvSpPr>
            <p:nvPr/>
          </p:nvSpPr>
          <p:spPr bwMode="auto">
            <a:xfrm>
              <a:off x="8150" y="7744"/>
              <a:ext cx="3511" cy="1943"/>
            </a:xfrm>
            <a:custGeom>
              <a:avLst/>
              <a:gdLst/>
              <a:ahLst/>
              <a:cxnLst>
                <a:cxn ang="0">
                  <a:pos x="3505" y="1580"/>
                </a:cxn>
                <a:cxn ang="0">
                  <a:pos x="3465" y="1337"/>
                </a:cxn>
                <a:cxn ang="0">
                  <a:pos x="3392" y="1106"/>
                </a:cxn>
                <a:cxn ang="0">
                  <a:pos x="3287" y="896"/>
                </a:cxn>
                <a:cxn ang="0">
                  <a:pos x="3155" y="698"/>
                </a:cxn>
                <a:cxn ang="0">
                  <a:pos x="3003" y="514"/>
                </a:cxn>
                <a:cxn ang="0">
                  <a:pos x="2825" y="362"/>
                </a:cxn>
                <a:cxn ang="0">
                  <a:pos x="2627" y="230"/>
                </a:cxn>
                <a:cxn ang="0">
                  <a:pos x="2415" y="125"/>
                </a:cxn>
                <a:cxn ang="0">
                  <a:pos x="2184" y="53"/>
                </a:cxn>
                <a:cxn ang="0">
                  <a:pos x="1940" y="7"/>
                </a:cxn>
                <a:cxn ang="0">
                  <a:pos x="1656" y="0"/>
                </a:cxn>
                <a:cxn ang="0">
                  <a:pos x="1399" y="33"/>
                </a:cxn>
                <a:cxn ang="0">
                  <a:pos x="1168" y="99"/>
                </a:cxn>
                <a:cxn ang="0">
                  <a:pos x="950" y="198"/>
                </a:cxn>
                <a:cxn ang="0">
                  <a:pos x="746" y="316"/>
                </a:cxn>
                <a:cxn ang="0">
                  <a:pos x="561" y="468"/>
                </a:cxn>
                <a:cxn ang="0">
                  <a:pos x="396" y="639"/>
                </a:cxn>
                <a:cxn ang="0">
                  <a:pos x="257" y="830"/>
                </a:cxn>
                <a:cxn ang="0">
                  <a:pos x="152" y="1040"/>
                </a:cxn>
                <a:cxn ang="0">
                  <a:pos x="66" y="1264"/>
                </a:cxn>
                <a:cxn ang="0">
                  <a:pos x="13" y="1508"/>
                </a:cxn>
                <a:cxn ang="0">
                  <a:pos x="0" y="1752"/>
                </a:cxn>
                <a:cxn ang="0">
                  <a:pos x="13" y="1864"/>
                </a:cxn>
                <a:cxn ang="0">
                  <a:pos x="53" y="1712"/>
                </a:cxn>
                <a:cxn ang="0">
                  <a:pos x="125" y="1488"/>
                </a:cxn>
                <a:cxn ang="0">
                  <a:pos x="224" y="1284"/>
                </a:cxn>
                <a:cxn ang="0">
                  <a:pos x="350" y="1087"/>
                </a:cxn>
                <a:cxn ang="0">
                  <a:pos x="607" y="810"/>
                </a:cxn>
                <a:cxn ang="0">
                  <a:pos x="792" y="672"/>
                </a:cxn>
                <a:cxn ang="0">
                  <a:pos x="990" y="560"/>
                </a:cxn>
                <a:cxn ang="0">
                  <a:pos x="1208" y="468"/>
                </a:cxn>
                <a:cxn ang="0">
                  <a:pos x="1432" y="408"/>
                </a:cxn>
                <a:cxn ang="0">
                  <a:pos x="1670" y="382"/>
                </a:cxn>
                <a:cxn ang="0">
                  <a:pos x="1920" y="388"/>
                </a:cxn>
                <a:cxn ang="0">
                  <a:pos x="2165" y="428"/>
                </a:cxn>
                <a:cxn ang="0">
                  <a:pos x="2396" y="500"/>
                </a:cxn>
                <a:cxn ang="0">
                  <a:pos x="2613" y="599"/>
                </a:cxn>
                <a:cxn ang="0">
                  <a:pos x="2811" y="731"/>
                </a:cxn>
                <a:cxn ang="0">
                  <a:pos x="2990" y="882"/>
                </a:cxn>
                <a:cxn ang="0">
                  <a:pos x="3142" y="1060"/>
                </a:cxn>
                <a:cxn ang="0">
                  <a:pos x="3280" y="1258"/>
                </a:cxn>
                <a:cxn ang="0">
                  <a:pos x="3386" y="1468"/>
                </a:cxn>
                <a:cxn ang="0">
                  <a:pos x="3458" y="1699"/>
                </a:cxn>
                <a:cxn ang="0">
                  <a:pos x="3505" y="1943"/>
                </a:cxn>
              </a:cxnLst>
              <a:rect l="0" t="0" r="r" b="b"/>
              <a:pathLst>
                <a:path w="3511" h="1943">
                  <a:moveTo>
                    <a:pt x="3511" y="1745"/>
                  </a:moveTo>
                  <a:lnTo>
                    <a:pt x="3511" y="1666"/>
                  </a:lnTo>
                  <a:lnTo>
                    <a:pt x="3505" y="1580"/>
                  </a:lnTo>
                  <a:lnTo>
                    <a:pt x="3498" y="1501"/>
                  </a:lnTo>
                  <a:lnTo>
                    <a:pt x="3478" y="1416"/>
                  </a:lnTo>
                  <a:lnTo>
                    <a:pt x="3465" y="1337"/>
                  </a:lnTo>
                  <a:lnTo>
                    <a:pt x="3445" y="1258"/>
                  </a:lnTo>
                  <a:lnTo>
                    <a:pt x="3419" y="1185"/>
                  </a:lnTo>
                  <a:lnTo>
                    <a:pt x="3392" y="1106"/>
                  </a:lnTo>
                  <a:lnTo>
                    <a:pt x="3359" y="1034"/>
                  </a:lnTo>
                  <a:lnTo>
                    <a:pt x="3326" y="961"/>
                  </a:lnTo>
                  <a:lnTo>
                    <a:pt x="3287" y="896"/>
                  </a:lnTo>
                  <a:lnTo>
                    <a:pt x="3247" y="823"/>
                  </a:lnTo>
                  <a:lnTo>
                    <a:pt x="3201" y="757"/>
                  </a:lnTo>
                  <a:lnTo>
                    <a:pt x="3155" y="698"/>
                  </a:lnTo>
                  <a:lnTo>
                    <a:pt x="3109" y="632"/>
                  </a:lnTo>
                  <a:lnTo>
                    <a:pt x="3056" y="573"/>
                  </a:lnTo>
                  <a:lnTo>
                    <a:pt x="3003" y="514"/>
                  </a:lnTo>
                  <a:lnTo>
                    <a:pt x="2944" y="461"/>
                  </a:lnTo>
                  <a:lnTo>
                    <a:pt x="2884" y="408"/>
                  </a:lnTo>
                  <a:lnTo>
                    <a:pt x="2825" y="362"/>
                  </a:lnTo>
                  <a:lnTo>
                    <a:pt x="2759" y="316"/>
                  </a:lnTo>
                  <a:lnTo>
                    <a:pt x="2699" y="270"/>
                  </a:lnTo>
                  <a:lnTo>
                    <a:pt x="2627" y="230"/>
                  </a:lnTo>
                  <a:lnTo>
                    <a:pt x="2561" y="191"/>
                  </a:lnTo>
                  <a:lnTo>
                    <a:pt x="2488" y="158"/>
                  </a:lnTo>
                  <a:lnTo>
                    <a:pt x="2415" y="125"/>
                  </a:lnTo>
                  <a:lnTo>
                    <a:pt x="2336" y="99"/>
                  </a:lnTo>
                  <a:lnTo>
                    <a:pt x="2264" y="72"/>
                  </a:lnTo>
                  <a:lnTo>
                    <a:pt x="2184" y="53"/>
                  </a:lnTo>
                  <a:lnTo>
                    <a:pt x="2105" y="33"/>
                  </a:lnTo>
                  <a:lnTo>
                    <a:pt x="2026" y="20"/>
                  </a:lnTo>
                  <a:lnTo>
                    <a:pt x="1940" y="7"/>
                  </a:lnTo>
                  <a:lnTo>
                    <a:pt x="1848" y="0"/>
                  </a:lnTo>
                  <a:lnTo>
                    <a:pt x="1755" y="0"/>
                  </a:lnTo>
                  <a:lnTo>
                    <a:pt x="1656" y="0"/>
                  </a:lnTo>
                  <a:lnTo>
                    <a:pt x="1564" y="7"/>
                  </a:lnTo>
                  <a:lnTo>
                    <a:pt x="1478" y="20"/>
                  </a:lnTo>
                  <a:lnTo>
                    <a:pt x="1399" y="33"/>
                  </a:lnTo>
                  <a:lnTo>
                    <a:pt x="1320" y="53"/>
                  </a:lnTo>
                  <a:lnTo>
                    <a:pt x="1241" y="72"/>
                  </a:lnTo>
                  <a:lnTo>
                    <a:pt x="1168" y="99"/>
                  </a:lnTo>
                  <a:lnTo>
                    <a:pt x="1089" y="125"/>
                  </a:lnTo>
                  <a:lnTo>
                    <a:pt x="1016" y="158"/>
                  </a:lnTo>
                  <a:lnTo>
                    <a:pt x="950" y="198"/>
                  </a:lnTo>
                  <a:lnTo>
                    <a:pt x="878" y="230"/>
                  </a:lnTo>
                  <a:lnTo>
                    <a:pt x="812" y="277"/>
                  </a:lnTo>
                  <a:lnTo>
                    <a:pt x="746" y="316"/>
                  </a:lnTo>
                  <a:lnTo>
                    <a:pt x="680" y="362"/>
                  </a:lnTo>
                  <a:lnTo>
                    <a:pt x="620" y="415"/>
                  </a:lnTo>
                  <a:lnTo>
                    <a:pt x="561" y="468"/>
                  </a:lnTo>
                  <a:lnTo>
                    <a:pt x="501" y="520"/>
                  </a:lnTo>
                  <a:lnTo>
                    <a:pt x="449" y="579"/>
                  </a:lnTo>
                  <a:lnTo>
                    <a:pt x="396" y="639"/>
                  </a:lnTo>
                  <a:lnTo>
                    <a:pt x="350" y="698"/>
                  </a:lnTo>
                  <a:lnTo>
                    <a:pt x="303" y="764"/>
                  </a:lnTo>
                  <a:lnTo>
                    <a:pt x="257" y="830"/>
                  </a:lnTo>
                  <a:lnTo>
                    <a:pt x="218" y="896"/>
                  </a:lnTo>
                  <a:lnTo>
                    <a:pt x="185" y="968"/>
                  </a:lnTo>
                  <a:lnTo>
                    <a:pt x="152" y="1040"/>
                  </a:lnTo>
                  <a:lnTo>
                    <a:pt x="119" y="1113"/>
                  </a:lnTo>
                  <a:lnTo>
                    <a:pt x="92" y="1192"/>
                  </a:lnTo>
                  <a:lnTo>
                    <a:pt x="66" y="1264"/>
                  </a:lnTo>
                  <a:lnTo>
                    <a:pt x="46" y="1343"/>
                  </a:lnTo>
                  <a:lnTo>
                    <a:pt x="26" y="1422"/>
                  </a:lnTo>
                  <a:lnTo>
                    <a:pt x="13" y="1508"/>
                  </a:lnTo>
                  <a:lnTo>
                    <a:pt x="6" y="1587"/>
                  </a:lnTo>
                  <a:lnTo>
                    <a:pt x="0" y="1673"/>
                  </a:lnTo>
                  <a:lnTo>
                    <a:pt x="0" y="1752"/>
                  </a:lnTo>
                  <a:lnTo>
                    <a:pt x="0" y="1811"/>
                  </a:lnTo>
                  <a:lnTo>
                    <a:pt x="6" y="1864"/>
                  </a:lnTo>
                  <a:lnTo>
                    <a:pt x="13" y="1864"/>
                  </a:lnTo>
                  <a:lnTo>
                    <a:pt x="20" y="1870"/>
                  </a:lnTo>
                  <a:lnTo>
                    <a:pt x="33" y="1791"/>
                  </a:lnTo>
                  <a:lnTo>
                    <a:pt x="53" y="1712"/>
                  </a:lnTo>
                  <a:lnTo>
                    <a:pt x="72" y="1640"/>
                  </a:lnTo>
                  <a:lnTo>
                    <a:pt x="99" y="1561"/>
                  </a:lnTo>
                  <a:lnTo>
                    <a:pt x="125" y="1488"/>
                  </a:lnTo>
                  <a:lnTo>
                    <a:pt x="152" y="1416"/>
                  </a:lnTo>
                  <a:lnTo>
                    <a:pt x="185" y="1350"/>
                  </a:lnTo>
                  <a:lnTo>
                    <a:pt x="224" y="1284"/>
                  </a:lnTo>
                  <a:lnTo>
                    <a:pt x="264" y="1218"/>
                  </a:lnTo>
                  <a:lnTo>
                    <a:pt x="303" y="1152"/>
                  </a:lnTo>
                  <a:lnTo>
                    <a:pt x="350" y="1087"/>
                  </a:lnTo>
                  <a:lnTo>
                    <a:pt x="396" y="1027"/>
                  </a:lnTo>
                  <a:lnTo>
                    <a:pt x="495" y="915"/>
                  </a:lnTo>
                  <a:lnTo>
                    <a:pt x="607" y="810"/>
                  </a:lnTo>
                  <a:lnTo>
                    <a:pt x="666" y="764"/>
                  </a:lnTo>
                  <a:lnTo>
                    <a:pt x="726" y="718"/>
                  </a:lnTo>
                  <a:lnTo>
                    <a:pt x="792" y="672"/>
                  </a:lnTo>
                  <a:lnTo>
                    <a:pt x="851" y="632"/>
                  </a:lnTo>
                  <a:lnTo>
                    <a:pt x="924" y="593"/>
                  </a:lnTo>
                  <a:lnTo>
                    <a:pt x="990" y="560"/>
                  </a:lnTo>
                  <a:lnTo>
                    <a:pt x="1062" y="527"/>
                  </a:lnTo>
                  <a:lnTo>
                    <a:pt x="1128" y="494"/>
                  </a:lnTo>
                  <a:lnTo>
                    <a:pt x="1208" y="468"/>
                  </a:lnTo>
                  <a:lnTo>
                    <a:pt x="1280" y="448"/>
                  </a:lnTo>
                  <a:lnTo>
                    <a:pt x="1353" y="428"/>
                  </a:lnTo>
                  <a:lnTo>
                    <a:pt x="1432" y="408"/>
                  </a:lnTo>
                  <a:lnTo>
                    <a:pt x="1511" y="395"/>
                  </a:lnTo>
                  <a:lnTo>
                    <a:pt x="1590" y="388"/>
                  </a:lnTo>
                  <a:lnTo>
                    <a:pt x="1670" y="382"/>
                  </a:lnTo>
                  <a:lnTo>
                    <a:pt x="1755" y="382"/>
                  </a:lnTo>
                  <a:lnTo>
                    <a:pt x="1835" y="382"/>
                  </a:lnTo>
                  <a:lnTo>
                    <a:pt x="1920" y="388"/>
                  </a:lnTo>
                  <a:lnTo>
                    <a:pt x="2006" y="395"/>
                  </a:lnTo>
                  <a:lnTo>
                    <a:pt x="2085" y="415"/>
                  </a:lnTo>
                  <a:lnTo>
                    <a:pt x="2165" y="428"/>
                  </a:lnTo>
                  <a:lnTo>
                    <a:pt x="2244" y="448"/>
                  </a:lnTo>
                  <a:lnTo>
                    <a:pt x="2316" y="474"/>
                  </a:lnTo>
                  <a:lnTo>
                    <a:pt x="2396" y="500"/>
                  </a:lnTo>
                  <a:lnTo>
                    <a:pt x="2468" y="533"/>
                  </a:lnTo>
                  <a:lnTo>
                    <a:pt x="2541" y="566"/>
                  </a:lnTo>
                  <a:lnTo>
                    <a:pt x="2613" y="599"/>
                  </a:lnTo>
                  <a:lnTo>
                    <a:pt x="2679" y="645"/>
                  </a:lnTo>
                  <a:lnTo>
                    <a:pt x="2745" y="685"/>
                  </a:lnTo>
                  <a:lnTo>
                    <a:pt x="2811" y="731"/>
                  </a:lnTo>
                  <a:lnTo>
                    <a:pt x="2871" y="777"/>
                  </a:lnTo>
                  <a:lnTo>
                    <a:pt x="2930" y="830"/>
                  </a:lnTo>
                  <a:lnTo>
                    <a:pt x="2990" y="882"/>
                  </a:lnTo>
                  <a:lnTo>
                    <a:pt x="3043" y="942"/>
                  </a:lnTo>
                  <a:lnTo>
                    <a:pt x="3095" y="1001"/>
                  </a:lnTo>
                  <a:lnTo>
                    <a:pt x="3142" y="1060"/>
                  </a:lnTo>
                  <a:lnTo>
                    <a:pt x="3194" y="1126"/>
                  </a:lnTo>
                  <a:lnTo>
                    <a:pt x="3234" y="1192"/>
                  </a:lnTo>
                  <a:lnTo>
                    <a:pt x="3280" y="1258"/>
                  </a:lnTo>
                  <a:lnTo>
                    <a:pt x="3313" y="1324"/>
                  </a:lnTo>
                  <a:lnTo>
                    <a:pt x="3353" y="1396"/>
                  </a:lnTo>
                  <a:lnTo>
                    <a:pt x="3386" y="1468"/>
                  </a:lnTo>
                  <a:lnTo>
                    <a:pt x="3412" y="1547"/>
                  </a:lnTo>
                  <a:lnTo>
                    <a:pt x="3439" y="1620"/>
                  </a:lnTo>
                  <a:lnTo>
                    <a:pt x="3458" y="1699"/>
                  </a:lnTo>
                  <a:lnTo>
                    <a:pt x="3478" y="1778"/>
                  </a:lnTo>
                  <a:lnTo>
                    <a:pt x="3491" y="1857"/>
                  </a:lnTo>
                  <a:lnTo>
                    <a:pt x="3505" y="1943"/>
                  </a:lnTo>
                  <a:lnTo>
                    <a:pt x="3511" y="1844"/>
                  </a:lnTo>
                  <a:lnTo>
                    <a:pt x="3511" y="1745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0" name="Freeform 20"/>
            <p:cNvSpPr>
              <a:spLocks/>
            </p:cNvSpPr>
            <p:nvPr/>
          </p:nvSpPr>
          <p:spPr bwMode="auto">
            <a:xfrm>
              <a:off x="9820" y="9680"/>
              <a:ext cx="2231" cy="2226"/>
            </a:xfrm>
            <a:custGeom>
              <a:avLst/>
              <a:gdLst/>
              <a:ahLst/>
              <a:cxnLst>
                <a:cxn ang="0">
                  <a:pos x="184" y="1949"/>
                </a:cxn>
                <a:cxn ang="0">
                  <a:pos x="46" y="1949"/>
                </a:cxn>
                <a:cxn ang="0">
                  <a:pos x="0" y="1949"/>
                </a:cxn>
                <a:cxn ang="0">
                  <a:pos x="204" y="1982"/>
                </a:cxn>
                <a:cxn ang="0">
                  <a:pos x="402" y="2048"/>
                </a:cxn>
                <a:cxn ang="0">
                  <a:pos x="580" y="2127"/>
                </a:cxn>
                <a:cxn ang="0">
                  <a:pos x="759" y="2226"/>
                </a:cxn>
                <a:cxn ang="0">
                  <a:pos x="917" y="2167"/>
                </a:cxn>
                <a:cxn ang="0">
                  <a:pos x="1208" y="2015"/>
                </a:cxn>
                <a:cxn ang="0">
                  <a:pos x="1478" y="1824"/>
                </a:cxn>
                <a:cxn ang="0">
                  <a:pos x="1709" y="1587"/>
                </a:cxn>
                <a:cxn ang="0">
                  <a:pos x="1907" y="1324"/>
                </a:cxn>
                <a:cxn ang="0">
                  <a:pos x="2059" y="1027"/>
                </a:cxn>
                <a:cxn ang="0">
                  <a:pos x="2145" y="790"/>
                </a:cxn>
                <a:cxn ang="0">
                  <a:pos x="2184" y="626"/>
                </a:cxn>
                <a:cxn ang="0">
                  <a:pos x="2211" y="454"/>
                </a:cxn>
                <a:cxn ang="0">
                  <a:pos x="2224" y="283"/>
                </a:cxn>
                <a:cxn ang="0">
                  <a:pos x="2224" y="99"/>
                </a:cxn>
                <a:cxn ang="0">
                  <a:pos x="2204" y="99"/>
                </a:cxn>
                <a:cxn ang="0">
                  <a:pos x="2171" y="283"/>
                </a:cxn>
                <a:cxn ang="0">
                  <a:pos x="2125" y="468"/>
                </a:cxn>
                <a:cxn ang="0">
                  <a:pos x="2059" y="639"/>
                </a:cxn>
                <a:cxn ang="0">
                  <a:pos x="1980" y="810"/>
                </a:cxn>
                <a:cxn ang="0">
                  <a:pos x="1887" y="968"/>
                </a:cxn>
                <a:cxn ang="0">
                  <a:pos x="1782" y="1119"/>
                </a:cxn>
                <a:cxn ang="0">
                  <a:pos x="1663" y="1258"/>
                </a:cxn>
                <a:cxn ang="0">
                  <a:pos x="1531" y="1383"/>
                </a:cxn>
                <a:cxn ang="0">
                  <a:pos x="1392" y="1501"/>
                </a:cxn>
                <a:cxn ang="0">
                  <a:pos x="1247" y="1607"/>
                </a:cxn>
                <a:cxn ang="0">
                  <a:pos x="1082" y="1706"/>
                </a:cxn>
                <a:cxn ang="0">
                  <a:pos x="917" y="1785"/>
                </a:cxn>
                <a:cxn ang="0">
                  <a:pos x="745" y="1850"/>
                </a:cxn>
                <a:cxn ang="0">
                  <a:pos x="561" y="1897"/>
                </a:cxn>
                <a:cxn ang="0">
                  <a:pos x="376" y="1929"/>
                </a:cxn>
              </a:cxnLst>
              <a:rect l="0" t="0" r="r" b="b"/>
              <a:pathLst>
                <a:path w="2231" h="2226">
                  <a:moveTo>
                    <a:pt x="277" y="1943"/>
                  </a:moveTo>
                  <a:lnTo>
                    <a:pt x="184" y="1949"/>
                  </a:lnTo>
                  <a:lnTo>
                    <a:pt x="92" y="1949"/>
                  </a:lnTo>
                  <a:lnTo>
                    <a:pt x="46" y="1949"/>
                  </a:lnTo>
                  <a:lnTo>
                    <a:pt x="0" y="1949"/>
                  </a:lnTo>
                  <a:lnTo>
                    <a:pt x="105" y="1962"/>
                  </a:lnTo>
                  <a:lnTo>
                    <a:pt x="204" y="1982"/>
                  </a:lnTo>
                  <a:lnTo>
                    <a:pt x="303" y="2015"/>
                  </a:lnTo>
                  <a:lnTo>
                    <a:pt x="402" y="2048"/>
                  </a:lnTo>
                  <a:lnTo>
                    <a:pt x="495" y="2081"/>
                  </a:lnTo>
                  <a:lnTo>
                    <a:pt x="580" y="2127"/>
                  </a:lnTo>
                  <a:lnTo>
                    <a:pt x="673" y="2173"/>
                  </a:lnTo>
                  <a:lnTo>
                    <a:pt x="759" y="2226"/>
                  </a:lnTo>
                  <a:lnTo>
                    <a:pt x="917" y="2167"/>
                  </a:lnTo>
                  <a:lnTo>
                    <a:pt x="1062" y="2094"/>
                  </a:lnTo>
                  <a:lnTo>
                    <a:pt x="1208" y="2015"/>
                  </a:lnTo>
                  <a:lnTo>
                    <a:pt x="1346" y="1923"/>
                  </a:lnTo>
                  <a:lnTo>
                    <a:pt x="1478" y="1824"/>
                  </a:lnTo>
                  <a:lnTo>
                    <a:pt x="1597" y="1712"/>
                  </a:lnTo>
                  <a:lnTo>
                    <a:pt x="1709" y="1587"/>
                  </a:lnTo>
                  <a:lnTo>
                    <a:pt x="1815" y="1462"/>
                  </a:lnTo>
                  <a:lnTo>
                    <a:pt x="1907" y="1324"/>
                  </a:lnTo>
                  <a:lnTo>
                    <a:pt x="1986" y="1179"/>
                  </a:lnTo>
                  <a:lnTo>
                    <a:pt x="2059" y="1027"/>
                  </a:lnTo>
                  <a:lnTo>
                    <a:pt x="2118" y="869"/>
                  </a:lnTo>
                  <a:lnTo>
                    <a:pt x="2145" y="790"/>
                  </a:lnTo>
                  <a:lnTo>
                    <a:pt x="2165" y="711"/>
                  </a:lnTo>
                  <a:lnTo>
                    <a:pt x="2184" y="626"/>
                  </a:lnTo>
                  <a:lnTo>
                    <a:pt x="2198" y="540"/>
                  </a:lnTo>
                  <a:lnTo>
                    <a:pt x="2211" y="454"/>
                  </a:lnTo>
                  <a:lnTo>
                    <a:pt x="2224" y="369"/>
                  </a:lnTo>
                  <a:lnTo>
                    <a:pt x="2224" y="283"/>
                  </a:lnTo>
                  <a:lnTo>
                    <a:pt x="2231" y="198"/>
                  </a:lnTo>
                  <a:lnTo>
                    <a:pt x="2224" y="99"/>
                  </a:lnTo>
                  <a:lnTo>
                    <a:pt x="2217" y="0"/>
                  </a:lnTo>
                  <a:lnTo>
                    <a:pt x="2204" y="99"/>
                  </a:lnTo>
                  <a:lnTo>
                    <a:pt x="2191" y="191"/>
                  </a:lnTo>
                  <a:lnTo>
                    <a:pt x="2171" y="283"/>
                  </a:lnTo>
                  <a:lnTo>
                    <a:pt x="2151" y="375"/>
                  </a:lnTo>
                  <a:lnTo>
                    <a:pt x="2125" y="468"/>
                  </a:lnTo>
                  <a:lnTo>
                    <a:pt x="2092" y="553"/>
                  </a:lnTo>
                  <a:lnTo>
                    <a:pt x="2059" y="639"/>
                  </a:lnTo>
                  <a:lnTo>
                    <a:pt x="2019" y="724"/>
                  </a:lnTo>
                  <a:lnTo>
                    <a:pt x="1980" y="810"/>
                  </a:lnTo>
                  <a:lnTo>
                    <a:pt x="1934" y="889"/>
                  </a:lnTo>
                  <a:lnTo>
                    <a:pt x="1887" y="968"/>
                  </a:lnTo>
                  <a:lnTo>
                    <a:pt x="1835" y="1040"/>
                  </a:lnTo>
                  <a:lnTo>
                    <a:pt x="1782" y="1119"/>
                  </a:lnTo>
                  <a:lnTo>
                    <a:pt x="1722" y="1185"/>
                  </a:lnTo>
                  <a:lnTo>
                    <a:pt x="1663" y="1258"/>
                  </a:lnTo>
                  <a:lnTo>
                    <a:pt x="1597" y="1324"/>
                  </a:lnTo>
                  <a:lnTo>
                    <a:pt x="1531" y="1383"/>
                  </a:lnTo>
                  <a:lnTo>
                    <a:pt x="1465" y="1449"/>
                  </a:lnTo>
                  <a:lnTo>
                    <a:pt x="1392" y="1501"/>
                  </a:lnTo>
                  <a:lnTo>
                    <a:pt x="1320" y="1561"/>
                  </a:lnTo>
                  <a:lnTo>
                    <a:pt x="1247" y="1607"/>
                  </a:lnTo>
                  <a:lnTo>
                    <a:pt x="1168" y="1659"/>
                  </a:lnTo>
                  <a:lnTo>
                    <a:pt x="1082" y="1706"/>
                  </a:lnTo>
                  <a:lnTo>
                    <a:pt x="1003" y="1745"/>
                  </a:lnTo>
                  <a:lnTo>
                    <a:pt x="917" y="1785"/>
                  </a:lnTo>
                  <a:lnTo>
                    <a:pt x="831" y="1817"/>
                  </a:lnTo>
                  <a:lnTo>
                    <a:pt x="745" y="1850"/>
                  </a:lnTo>
                  <a:lnTo>
                    <a:pt x="653" y="1877"/>
                  </a:lnTo>
                  <a:lnTo>
                    <a:pt x="561" y="1897"/>
                  </a:lnTo>
                  <a:lnTo>
                    <a:pt x="468" y="1916"/>
                  </a:lnTo>
                  <a:lnTo>
                    <a:pt x="376" y="1929"/>
                  </a:lnTo>
                  <a:lnTo>
                    <a:pt x="277" y="194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0" name="Gerade Verbindung 9"/>
          <p:cNvCxnSpPr/>
          <p:nvPr/>
        </p:nvCxnSpPr>
        <p:spPr>
          <a:xfrm>
            <a:off x="179512" y="6143952"/>
            <a:ext cx="8784976" cy="6146"/>
          </a:xfrm>
          <a:prstGeom prst="line">
            <a:avLst/>
          </a:prstGeom>
          <a:ln w="22225">
            <a:solidFill>
              <a:srgbClr val="254A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01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9" name="Kép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5" t="29333"/>
          <a:stretch>
            <a:fillRect/>
          </a:stretch>
        </p:blipFill>
        <p:spPr>
          <a:xfrm>
            <a:off x="251520" y="908720"/>
            <a:ext cx="8712967" cy="288032"/>
          </a:xfrm>
          <a:prstGeom prst="rect">
            <a:avLst/>
          </a:prstGeom>
        </p:spPr>
      </p:pic>
      <p:sp>
        <p:nvSpPr>
          <p:cNvPr id="31" name="Google Shape;100;p14"/>
          <p:cNvSpPr txBox="1"/>
          <p:nvPr/>
        </p:nvSpPr>
        <p:spPr>
          <a:xfrm>
            <a:off x="1087566" y="1466330"/>
            <a:ext cx="696886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KROK </a:t>
            </a:r>
            <a:r>
              <a:rPr lang="en-GB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1 </a:t>
            </a:r>
            <a:r>
              <a:rPr lang="cs-CZ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– Vývoj vzdělávacího systému </a:t>
            </a:r>
            <a:r>
              <a:rPr lang="cs-CZ" sz="1800" b="1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InnoSchool</a:t>
            </a:r>
            <a:endParaRPr lang="en-US" sz="1800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5" name="Diagram 34"/>
          <p:cNvGraphicFramePr/>
          <p:nvPr>
            <p:extLst>
              <p:ext uri="{D42A27DB-BD31-4B8C-83A1-F6EECF244321}">
                <p14:modId xmlns:p14="http://schemas.microsoft.com/office/powerpoint/2010/main" val="2150001761"/>
              </p:ext>
            </p:extLst>
          </p:nvPr>
        </p:nvGraphicFramePr>
        <p:xfrm>
          <a:off x="0" y="1466330"/>
          <a:ext cx="4572000" cy="5436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30653606"/>
              </p:ext>
            </p:extLst>
          </p:nvPr>
        </p:nvGraphicFramePr>
        <p:xfrm>
          <a:off x="4727770" y="2339099"/>
          <a:ext cx="3984104" cy="3184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pSp>
        <p:nvGrpSpPr>
          <p:cNvPr id="36" name="Group 35"/>
          <p:cNvGrpSpPr/>
          <p:nvPr/>
        </p:nvGrpSpPr>
        <p:grpSpPr>
          <a:xfrm>
            <a:off x="1763688" y="2060848"/>
            <a:ext cx="1609008" cy="796031"/>
            <a:chOff x="1187547" y="-1852945"/>
            <a:chExt cx="1609008" cy="796031"/>
          </a:xfrm>
        </p:grpSpPr>
        <p:sp>
          <p:nvSpPr>
            <p:cNvPr id="37" name="Rounded Rectangle 36"/>
            <p:cNvSpPr/>
            <p:nvPr/>
          </p:nvSpPr>
          <p:spPr>
            <a:xfrm>
              <a:off x="1187547" y="-1852945"/>
              <a:ext cx="1609008" cy="796031"/>
            </a:xfrm>
            <a:prstGeom prst="roundRect">
              <a:avLst/>
            </a:prstGeom>
            <a:solidFill>
              <a:schemeClr val="accent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Rounded Rectangle 4"/>
            <p:cNvSpPr/>
            <p:nvPr/>
          </p:nvSpPr>
          <p:spPr>
            <a:xfrm>
              <a:off x="1265265" y="-1775227"/>
              <a:ext cx="1531290" cy="7183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cs-CZ" sz="2400" kern="1200" dirty="0" smtClean="0">
                  <a:solidFill>
                    <a:srgbClr val="254AA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Klíčové potřeby</a:t>
              </a:r>
              <a:endParaRPr lang="en-US" sz="2400" kern="1200" dirty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4" name="Rectangle 8">
            <a:extLst>
              <a:ext uri="{FF2B5EF4-FFF2-40B4-BE49-F238E27FC236}">
                <a16:creationId xmlns="" xmlns:a16="http://schemas.microsoft.com/office/drawing/2014/main" id="{28B8F833-8DA3-4D8D-ACEC-24F03BAC90C8}"/>
              </a:ext>
            </a:extLst>
          </p:cNvPr>
          <p:cNvSpPr/>
          <p:nvPr/>
        </p:nvSpPr>
        <p:spPr>
          <a:xfrm>
            <a:off x="611560" y="459738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pic>
        <p:nvPicPr>
          <p:cNvPr id="39" name="Obrázek 38" descr="C:\Users\petra\AppData\Local\Microsoft\Windows\INetCache\Content.Outlook\N9SFK3NJ\standard logo -image-InnoSchool.pn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7236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29"/>
          <p:cNvSpPr txBox="1"/>
          <p:nvPr/>
        </p:nvSpPr>
        <p:spPr>
          <a:xfrm>
            <a:off x="107504" y="6165304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47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5" grpId="0">
        <p:bldAsOne/>
      </p:bldGraphic>
      <p:bldGraphic spid="4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5652120" y="3140968"/>
            <a:ext cx="3312368" cy="3024336"/>
            <a:chOff x="3800" y="6967"/>
            <a:chExt cx="8640" cy="8179"/>
          </a:xfrm>
        </p:grpSpPr>
        <p:sp>
          <p:nvSpPr>
            <p:cNvPr id="5122" name="Freeform 2"/>
            <p:cNvSpPr>
              <a:spLocks/>
            </p:cNvSpPr>
            <p:nvPr/>
          </p:nvSpPr>
          <p:spPr bwMode="auto">
            <a:xfrm>
              <a:off x="4869" y="10365"/>
              <a:ext cx="641" cy="421"/>
            </a:xfrm>
            <a:custGeom>
              <a:avLst/>
              <a:gdLst/>
              <a:ahLst/>
              <a:cxnLst>
                <a:cxn ang="0">
                  <a:pos x="324" y="421"/>
                </a:cxn>
                <a:cxn ang="0">
                  <a:pos x="390" y="415"/>
                </a:cxn>
                <a:cxn ang="0">
                  <a:pos x="449" y="395"/>
                </a:cxn>
                <a:cxn ang="0">
                  <a:pos x="502" y="369"/>
                </a:cxn>
                <a:cxn ang="0">
                  <a:pos x="548" y="329"/>
                </a:cxn>
                <a:cxn ang="0">
                  <a:pos x="588" y="276"/>
                </a:cxn>
                <a:cxn ang="0">
                  <a:pos x="621" y="224"/>
                </a:cxn>
                <a:cxn ang="0">
                  <a:pos x="634" y="164"/>
                </a:cxn>
                <a:cxn ang="0">
                  <a:pos x="641" y="99"/>
                </a:cxn>
                <a:cxn ang="0">
                  <a:pos x="641" y="46"/>
                </a:cxn>
                <a:cxn ang="0">
                  <a:pos x="627" y="0"/>
                </a:cxn>
                <a:cxn ang="0">
                  <a:pos x="608" y="39"/>
                </a:cxn>
                <a:cxn ang="0">
                  <a:pos x="581" y="85"/>
                </a:cxn>
                <a:cxn ang="0">
                  <a:pos x="548" y="118"/>
                </a:cxn>
                <a:cxn ang="0">
                  <a:pos x="509" y="151"/>
                </a:cxn>
                <a:cxn ang="0">
                  <a:pos x="469" y="178"/>
                </a:cxn>
                <a:cxn ang="0">
                  <a:pos x="423" y="197"/>
                </a:cxn>
                <a:cxn ang="0">
                  <a:pos x="377" y="211"/>
                </a:cxn>
                <a:cxn ang="0">
                  <a:pos x="324" y="211"/>
                </a:cxn>
                <a:cxn ang="0">
                  <a:pos x="271" y="211"/>
                </a:cxn>
                <a:cxn ang="0">
                  <a:pos x="225" y="197"/>
                </a:cxn>
                <a:cxn ang="0">
                  <a:pos x="178" y="178"/>
                </a:cxn>
                <a:cxn ang="0">
                  <a:pos x="139" y="151"/>
                </a:cxn>
                <a:cxn ang="0">
                  <a:pos x="99" y="118"/>
                </a:cxn>
                <a:cxn ang="0">
                  <a:pos x="66" y="85"/>
                </a:cxn>
                <a:cxn ang="0">
                  <a:pos x="40" y="39"/>
                </a:cxn>
                <a:cxn ang="0">
                  <a:pos x="20" y="0"/>
                </a:cxn>
                <a:cxn ang="0">
                  <a:pos x="7" y="46"/>
                </a:cxn>
                <a:cxn ang="0">
                  <a:pos x="0" y="105"/>
                </a:cxn>
                <a:cxn ang="0">
                  <a:pos x="7" y="164"/>
                </a:cxn>
                <a:cxn ang="0">
                  <a:pos x="27" y="224"/>
                </a:cxn>
                <a:cxn ang="0">
                  <a:pos x="60" y="283"/>
                </a:cxn>
                <a:cxn ang="0">
                  <a:pos x="99" y="329"/>
                </a:cxn>
                <a:cxn ang="0">
                  <a:pos x="145" y="369"/>
                </a:cxn>
                <a:cxn ang="0">
                  <a:pos x="198" y="395"/>
                </a:cxn>
                <a:cxn ang="0">
                  <a:pos x="258" y="415"/>
                </a:cxn>
                <a:cxn ang="0">
                  <a:pos x="324" y="421"/>
                </a:cxn>
              </a:cxnLst>
              <a:rect l="0" t="0" r="r" b="b"/>
              <a:pathLst>
                <a:path w="641" h="421">
                  <a:moveTo>
                    <a:pt x="324" y="421"/>
                  </a:moveTo>
                  <a:lnTo>
                    <a:pt x="390" y="415"/>
                  </a:lnTo>
                  <a:lnTo>
                    <a:pt x="449" y="395"/>
                  </a:lnTo>
                  <a:lnTo>
                    <a:pt x="502" y="369"/>
                  </a:lnTo>
                  <a:lnTo>
                    <a:pt x="548" y="329"/>
                  </a:lnTo>
                  <a:lnTo>
                    <a:pt x="588" y="276"/>
                  </a:lnTo>
                  <a:lnTo>
                    <a:pt x="621" y="224"/>
                  </a:lnTo>
                  <a:lnTo>
                    <a:pt x="634" y="164"/>
                  </a:lnTo>
                  <a:lnTo>
                    <a:pt x="641" y="99"/>
                  </a:lnTo>
                  <a:lnTo>
                    <a:pt x="641" y="46"/>
                  </a:lnTo>
                  <a:lnTo>
                    <a:pt x="627" y="0"/>
                  </a:lnTo>
                  <a:lnTo>
                    <a:pt x="608" y="39"/>
                  </a:lnTo>
                  <a:lnTo>
                    <a:pt x="581" y="85"/>
                  </a:lnTo>
                  <a:lnTo>
                    <a:pt x="548" y="118"/>
                  </a:lnTo>
                  <a:lnTo>
                    <a:pt x="509" y="151"/>
                  </a:lnTo>
                  <a:lnTo>
                    <a:pt x="469" y="178"/>
                  </a:lnTo>
                  <a:lnTo>
                    <a:pt x="423" y="197"/>
                  </a:lnTo>
                  <a:lnTo>
                    <a:pt x="377" y="211"/>
                  </a:lnTo>
                  <a:lnTo>
                    <a:pt x="324" y="211"/>
                  </a:lnTo>
                  <a:lnTo>
                    <a:pt x="271" y="211"/>
                  </a:lnTo>
                  <a:lnTo>
                    <a:pt x="225" y="197"/>
                  </a:lnTo>
                  <a:lnTo>
                    <a:pt x="178" y="178"/>
                  </a:lnTo>
                  <a:lnTo>
                    <a:pt x="139" y="151"/>
                  </a:lnTo>
                  <a:lnTo>
                    <a:pt x="99" y="118"/>
                  </a:lnTo>
                  <a:lnTo>
                    <a:pt x="66" y="85"/>
                  </a:lnTo>
                  <a:lnTo>
                    <a:pt x="40" y="39"/>
                  </a:lnTo>
                  <a:lnTo>
                    <a:pt x="20" y="0"/>
                  </a:lnTo>
                  <a:lnTo>
                    <a:pt x="7" y="46"/>
                  </a:lnTo>
                  <a:lnTo>
                    <a:pt x="0" y="105"/>
                  </a:lnTo>
                  <a:lnTo>
                    <a:pt x="7" y="164"/>
                  </a:lnTo>
                  <a:lnTo>
                    <a:pt x="27" y="224"/>
                  </a:lnTo>
                  <a:lnTo>
                    <a:pt x="60" y="283"/>
                  </a:lnTo>
                  <a:lnTo>
                    <a:pt x="99" y="329"/>
                  </a:lnTo>
                  <a:lnTo>
                    <a:pt x="145" y="369"/>
                  </a:lnTo>
                  <a:lnTo>
                    <a:pt x="198" y="395"/>
                  </a:lnTo>
                  <a:lnTo>
                    <a:pt x="258" y="415"/>
                  </a:lnTo>
                  <a:lnTo>
                    <a:pt x="324" y="42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3" name="Freeform 3"/>
            <p:cNvSpPr>
              <a:spLocks/>
            </p:cNvSpPr>
            <p:nvPr/>
          </p:nvSpPr>
          <p:spPr bwMode="auto">
            <a:xfrm>
              <a:off x="3800" y="8863"/>
              <a:ext cx="2785" cy="1502"/>
            </a:xfrm>
            <a:custGeom>
              <a:avLst/>
              <a:gdLst/>
              <a:ahLst/>
              <a:cxnLst>
                <a:cxn ang="0">
                  <a:pos x="1525" y="218"/>
                </a:cxn>
                <a:cxn ang="0">
                  <a:pos x="1789" y="270"/>
                </a:cxn>
                <a:cxn ang="0">
                  <a:pos x="2026" y="363"/>
                </a:cxn>
                <a:cxn ang="0">
                  <a:pos x="2244" y="501"/>
                </a:cxn>
                <a:cxn ang="0">
                  <a:pos x="2429" y="679"/>
                </a:cxn>
                <a:cxn ang="0">
                  <a:pos x="2581" y="883"/>
                </a:cxn>
                <a:cxn ang="0">
                  <a:pos x="2700" y="1113"/>
                </a:cxn>
                <a:cxn ang="0">
                  <a:pos x="2766" y="1370"/>
                </a:cxn>
                <a:cxn ang="0">
                  <a:pos x="2785" y="1449"/>
                </a:cxn>
                <a:cxn ang="0">
                  <a:pos x="2785" y="1324"/>
                </a:cxn>
                <a:cxn ang="0">
                  <a:pos x="2772" y="1179"/>
                </a:cxn>
                <a:cxn ang="0">
                  <a:pos x="2746" y="1047"/>
                </a:cxn>
                <a:cxn ang="0">
                  <a:pos x="2700" y="916"/>
                </a:cxn>
                <a:cxn ang="0">
                  <a:pos x="2620" y="731"/>
                </a:cxn>
                <a:cxn ang="0">
                  <a:pos x="2469" y="507"/>
                </a:cxn>
                <a:cxn ang="0">
                  <a:pos x="2277" y="317"/>
                </a:cxn>
                <a:cxn ang="0">
                  <a:pos x="2053" y="172"/>
                </a:cxn>
                <a:cxn ang="0">
                  <a:pos x="1868" y="86"/>
                </a:cxn>
                <a:cxn ang="0">
                  <a:pos x="1736" y="47"/>
                </a:cxn>
                <a:cxn ang="0">
                  <a:pos x="1604" y="20"/>
                </a:cxn>
                <a:cxn ang="0">
                  <a:pos x="1459" y="7"/>
                </a:cxn>
                <a:cxn ang="0">
                  <a:pos x="1320" y="7"/>
                </a:cxn>
                <a:cxn ang="0">
                  <a:pos x="1175" y="20"/>
                </a:cxn>
                <a:cxn ang="0">
                  <a:pos x="1043" y="47"/>
                </a:cxn>
                <a:cxn ang="0">
                  <a:pos x="911" y="86"/>
                </a:cxn>
                <a:cxn ang="0">
                  <a:pos x="726" y="172"/>
                </a:cxn>
                <a:cxn ang="0">
                  <a:pos x="502" y="323"/>
                </a:cxn>
                <a:cxn ang="0">
                  <a:pos x="317" y="514"/>
                </a:cxn>
                <a:cxn ang="0">
                  <a:pos x="165" y="731"/>
                </a:cxn>
                <a:cxn ang="0">
                  <a:pos x="79" y="922"/>
                </a:cxn>
                <a:cxn ang="0">
                  <a:pos x="40" y="1047"/>
                </a:cxn>
                <a:cxn ang="0">
                  <a:pos x="13" y="1186"/>
                </a:cxn>
                <a:cxn ang="0">
                  <a:pos x="0" y="1324"/>
                </a:cxn>
                <a:cxn ang="0">
                  <a:pos x="0" y="1449"/>
                </a:cxn>
                <a:cxn ang="0">
                  <a:pos x="20" y="1364"/>
                </a:cxn>
                <a:cxn ang="0">
                  <a:pos x="86" y="1113"/>
                </a:cxn>
                <a:cxn ang="0">
                  <a:pos x="198" y="883"/>
                </a:cxn>
                <a:cxn ang="0">
                  <a:pos x="350" y="679"/>
                </a:cxn>
                <a:cxn ang="0">
                  <a:pos x="541" y="501"/>
                </a:cxn>
                <a:cxn ang="0">
                  <a:pos x="752" y="363"/>
                </a:cxn>
                <a:cxn ang="0">
                  <a:pos x="997" y="270"/>
                </a:cxn>
                <a:cxn ang="0">
                  <a:pos x="1254" y="218"/>
                </a:cxn>
              </a:cxnLst>
              <a:rect l="0" t="0" r="r" b="b"/>
              <a:pathLst>
                <a:path w="2785" h="1502">
                  <a:moveTo>
                    <a:pt x="1393" y="211"/>
                  </a:moveTo>
                  <a:lnTo>
                    <a:pt x="1525" y="218"/>
                  </a:lnTo>
                  <a:lnTo>
                    <a:pt x="1657" y="238"/>
                  </a:lnTo>
                  <a:lnTo>
                    <a:pt x="1789" y="270"/>
                  </a:lnTo>
                  <a:lnTo>
                    <a:pt x="1908" y="310"/>
                  </a:lnTo>
                  <a:lnTo>
                    <a:pt x="2026" y="363"/>
                  </a:lnTo>
                  <a:lnTo>
                    <a:pt x="2139" y="428"/>
                  </a:lnTo>
                  <a:lnTo>
                    <a:pt x="2244" y="501"/>
                  </a:lnTo>
                  <a:lnTo>
                    <a:pt x="2343" y="587"/>
                  </a:lnTo>
                  <a:lnTo>
                    <a:pt x="2429" y="679"/>
                  </a:lnTo>
                  <a:lnTo>
                    <a:pt x="2515" y="777"/>
                  </a:lnTo>
                  <a:lnTo>
                    <a:pt x="2581" y="883"/>
                  </a:lnTo>
                  <a:lnTo>
                    <a:pt x="2647" y="995"/>
                  </a:lnTo>
                  <a:lnTo>
                    <a:pt x="2700" y="1113"/>
                  </a:lnTo>
                  <a:lnTo>
                    <a:pt x="2739" y="1238"/>
                  </a:lnTo>
                  <a:lnTo>
                    <a:pt x="2766" y="1370"/>
                  </a:lnTo>
                  <a:lnTo>
                    <a:pt x="2785" y="1502"/>
                  </a:lnTo>
                  <a:lnTo>
                    <a:pt x="2785" y="1449"/>
                  </a:lnTo>
                  <a:lnTo>
                    <a:pt x="2785" y="1390"/>
                  </a:lnTo>
                  <a:lnTo>
                    <a:pt x="2785" y="1324"/>
                  </a:lnTo>
                  <a:lnTo>
                    <a:pt x="2779" y="1252"/>
                  </a:lnTo>
                  <a:lnTo>
                    <a:pt x="2772" y="1179"/>
                  </a:lnTo>
                  <a:lnTo>
                    <a:pt x="2759" y="1113"/>
                  </a:lnTo>
                  <a:lnTo>
                    <a:pt x="2746" y="1047"/>
                  </a:lnTo>
                  <a:lnTo>
                    <a:pt x="2726" y="982"/>
                  </a:lnTo>
                  <a:lnTo>
                    <a:pt x="2700" y="916"/>
                  </a:lnTo>
                  <a:lnTo>
                    <a:pt x="2680" y="850"/>
                  </a:lnTo>
                  <a:lnTo>
                    <a:pt x="2620" y="731"/>
                  </a:lnTo>
                  <a:lnTo>
                    <a:pt x="2548" y="613"/>
                  </a:lnTo>
                  <a:lnTo>
                    <a:pt x="2469" y="507"/>
                  </a:lnTo>
                  <a:lnTo>
                    <a:pt x="2376" y="409"/>
                  </a:lnTo>
                  <a:lnTo>
                    <a:pt x="2277" y="317"/>
                  </a:lnTo>
                  <a:lnTo>
                    <a:pt x="2172" y="238"/>
                  </a:lnTo>
                  <a:lnTo>
                    <a:pt x="2053" y="172"/>
                  </a:lnTo>
                  <a:lnTo>
                    <a:pt x="1934" y="112"/>
                  </a:lnTo>
                  <a:lnTo>
                    <a:pt x="1868" y="86"/>
                  </a:lnTo>
                  <a:lnTo>
                    <a:pt x="1802" y="66"/>
                  </a:lnTo>
                  <a:lnTo>
                    <a:pt x="1736" y="47"/>
                  </a:lnTo>
                  <a:lnTo>
                    <a:pt x="1670" y="33"/>
                  </a:lnTo>
                  <a:lnTo>
                    <a:pt x="1604" y="20"/>
                  </a:lnTo>
                  <a:lnTo>
                    <a:pt x="1531" y="7"/>
                  </a:lnTo>
                  <a:lnTo>
                    <a:pt x="1459" y="7"/>
                  </a:lnTo>
                  <a:lnTo>
                    <a:pt x="1393" y="0"/>
                  </a:lnTo>
                  <a:lnTo>
                    <a:pt x="1320" y="7"/>
                  </a:lnTo>
                  <a:lnTo>
                    <a:pt x="1247" y="14"/>
                  </a:lnTo>
                  <a:lnTo>
                    <a:pt x="1175" y="20"/>
                  </a:lnTo>
                  <a:lnTo>
                    <a:pt x="1109" y="33"/>
                  </a:lnTo>
                  <a:lnTo>
                    <a:pt x="1043" y="47"/>
                  </a:lnTo>
                  <a:lnTo>
                    <a:pt x="977" y="66"/>
                  </a:lnTo>
                  <a:lnTo>
                    <a:pt x="911" y="86"/>
                  </a:lnTo>
                  <a:lnTo>
                    <a:pt x="845" y="112"/>
                  </a:lnTo>
                  <a:lnTo>
                    <a:pt x="726" y="172"/>
                  </a:lnTo>
                  <a:lnTo>
                    <a:pt x="607" y="244"/>
                  </a:lnTo>
                  <a:lnTo>
                    <a:pt x="502" y="323"/>
                  </a:lnTo>
                  <a:lnTo>
                    <a:pt x="403" y="415"/>
                  </a:lnTo>
                  <a:lnTo>
                    <a:pt x="317" y="514"/>
                  </a:lnTo>
                  <a:lnTo>
                    <a:pt x="231" y="619"/>
                  </a:lnTo>
                  <a:lnTo>
                    <a:pt x="165" y="731"/>
                  </a:lnTo>
                  <a:lnTo>
                    <a:pt x="106" y="857"/>
                  </a:lnTo>
                  <a:lnTo>
                    <a:pt x="79" y="922"/>
                  </a:lnTo>
                  <a:lnTo>
                    <a:pt x="59" y="982"/>
                  </a:lnTo>
                  <a:lnTo>
                    <a:pt x="40" y="1047"/>
                  </a:lnTo>
                  <a:lnTo>
                    <a:pt x="26" y="1120"/>
                  </a:lnTo>
                  <a:lnTo>
                    <a:pt x="13" y="1186"/>
                  </a:lnTo>
                  <a:lnTo>
                    <a:pt x="7" y="1258"/>
                  </a:lnTo>
                  <a:lnTo>
                    <a:pt x="0" y="1324"/>
                  </a:lnTo>
                  <a:lnTo>
                    <a:pt x="0" y="1396"/>
                  </a:lnTo>
                  <a:lnTo>
                    <a:pt x="0" y="1449"/>
                  </a:lnTo>
                  <a:lnTo>
                    <a:pt x="0" y="1495"/>
                  </a:lnTo>
                  <a:lnTo>
                    <a:pt x="20" y="1364"/>
                  </a:lnTo>
                  <a:lnTo>
                    <a:pt x="46" y="1238"/>
                  </a:lnTo>
                  <a:lnTo>
                    <a:pt x="86" y="1113"/>
                  </a:lnTo>
                  <a:lnTo>
                    <a:pt x="139" y="995"/>
                  </a:lnTo>
                  <a:lnTo>
                    <a:pt x="198" y="883"/>
                  </a:lnTo>
                  <a:lnTo>
                    <a:pt x="271" y="777"/>
                  </a:lnTo>
                  <a:lnTo>
                    <a:pt x="350" y="679"/>
                  </a:lnTo>
                  <a:lnTo>
                    <a:pt x="442" y="587"/>
                  </a:lnTo>
                  <a:lnTo>
                    <a:pt x="541" y="501"/>
                  </a:lnTo>
                  <a:lnTo>
                    <a:pt x="640" y="428"/>
                  </a:lnTo>
                  <a:lnTo>
                    <a:pt x="752" y="363"/>
                  </a:lnTo>
                  <a:lnTo>
                    <a:pt x="871" y="310"/>
                  </a:lnTo>
                  <a:lnTo>
                    <a:pt x="997" y="270"/>
                  </a:lnTo>
                  <a:lnTo>
                    <a:pt x="1122" y="238"/>
                  </a:lnTo>
                  <a:lnTo>
                    <a:pt x="1254" y="218"/>
                  </a:lnTo>
                  <a:lnTo>
                    <a:pt x="1393" y="21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auto">
            <a:xfrm>
              <a:off x="4651" y="9720"/>
              <a:ext cx="1076" cy="645"/>
            </a:xfrm>
            <a:custGeom>
              <a:avLst/>
              <a:gdLst/>
              <a:ahLst/>
              <a:cxnLst>
                <a:cxn ang="0">
                  <a:pos x="482" y="6"/>
                </a:cxn>
                <a:cxn ang="0">
                  <a:pos x="383" y="26"/>
                </a:cxn>
                <a:cxn ang="0">
                  <a:pos x="284" y="65"/>
                </a:cxn>
                <a:cxn ang="0">
                  <a:pos x="198" y="125"/>
                </a:cxn>
                <a:cxn ang="0">
                  <a:pos x="126" y="197"/>
                </a:cxn>
                <a:cxn ang="0">
                  <a:pos x="66" y="283"/>
                </a:cxn>
                <a:cxn ang="0">
                  <a:pos x="27" y="381"/>
                </a:cxn>
                <a:cxn ang="0">
                  <a:pos x="7" y="487"/>
                </a:cxn>
                <a:cxn ang="0">
                  <a:pos x="7" y="592"/>
                </a:cxn>
                <a:cxn ang="0">
                  <a:pos x="27" y="599"/>
                </a:cxn>
                <a:cxn ang="0">
                  <a:pos x="60" y="513"/>
                </a:cxn>
                <a:cxn ang="0">
                  <a:pos x="106" y="434"/>
                </a:cxn>
                <a:cxn ang="0">
                  <a:pos x="165" y="362"/>
                </a:cxn>
                <a:cxn ang="0">
                  <a:pos x="231" y="309"/>
                </a:cxn>
                <a:cxn ang="0">
                  <a:pos x="311" y="263"/>
                </a:cxn>
                <a:cxn ang="0">
                  <a:pos x="396" y="230"/>
                </a:cxn>
                <a:cxn ang="0">
                  <a:pos x="489" y="210"/>
                </a:cxn>
                <a:cxn ang="0">
                  <a:pos x="588" y="210"/>
                </a:cxn>
                <a:cxn ang="0">
                  <a:pos x="680" y="230"/>
                </a:cxn>
                <a:cxn ang="0">
                  <a:pos x="766" y="263"/>
                </a:cxn>
                <a:cxn ang="0">
                  <a:pos x="845" y="309"/>
                </a:cxn>
                <a:cxn ang="0">
                  <a:pos x="918" y="362"/>
                </a:cxn>
                <a:cxn ang="0">
                  <a:pos x="977" y="434"/>
                </a:cxn>
                <a:cxn ang="0">
                  <a:pos x="1024" y="513"/>
                </a:cxn>
                <a:cxn ang="0">
                  <a:pos x="1057" y="599"/>
                </a:cxn>
                <a:cxn ang="0">
                  <a:pos x="1076" y="592"/>
                </a:cxn>
                <a:cxn ang="0">
                  <a:pos x="1076" y="480"/>
                </a:cxn>
                <a:cxn ang="0">
                  <a:pos x="1057" y="375"/>
                </a:cxn>
                <a:cxn ang="0">
                  <a:pos x="1010" y="283"/>
                </a:cxn>
                <a:cxn ang="0">
                  <a:pos x="958" y="197"/>
                </a:cxn>
                <a:cxn ang="0">
                  <a:pos x="885" y="125"/>
                </a:cxn>
                <a:cxn ang="0">
                  <a:pos x="799" y="65"/>
                </a:cxn>
                <a:cxn ang="0">
                  <a:pos x="700" y="26"/>
                </a:cxn>
                <a:cxn ang="0">
                  <a:pos x="595" y="6"/>
                </a:cxn>
              </a:cxnLst>
              <a:rect l="0" t="0" r="r" b="b"/>
              <a:pathLst>
                <a:path w="1076" h="645">
                  <a:moveTo>
                    <a:pt x="542" y="0"/>
                  </a:moveTo>
                  <a:lnTo>
                    <a:pt x="482" y="6"/>
                  </a:lnTo>
                  <a:lnTo>
                    <a:pt x="429" y="13"/>
                  </a:lnTo>
                  <a:lnTo>
                    <a:pt x="383" y="26"/>
                  </a:lnTo>
                  <a:lnTo>
                    <a:pt x="330" y="46"/>
                  </a:lnTo>
                  <a:lnTo>
                    <a:pt x="284" y="65"/>
                  </a:lnTo>
                  <a:lnTo>
                    <a:pt x="238" y="92"/>
                  </a:lnTo>
                  <a:lnTo>
                    <a:pt x="198" y="125"/>
                  </a:lnTo>
                  <a:lnTo>
                    <a:pt x="159" y="158"/>
                  </a:lnTo>
                  <a:lnTo>
                    <a:pt x="126" y="197"/>
                  </a:lnTo>
                  <a:lnTo>
                    <a:pt x="93" y="237"/>
                  </a:lnTo>
                  <a:lnTo>
                    <a:pt x="66" y="283"/>
                  </a:lnTo>
                  <a:lnTo>
                    <a:pt x="47" y="329"/>
                  </a:lnTo>
                  <a:lnTo>
                    <a:pt x="27" y="381"/>
                  </a:lnTo>
                  <a:lnTo>
                    <a:pt x="14" y="434"/>
                  </a:lnTo>
                  <a:lnTo>
                    <a:pt x="7" y="487"/>
                  </a:lnTo>
                  <a:lnTo>
                    <a:pt x="0" y="539"/>
                  </a:lnTo>
                  <a:lnTo>
                    <a:pt x="7" y="592"/>
                  </a:lnTo>
                  <a:lnTo>
                    <a:pt x="14" y="638"/>
                  </a:lnTo>
                  <a:lnTo>
                    <a:pt x="27" y="599"/>
                  </a:lnTo>
                  <a:lnTo>
                    <a:pt x="40" y="553"/>
                  </a:lnTo>
                  <a:lnTo>
                    <a:pt x="60" y="513"/>
                  </a:lnTo>
                  <a:lnTo>
                    <a:pt x="80" y="467"/>
                  </a:lnTo>
                  <a:lnTo>
                    <a:pt x="106" y="434"/>
                  </a:lnTo>
                  <a:lnTo>
                    <a:pt x="132" y="395"/>
                  </a:lnTo>
                  <a:lnTo>
                    <a:pt x="165" y="362"/>
                  </a:lnTo>
                  <a:lnTo>
                    <a:pt x="198" y="335"/>
                  </a:lnTo>
                  <a:lnTo>
                    <a:pt x="231" y="309"/>
                  </a:lnTo>
                  <a:lnTo>
                    <a:pt x="271" y="283"/>
                  </a:lnTo>
                  <a:lnTo>
                    <a:pt x="311" y="263"/>
                  </a:lnTo>
                  <a:lnTo>
                    <a:pt x="357" y="243"/>
                  </a:lnTo>
                  <a:lnTo>
                    <a:pt x="396" y="230"/>
                  </a:lnTo>
                  <a:lnTo>
                    <a:pt x="443" y="217"/>
                  </a:lnTo>
                  <a:lnTo>
                    <a:pt x="489" y="210"/>
                  </a:lnTo>
                  <a:lnTo>
                    <a:pt x="542" y="210"/>
                  </a:lnTo>
                  <a:lnTo>
                    <a:pt x="588" y="210"/>
                  </a:lnTo>
                  <a:lnTo>
                    <a:pt x="634" y="217"/>
                  </a:lnTo>
                  <a:lnTo>
                    <a:pt x="680" y="230"/>
                  </a:lnTo>
                  <a:lnTo>
                    <a:pt x="727" y="243"/>
                  </a:lnTo>
                  <a:lnTo>
                    <a:pt x="766" y="263"/>
                  </a:lnTo>
                  <a:lnTo>
                    <a:pt x="812" y="283"/>
                  </a:lnTo>
                  <a:lnTo>
                    <a:pt x="845" y="309"/>
                  </a:lnTo>
                  <a:lnTo>
                    <a:pt x="885" y="335"/>
                  </a:lnTo>
                  <a:lnTo>
                    <a:pt x="918" y="362"/>
                  </a:lnTo>
                  <a:lnTo>
                    <a:pt x="951" y="395"/>
                  </a:lnTo>
                  <a:lnTo>
                    <a:pt x="977" y="434"/>
                  </a:lnTo>
                  <a:lnTo>
                    <a:pt x="1004" y="474"/>
                  </a:lnTo>
                  <a:lnTo>
                    <a:pt x="1024" y="513"/>
                  </a:lnTo>
                  <a:lnTo>
                    <a:pt x="1043" y="553"/>
                  </a:lnTo>
                  <a:lnTo>
                    <a:pt x="1057" y="599"/>
                  </a:lnTo>
                  <a:lnTo>
                    <a:pt x="1070" y="645"/>
                  </a:lnTo>
                  <a:lnTo>
                    <a:pt x="1076" y="592"/>
                  </a:lnTo>
                  <a:lnTo>
                    <a:pt x="1076" y="539"/>
                  </a:lnTo>
                  <a:lnTo>
                    <a:pt x="1076" y="480"/>
                  </a:lnTo>
                  <a:lnTo>
                    <a:pt x="1070" y="428"/>
                  </a:lnTo>
                  <a:lnTo>
                    <a:pt x="1057" y="375"/>
                  </a:lnTo>
                  <a:lnTo>
                    <a:pt x="1037" y="329"/>
                  </a:lnTo>
                  <a:lnTo>
                    <a:pt x="1010" y="283"/>
                  </a:lnTo>
                  <a:lnTo>
                    <a:pt x="984" y="237"/>
                  </a:lnTo>
                  <a:lnTo>
                    <a:pt x="958" y="197"/>
                  </a:lnTo>
                  <a:lnTo>
                    <a:pt x="918" y="158"/>
                  </a:lnTo>
                  <a:lnTo>
                    <a:pt x="885" y="125"/>
                  </a:lnTo>
                  <a:lnTo>
                    <a:pt x="839" y="92"/>
                  </a:lnTo>
                  <a:lnTo>
                    <a:pt x="799" y="65"/>
                  </a:lnTo>
                  <a:lnTo>
                    <a:pt x="746" y="46"/>
                  </a:lnTo>
                  <a:lnTo>
                    <a:pt x="700" y="26"/>
                  </a:lnTo>
                  <a:lnTo>
                    <a:pt x="647" y="13"/>
                  </a:lnTo>
                  <a:lnTo>
                    <a:pt x="595" y="6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auto">
            <a:xfrm>
              <a:off x="4011" y="10358"/>
              <a:ext cx="2357" cy="1284"/>
            </a:xfrm>
            <a:custGeom>
              <a:avLst/>
              <a:gdLst/>
              <a:ahLst/>
              <a:cxnLst>
                <a:cxn ang="0">
                  <a:pos x="1301" y="1278"/>
                </a:cxn>
                <a:cxn ang="0">
                  <a:pos x="1532" y="1232"/>
                </a:cxn>
                <a:cxn ang="0">
                  <a:pos x="1743" y="1139"/>
                </a:cxn>
                <a:cxn ang="0">
                  <a:pos x="1934" y="1014"/>
                </a:cxn>
                <a:cxn ang="0">
                  <a:pos x="2093" y="856"/>
                </a:cxn>
                <a:cxn ang="0">
                  <a:pos x="2218" y="665"/>
                </a:cxn>
                <a:cxn ang="0">
                  <a:pos x="2304" y="455"/>
                </a:cxn>
                <a:cxn ang="0">
                  <a:pos x="2350" y="224"/>
                </a:cxn>
                <a:cxn ang="0">
                  <a:pos x="2357" y="60"/>
                </a:cxn>
                <a:cxn ang="0">
                  <a:pos x="2337" y="119"/>
                </a:cxn>
                <a:cxn ang="0">
                  <a:pos x="2277" y="330"/>
                </a:cxn>
                <a:cxn ang="0">
                  <a:pos x="2185" y="520"/>
                </a:cxn>
                <a:cxn ang="0">
                  <a:pos x="2053" y="692"/>
                </a:cxn>
                <a:cxn ang="0">
                  <a:pos x="1895" y="830"/>
                </a:cxn>
                <a:cxn ang="0">
                  <a:pos x="1716" y="949"/>
                </a:cxn>
                <a:cxn ang="0">
                  <a:pos x="1512" y="1028"/>
                </a:cxn>
                <a:cxn ang="0">
                  <a:pos x="1294" y="1067"/>
                </a:cxn>
                <a:cxn ang="0">
                  <a:pos x="1069" y="1067"/>
                </a:cxn>
                <a:cxn ang="0">
                  <a:pos x="852" y="1028"/>
                </a:cxn>
                <a:cxn ang="0">
                  <a:pos x="647" y="949"/>
                </a:cxn>
                <a:cxn ang="0">
                  <a:pos x="469" y="830"/>
                </a:cxn>
                <a:cxn ang="0">
                  <a:pos x="310" y="685"/>
                </a:cxn>
                <a:cxn ang="0">
                  <a:pos x="178" y="514"/>
                </a:cxn>
                <a:cxn ang="0">
                  <a:pos x="86" y="323"/>
                </a:cxn>
                <a:cxn ang="0">
                  <a:pos x="27" y="112"/>
                </a:cxn>
                <a:cxn ang="0">
                  <a:pos x="7" y="53"/>
                </a:cxn>
                <a:cxn ang="0">
                  <a:pos x="7" y="231"/>
                </a:cxn>
                <a:cxn ang="0">
                  <a:pos x="60" y="461"/>
                </a:cxn>
                <a:cxn ang="0">
                  <a:pos x="145" y="672"/>
                </a:cxn>
                <a:cxn ang="0">
                  <a:pos x="271" y="856"/>
                </a:cxn>
                <a:cxn ang="0">
                  <a:pos x="436" y="1014"/>
                </a:cxn>
                <a:cxn ang="0">
                  <a:pos x="621" y="1139"/>
                </a:cxn>
                <a:cxn ang="0">
                  <a:pos x="832" y="1232"/>
                </a:cxn>
                <a:cxn ang="0">
                  <a:pos x="1063" y="1278"/>
                </a:cxn>
              </a:cxnLst>
              <a:rect l="0" t="0" r="r" b="b"/>
              <a:pathLst>
                <a:path w="2357" h="1284">
                  <a:moveTo>
                    <a:pt x="1182" y="1284"/>
                  </a:moveTo>
                  <a:lnTo>
                    <a:pt x="1301" y="1278"/>
                  </a:lnTo>
                  <a:lnTo>
                    <a:pt x="1419" y="1258"/>
                  </a:lnTo>
                  <a:lnTo>
                    <a:pt x="1532" y="1232"/>
                  </a:lnTo>
                  <a:lnTo>
                    <a:pt x="1644" y="1192"/>
                  </a:lnTo>
                  <a:lnTo>
                    <a:pt x="1743" y="1139"/>
                  </a:lnTo>
                  <a:lnTo>
                    <a:pt x="1842" y="1080"/>
                  </a:lnTo>
                  <a:lnTo>
                    <a:pt x="1934" y="1014"/>
                  </a:lnTo>
                  <a:lnTo>
                    <a:pt x="2013" y="935"/>
                  </a:lnTo>
                  <a:lnTo>
                    <a:pt x="2093" y="856"/>
                  </a:lnTo>
                  <a:lnTo>
                    <a:pt x="2159" y="764"/>
                  </a:lnTo>
                  <a:lnTo>
                    <a:pt x="2218" y="665"/>
                  </a:lnTo>
                  <a:lnTo>
                    <a:pt x="2264" y="567"/>
                  </a:lnTo>
                  <a:lnTo>
                    <a:pt x="2304" y="455"/>
                  </a:lnTo>
                  <a:lnTo>
                    <a:pt x="2337" y="343"/>
                  </a:lnTo>
                  <a:lnTo>
                    <a:pt x="2350" y="224"/>
                  </a:lnTo>
                  <a:lnTo>
                    <a:pt x="2357" y="106"/>
                  </a:lnTo>
                  <a:lnTo>
                    <a:pt x="2357" y="60"/>
                  </a:lnTo>
                  <a:lnTo>
                    <a:pt x="2357" y="7"/>
                  </a:lnTo>
                  <a:lnTo>
                    <a:pt x="2337" y="119"/>
                  </a:lnTo>
                  <a:lnTo>
                    <a:pt x="2310" y="224"/>
                  </a:lnTo>
                  <a:lnTo>
                    <a:pt x="2277" y="330"/>
                  </a:lnTo>
                  <a:lnTo>
                    <a:pt x="2231" y="428"/>
                  </a:lnTo>
                  <a:lnTo>
                    <a:pt x="2185" y="520"/>
                  </a:lnTo>
                  <a:lnTo>
                    <a:pt x="2119" y="606"/>
                  </a:lnTo>
                  <a:lnTo>
                    <a:pt x="2053" y="692"/>
                  </a:lnTo>
                  <a:lnTo>
                    <a:pt x="1980" y="764"/>
                  </a:lnTo>
                  <a:lnTo>
                    <a:pt x="1895" y="830"/>
                  </a:lnTo>
                  <a:lnTo>
                    <a:pt x="1809" y="896"/>
                  </a:lnTo>
                  <a:lnTo>
                    <a:pt x="1716" y="949"/>
                  </a:lnTo>
                  <a:lnTo>
                    <a:pt x="1617" y="995"/>
                  </a:lnTo>
                  <a:lnTo>
                    <a:pt x="1512" y="1028"/>
                  </a:lnTo>
                  <a:lnTo>
                    <a:pt x="1406" y="1054"/>
                  </a:lnTo>
                  <a:lnTo>
                    <a:pt x="1294" y="1067"/>
                  </a:lnTo>
                  <a:lnTo>
                    <a:pt x="1182" y="1074"/>
                  </a:lnTo>
                  <a:lnTo>
                    <a:pt x="1069" y="1067"/>
                  </a:lnTo>
                  <a:lnTo>
                    <a:pt x="957" y="1054"/>
                  </a:lnTo>
                  <a:lnTo>
                    <a:pt x="852" y="1028"/>
                  </a:lnTo>
                  <a:lnTo>
                    <a:pt x="746" y="995"/>
                  </a:lnTo>
                  <a:lnTo>
                    <a:pt x="647" y="949"/>
                  </a:lnTo>
                  <a:lnTo>
                    <a:pt x="555" y="896"/>
                  </a:lnTo>
                  <a:lnTo>
                    <a:pt x="469" y="830"/>
                  </a:lnTo>
                  <a:lnTo>
                    <a:pt x="383" y="764"/>
                  </a:lnTo>
                  <a:lnTo>
                    <a:pt x="310" y="685"/>
                  </a:lnTo>
                  <a:lnTo>
                    <a:pt x="238" y="606"/>
                  </a:lnTo>
                  <a:lnTo>
                    <a:pt x="178" y="514"/>
                  </a:lnTo>
                  <a:lnTo>
                    <a:pt x="126" y="422"/>
                  </a:lnTo>
                  <a:lnTo>
                    <a:pt x="86" y="323"/>
                  </a:lnTo>
                  <a:lnTo>
                    <a:pt x="46" y="218"/>
                  </a:lnTo>
                  <a:lnTo>
                    <a:pt x="27" y="112"/>
                  </a:lnTo>
                  <a:lnTo>
                    <a:pt x="7" y="0"/>
                  </a:lnTo>
                  <a:lnTo>
                    <a:pt x="7" y="53"/>
                  </a:lnTo>
                  <a:lnTo>
                    <a:pt x="0" y="112"/>
                  </a:lnTo>
                  <a:lnTo>
                    <a:pt x="7" y="231"/>
                  </a:lnTo>
                  <a:lnTo>
                    <a:pt x="27" y="349"/>
                  </a:lnTo>
                  <a:lnTo>
                    <a:pt x="60" y="461"/>
                  </a:lnTo>
                  <a:lnTo>
                    <a:pt x="99" y="567"/>
                  </a:lnTo>
                  <a:lnTo>
                    <a:pt x="145" y="672"/>
                  </a:lnTo>
                  <a:lnTo>
                    <a:pt x="205" y="764"/>
                  </a:lnTo>
                  <a:lnTo>
                    <a:pt x="271" y="856"/>
                  </a:lnTo>
                  <a:lnTo>
                    <a:pt x="350" y="942"/>
                  </a:lnTo>
                  <a:lnTo>
                    <a:pt x="436" y="1014"/>
                  </a:lnTo>
                  <a:lnTo>
                    <a:pt x="522" y="1087"/>
                  </a:lnTo>
                  <a:lnTo>
                    <a:pt x="621" y="1139"/>
                  </a:lnTo>
                  <a:lnTo>
                    <a:pt x="726" y="1192"/>
                  </a:lnTo>
                  <a:lnTo>
                    <a:pt x="832" y="1232"/>
                  </a:lnTo>
                  <a:lnTo>
                    <a:pt x="944" y="1258"/>
                  </a:lnTo>
                  <a:lnTo>
                    <a:pt x="1063" y="1278"/>
                  </a:lnTo>
                  <a:lnTo>
                    <a:pt x="1182" y="128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auto">
            <a:xfrm>
              <a:off x="4440" y="10365"/>
              <a:ext cx="1499" cy="849"/>
            </a:xfrm>
            <a:custGeom>
              <a:avLst/>
              <a:gdLst/>
              <a:ahLst/>
              <a:cxnLst>
                <a:cxn ang="0">
                  <a:pos x="832" y="843"/>
                </a:cxn>
                <a:cxn ang="0">
                  <a:pos x="977" y="816"/>
                </a:cxn>
                <a:cxn ang="0">
                  <a:pos x="1109" y="757"/>
                </a:cxn>
                <a:cxn ang="0">
                  <a:pos x="1228" y="678"/>
                </a:cxn>
                <a:cxn ang="0">
                  <a:pos x="1334" y="573"/>
                </a:cxn>
                <a:cxn ang="0">
                  <a:pos x="1413" y="454"/>
                </a:cxn>
                <a:cxn ang="0">
                  <a:pos x="1466" y="323"/>
                </a:cxn>
                <a:cxn ang="0">
                  <a:pos x="1499" y="178"/>
                </a:cxn>
                <a:cxn ang="0">
                  <a:pos x="1499" y="46"/>
                </a:cxn>
                <a:cxn ang="0">
                  <a:pos x="1479" y="66"/>
                </a:cxn>
                <a:cxn ang="0">
                  <a:pos x="1439" y="191"/>
                </a:cxn>
                <a:cxn ang="0">
                  <a:pos x="1373" y="309"/>
                </a:cxn>
                <a:cxn ang="0">
                  <a:pos x="1294" y="408"/>
                </a:cxn>
                <a:cxn ang="0">
                  <a:pos x="1195" y="494"/>
                </a:cxn>
                <a:cxn ang="0">
                  <a:pos x="1083" y="566"/>
                </a:cxn>
                <a:cxn ang="0">
                  <a:pos x="957" y="612"/>
                </a:cxn>
                <a:cxn ang="0">
                  <a:pos x="825" y="639"/>
                </a:cxn>
                <a:cxn ang="0">
                  <a:pos x="687" y="639"/>
                </a:cxn>
                <a:cxn ang="0">
                  <a:pos x="548" y="612"/>
                </a:cxn>
                <a:cxn ang="0">
                  <a:pos x="423" y="566"/>
                </a:cxn>
                <a:cxn ang="0">
                  <a:pos x="310" y="494"/>
                </a:cxn>
                <a:cxn ang="0">
                  <a:pos x="211" y="408"/>
                </a:cxn>
                <a:cxn ang="0">
                  <a:pos x="132" y="309"/>
                </a:cxn>
                <a:cxn ang="0">
                  <a:pos x="66" y="191"/>
                </a:cxn>
                <a:cxn ang="0">
                  <a:pos x="27" y="66"/>
                </a:cxn>
                <a:cxn ang="0">
                  <a:pos x="7" y="53"/>
                </a:cxn>
                <a:cxn ang="0">
                  <a:pos x="7" y="178"/>
                </a:cxn>
                <a:cxn ang="0">
                  <a:pos x="40" y="323"/>
                </a:cxn>
                <a:cxn ang="0">
                  <a:pos x="93" y="461"/>
                </a:cxn>
                <a:cxn ang="0">
                  <a:pos x="178" y="579"/>
                </a:cxn>
                <a:cxn ang="0">
                  <a:pos x="277" y="678"/>
                </a:cxn>
                <a:cxn ang="0">
                  <a:pos x="396" y="757"/>
                </a:cxn>
                <a:cxn ang="0">
                  <a:pos x="528" y="816"/>
                </a:cxn>
                <a:cxn ang="0">
                  <a:pos x="680" y="843"/>
                </a:cxn>
              </a:cxnLst>
              <a:rect l="0" t="0" r="r" b="b"/>
              <a:pathLst>
                <a:path w="1499" h="849">
                  <a:moveTo>
                    <a:pt x="753" y="849"/>
                  </a:moveTo>
                  <a:lnTo>
                    <a:pt x="832" y="843"/>
                  </a:lnTo>
                  <a:lnTo>
                    <a:pt x="905" y="836"/>
                  </a:lnTo>
                  <a:lnTo>
                    <a:pt x="977" y="816"/>
                  </a:lnTo>
                  <a:lnTo>
                    <a:pt x="1043" y="790"/>
                  </a:lnTo>
                  <a:lnTo>
                    <a:pt x="1109" y="757"/>
                  </a:lnTo>
                  <a:lnTo>
                    <a:pt x="1169" y="718"/>
                  </a:lnTo>
                  <a:lnTo>
                    <a:pt x="1228" y="678"/>
                  </a:lnTo>
                  <a:lnTo>
                    <a:pt x="1281" y="625"/>
                  </a:lnTo>
                  <a:lnTo>
                    <a:pt x="1334" y="573"/>
                  </a:lnTo>
                  <a:lnTo>
                    <a:pt x="1373" y="520"/>
                  </a:lnTo>
                  <a:lnTo>
                    <a:pt x="1413" y="454"/>
                  </a:lnTo>
                  <a:lnTo>
                    <a:pt x="1446" y="388"/>
                  </a:lnTo>
                  <a:lnTo>
                    <a:pt x="1466" y="323"/>
                  </a:lnTo>
                  <a:lnTo>
                    <a:pt x="1485" y="250"/>
                  </a:lnTo>
                  <a:lnTo>
                    <a:pt x="1499" y="178"/>
                  </a:lnTo>
                  <a:lnTo>
                    <a:pt x="1499" y="99"/>
                  </a:lnTo>
                  <a:lnTo>
                    <a:pt x="1499" y="46"/>
                  </a:lnTo>
                  <a:lnTo>
                    <a:pt x="1492" y="0"/>
                  </a:lnTo>
                  <a:lnTo>
                    <a:pt x="1479" y="66"/>
                  </a:lnTo>
                  <a:lnTo>
                    <a:pt x="1459" y="132"/>
                  </a:lnTo>
                  <a:lnTo>
                    <a:pt x="1439" y="191"/>
                  </a:lnTo>
                  <a:lnTo>
                    <a:pt x="1406" y="250"/>
                  </a:lnTo>
                  <a:lnTo>
                    <a:pt x="1373" y="309"/>
                  </a:lnTo>
                  <a:lnTo>
                    <a:pt x="1334" y="362"/>
                  </a:lnTo>
                  <a:lnTo>
                    <a:pt x="1294" y="408"/>
                  </a:lnTo>
                  <a:lnTo>
                    <a:pt x="1248" y="454"/>
                  </a:lnTo>
                  <a:lnTo>
                    <a:pt x="1195" y="494"/>
                  </a:lnTo>
                  <a:lnTo>
                    <a:pt x="1142" y="533"/>
                  </a:lnTo>
                  <a:lnTo>
                    <a:pt x="1083" y="566"/>
                  </a:lnTo>
                  <a:lnTo>
                    <a:pt x="1023" y="593"/>
                  </a:lnTo>
                  <a:lnTo>
                    <a:pt x="957" y="612"/>
                  </a:lnTo>
                  <a:lnTo>
                    <a:pt x="891" y="625"/>
                  </a:lnTo>
                  <a:lnTo>
                    <a:pt x="825" y="639"/>
                  </a:lnTo>
                  <a:lnTo>
                    <a:pt x="753" y="639"/>
                  </a:lnTo>
                  <a:lnTo>
                    <a:pt x="687" y="639"/>
                  </a:lnTo>
                  <a:lnTo>
                    <a:pt x="614" y="625"/>
                  </a:lnTo>
                  <a:lnTo>
                    <a:pt x="548" y="612"/>
                  </a:lnTo>
                  <a:lnTo>
                    <a:pt x="482" y="593"/>
                  </a:lnTo>
                  <a:lnTo>
                    <a:pt x="423" y="566"/>
                  </a:lnTo>
                  <a:lnTo>
                    <a:pt x="363" y="533"/>
                  </a:lnTo>
                  <a:lnTo>
                    <a:pt x="310" y="494"/>
                  </a:lnTo>
                  <a:lnTo>
                    <a:pt x="258" y="454"/>
                  </a:lnTo>
                  <a:lnTo>
                    <a:pt x="211" y="408"/>
                  </a:lnTo>
                  <a:lnTo>
                    <a:pt x="172" y="362"/>
                  </a:lnTo>
                  <a:lnTo>
                    <a:pt x="132" y="309"/>
                  </a:lnTo>
                  <a:lnTo>
                    <a:pt x="93" y="250"/>
                  </a:lnTo>
                  <a:lnTo>
                    <a:pt x="66" y="191"/>
                  </a:lnTo>
                  <a:lnTo>
                    <a:pt x="40" y="132"/>
                  </a:lnTo>
                  <a:lnTo>
                    <a:pt x="27" y="66"/>
                  </a:lnTo>
                  <a:lnTo>
                    <a:pt x="13" y="0"/>
                  </a:lnTo>
                  <a:lnTo>
                    <a:pt x="7" y="53"/>
                  </a:lnTo>
                  <a:lnTo>
                    <a:pt x="0" y="105"/>
                  </a:lnTo>
                  <a:lnTo>
                    <a:pt x="7" y="178"/>
                  </a:lnTo>
                  <a:lnTo>
                    <a:pt x="20" y="250"/>
                  </a:lnTo>
                  <a:lnTo>
                    <a:pt x="40" y="323"/>
                  </a:lnTo>
                  <a:lnTo>
                    <a:pt x="60" y="395"/>
                  </a:lnTo>
                  <a:lnTo>
                    <a:pt x="93" y="461"/>
                  </a:lnTo>
                  <a:lnTo>
                    <a:pt x="132" y="520"/>
                  </a:lnTo>
                  <a:lnTo>
                    <a:pt x="178" y="579"/>
                  </a:lnTo>
                  <a:lnTo>
                    <a:pt x="225" y="632"/>
                  </a:lnTo>
                  <a:lnTo>
                    <a:pt x="277" y="678"/>
                  </a:lnTo>
                  <a:lnTo>
                    <a:pt x="337" y="724"/>
                  </a:lnTo>
                  <a:lnTo>
                    <a:pt x="396" y="757"/>
                  </a:lnTo>
                  <a:lnTo>
                    <a:pt x="462" y="790"/>
                  </a:lnTo>
                  <a:lnTo>
                    <a:pt x="528" y="816"/>
                  </a:lnTo>
                  <a:lnTo>
                    <a:pt x="601" y="836"/>
                  </a:lnTo>
                  <a:lnTo>
                    <a:pt x="680" y="843"/>
                  </a:lnTo>
                  <a:lnTo>
                    <a:pt x="753" y="84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auto">
            <a:xfrm>
              <a:off x="4222" y="9291"/>
              <a:ext cx="1934" cy="1074"/>
            </a:xfrm>
            <a:custGeom>
              <a:avLst/>
              <a:gdLst/>
              <a:ahLst/>
              <a:cxnLst>
                <a:cxn ang="0">
                  <a:pos x="872" y="7"/>
                </a:cxn>
                <a:cxn ang="0">
                  <a:pos x="680" y="47"/>
                </a:cxn>
                <a:cxn ang="0">
                  <a:pos x="509" y="119"/>
                </a:cxn>
                <a:cxn ang="0">
                  <a:pos x="357" y="224"/>
                </a:cxn>
                <a:cxn ang="0">
                  <a:pos x="225" y="356"/>
                </a:cxn>
                <a:cxn ang="0">
                  <a:pos x="119" y="508"/>
                </a:cxn>
                <a:cxn ang="0">
                  <a:pos x="47" y="685"/>
                </a:cxn>
                <a:cxn ang="0">
                  <a:pos x="7" y="870"/>
                </a:cxn>
                <a:cxn ang="0">
                  <a:pos x="7" y="1021"/>
                </a:cxn>
                <a:cxn ang="0">
                  <a:pos x="20" y="982"/>
                </a:cxn>
                <a:cxn ang="0">
                  <a:pos x="73" y="810"/>
                </a:cxn>
                <a:cxn ang="0">
                  <a:pos x="152" y="659"/>
                </a:cxn>
                <a:cxn ang="0">
                  <a:pos x="258" y="521"/>
                </a:cxn>
                <a:cxn ang="0">
                  <a:pos x="390" y="409"/>
                </a:cxn>
                <a:cxn ang="0">
                  <a:pos x="535" y="317"/>
                </a:cxn>
                <a:cxn ang="0">
                  <a:pos x="700" y="251"/>
                </a:cxn>
                <a:cxn ang="0">
                  <a:pos x="878" y="218"/>
                </a:cxn>
                <a:cxn ang="0">
                  <a:pos x="1063" y="218"/>
                </a:cxn>
                <a:cxn ang="0">
                  <a:pos x="1235" y="251"/>
                </a:cxn>
                <a:cxn ang="0">
                  <a:pos x="1400" y="310"/>
                </a:cxn>
                <a:cxn ang="0">
                  <a:pos x="1552" y="402"/>
                </a:cxn>
                <a:cxn ang="0">
                  <a:pos x="1677" y="521"/>
                </a:cxn>
                <a:cxn ang="0">
                  <a:pos x="1783" y="659"/>
                </a:cxn>
                <a:cxn ang="0">
                  <a:pos x="1868" y="810"/>
                </a:cxn>
                <a:cxn ang="0">
                  <a:pos x="1915" y="982"/>
                </a:cxn>
                <a:cxn ang="0">
                  <a:pos x="1934" y="1021"/>
                </a:cxn>
                <a:cxn ang="0">
                  <a:pos x="1934" y="870"/>
                </a:cxn>
                <a:cxn ang="0">
                  <a:pos x="1895" y="679"/>
                </a:cxn>
                <a:cxn ang="0">
                  <a:pos x="1822" y="508"/>
                </a:cxn>
                <a:cxn ang="0">
                  <a:pos x="1717" y="356"/>
                </a:cxn>
                <a:cxn ang="0">
                  <a:pos x="1585" y="224"/>
                </a:cxn>
                <a:cxn ang="0">
                  <a:pos x="1426" y="119"/>
                </a:cxn>
                <a:cxn ang="0">
                  <a:pos x="1255" y="47"/>
                </a:cxn>
                <a:cxn ang="0">
                  <a:pos x="1070" y="7"/>
                </a:cxn>
              </a:cxnLst>
              <a:rect l="0" t="0" r="r" b="b"/>
              <a:pathLst>
                <a:path w="1934" h="1074">
                  <a:moveTo>
                    <a:pt x="971" y="0"/>
                  </a:moveTo>
                  <a:lnTo>
                    <a:pt x="872" y="7"/>
                  </a:lnTo>
                  <a:lnTo>
                    <a:pt x="773" y="20"/>
                  </a:lnTo>
                  <a:lnTo>
                    <a:pt x="680" y="47"/>
                  </a:lnTo>
                  <a:lnTo>
                    <a:pt x="594" y="79"/>
                  </a:lnTo>
                  <a:lnTo>
                    <a:pt x="509" y="119"/>
                  </a:lnTo>
                  <a:lnTo>
                    <a:pt x="429" y="172"/>
                  </a:lnTo>
                  <a:lnTo>
                    <a:pt x="357" y="224"/>
                  </a:lnTo>
                  <a:lnTo>
                    <a:pt x="284" y="284"/>
                  </a:lnTo>
                  <a:lnTo>
                    <a:pt x="225" y="356"/>
                  </a:lnTo>
                  <a:lnTo>
                    <a:pt x="165" y="429"/>
                  </a:lnTo>
                  <a:lnTo>
                    <a:pt x="119" y="508"/>
                  </a:lnTo>
                  <a:lnTo>
                    <a:pt x="80" y="593"/>
                  </a:lnTo>
                  <a:lnTo>
                    <a:pt x="47" y="685"/>
                  </a:lnTo>
                  <a:lnTo>
                    <a:pt x="20" y="778"/>
                  </a:lnTo>
                  <a:lnTo>
                    <a:pt x="7" y="870"/>
                  </a:lnTo>
                  <a:lnTo>
                    <a:pt x="0" y="968"/>
                  </a:lnTo>
                  <a:lnTo>
                    <a:pt x="7" y="1021"/>
                  </a:lnTo>
                  <a:lnTo>
                    <a:pt x="7" y="1074"/>
                  </a:lnTo>
                  <a:lnTo>
                    <a:pt x="20" y="982"/>
                  </a:lnTo>
                  <a:lnTo>
                    <a:pt x="47" y="896"/>
                  </a:lnTo>
                  <a:lnTo>
                    <a:pt x="73" y="810"/>
                  </a:lnTo>
                  <a:lnTo>
                    <a:pt x="113" y="731"/>
                  </a:lnTo>
                  <a:lnTo>
                    <a:pt x="152" y="659"/>
                  </a:lnTo>
                  <a:lnTo>
                    <a:pt x="205" y="587"/>
                  </a:lnTo>
                  <a:lnTo>
                    <a:pt x="258" y="521"/>
                  </a:lnTo>
                  <a:lnTo>
                    <a:pt x="324" y="461"/>
                  </a:lnTo>
                  <a:lnTo>
                    <a:pt x="390" y="409"/>
                  </a:lnTo>
                  <a:lnTo>
                    <a:pt x="462" y="356"/>
                  </a:lnTo>
                  <a:lnTo>
                    <a:pt x="535" y="317"/>
                  </a:lnTo>
                  <a:lnTo>
                    <a:pt x="614" y="277"/>
                  </a:lnTo>
                  <a:lnTo>
                    <a:pt x="700" y="251"/>
                  </a:lnTo>
                  <a:lnTo>
                    <a:pt x="786" y="231"/>
                  </a:lnTo>
                  <a:lnTo>
                    <a:pt x="878" y="218"/>
                  </a:lnTo>
                  <a:lnTo>
                    <a:pt x="971" y="211"/>
                  </a:lnTo>
                  <a:lnTo>
                    <a:pt x="1063" y="218"/>
                  </a:lnTo>
                  <a:lnTo>
                    <a:pt x="1149" y="231"/>
                  </a:lnTo>
                  <a:lnTo>
                    <a:pt x="1235" y="251"/>
                  </a:lnTo>
                  <a:lnTo>
                    <a:pt x="1321" y="277"/>
                  </a:lnTo>
                  <a:lnTo>
                    <a:pt x="1400" y="310"/>
                  </a:lnTo>
                  <a:lnTo>
                    <a:pt x="1479" y="356"/>
                  </a:lnTo>
                  <a:lnTo>
                    <a:pt x="1552" y="402"/>
                  </a:lnTo>
                  <a:lnTo>
                    <a:pt x="1618" y="461"/>
                  </a:lnTo>
                  <a:lnTo>
                    <a:pt x="1677" y="521"/>
                  </a:lnTo>
                  <a:lnTo>
                    <a:pt x="1736" y="587"/>
                  </a:lnTo>
                  <a:lnTo>
                    <a:pt x="1783" y="659"/>
                  </a:lnTo>
                  <a:lnTo>
                    <a:pt x="1829" y="731"/>
                  </a:lnTo>
                  <a:lnTo>
                    <a:pt x="1868" y="810"/>
                  </a:lnTo>
                  <a:lnTo>
                    <a:pt x="1895" y="896"/>
                  </a:lnTo>
                  <a:lnTo>
                    <a:pt x="1915" y="982"/>
                  </a:lnTo>
                  <a:lnTo>
                    <a:pt x="1928" y="1074"/>
                  </a:lnTo>
                  <a:lnTo>
                    <a:pt x="1934" y="1021"/>
                  </a:lnTo>
                  <a:lnTo>
                    <a:pt x="1934" y="968"/>
                  </a:lnTo>
                  <a:lnTo>
                    <a:pt x="1934" y="870"/>
                  </a:lnTo>
                  <a:lnTo>
                    <a:pt x="1915" y="771"/>
                  </a:lnTo>
                  <a:lnTo>
                    <a:pt x="1895" y="679"/>
                  </a:lnTo>
                  <a:lnTo>
                    <a:pt x="1862" y="593"/>
                  </a:lnTo>
                  <a:lnTo>
                    <a:pt x="1822" y="508"/>
                  </a:lnTo>
                  <a:lnTo>
                    <a:pt x="1769" y="429"/>
                  </a:lnTo>
                  <a:lnTo>
                    <a:pt x="1717" y="356"/>
                  </a:lnTo>
                  <a:lnTo>
                    <a:pt x="1651" y="284"/>
                  </a:lnTo>
                  <a:lnTo>
                    <a:pt x="1585" y="224"/>
                  </a:lnTo>
                  <a:lnTo>
                    <a:pt x="1512" y="165"/>
                  </a:lnTo>
                  <a:lnTo>
                    <a:pt x="1426" y="119"/>
                  </a:lnTo>
                  <a:lnTo>
                    <a:pt x="1347" y="79"/>
                  </a:lnTo>
                  <a:lnTo>
                    <a:pt x="1255" y="47"/>
                  </a:lnTo>
                  <a:lnTo>
                    <a:pt x="1162" y="20"/>
                  </a:lnTo>
                  <a:lnTo>
                    <a:pt x="1070" y="7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8" name="Freeform 8"/>
            <p:cNvSpPr>
              <a:spLocks noEditPoints="1"/>
            </p:cNvSpPr>
            <p:nvPr/>
          </p:nvSpPr>
          <p:spPr bwMode="auto">
            <a:xfrm>
              <a:off x="7820" y="11609"/>
              <a:ext cx="3557" cy="3537"/>
            </a:xfrm>
            <a:custGeom>
              <a:avLst/>
              <a:gdLst/>
              <a:ahLst/>
              <a:cxnLst>
                <a:cxn ang="0">
                  <a:pos x="383" y="2318"/>
                </a:cxn>
                <a:cxn ang="0">
                  <a:pos x="1102" y="3109"/>
                </a:cxn>
                <a:cxn ang="0">
                  <a:pos x="1854" y="3267"/>
                </a:cxn>
                <a:cxn ang="0">
                  <a:pos x="2693" y="2964"/>
                </a:cxn>
                <a:cxn ang="0">
                  <a:pos x="3241" y="2114"/>
                </a:cxn>
                <a:cxn ang="0">
                  <a:pos x="3260" y="2266"/>
                </a:cxn>
                <a:cxn ang="0">
                  <a:pos x="3062" y="2812"/>
                </a:cxn>
                <a:cxn ang="0">
                  <a:pos x="2679" y="3234"/>
                </a:cxn>
                <a:cxn ang="0">
                  <a:pos x="2158" y="3491"/>
                </a:cxn>
                <a:cxn ang="0">
                  <a:pos x="1551" y="3517"/>
                </a:cxn>
                <a:cxn ang="0">
                  <a:pos x="1003" y="3319"/>
                </a:cxn>
                <a:cxn ang="0">
                  <a:pos x="581" y="2937"/>
                </a:cxn>
                <a:cxn ang="0">
                  <a:pos x="330" y="2417"/>
                </a:cxn>
                <a:cxn ang="0">
                  <a:pos x="1531" y="573"/>
                </a:cxn>
                <a:cxn ang="0">
                  <a:pos x="759" y="1094"/>
                </a:cxn>
                <a:cxn ang="0">
                  <a:pos x="554" y="1910"/>
                </a:cxn>
                <a:cxn ang="0">
                  <a:pos x="950" y="1133"/>
                </a:cxn>
                <a:cxn ang="0">
                  <a:pos x="1775" y="810"/>
                </a:cxn>
                <a:cxn ang="0">
                  <a:pos x="2600" y="1127"/>
                </a:cxn>
                <a:cxn ang="0">
                  <a:pos x="3003" y="1904"/>
                </a:cxn>
                <a:cxn ang="0">
                  <a:pos x="2798" y="1087"/>
                </a:cxn>
                <a:cxn ang="0">
                  <a:pos x="2026" y="573"/>
                </a:cxn>
                <a:cxn ang="0">
                  <a:pos x="2198" y="317"/>
                </a:cxn>
                <a:cxn ang="0">
                  <a:pos x="2798" y="587"/>
                </a:cxn>
                <a:cxn ang="0">
                  <a:pos x="3247" y="1047"/>
                </a:cxn>
                <a:cxn ang="0">
                  <a:pos x="3511" y="1653"/>
                </a:cxn>
                <a:cxn ang="0">
                  <a:pos x="3531" y="1502"/>
                </a:cxn>
                <a:cxn ang="0">
                  <a:pos x="3293" y="857"/>
                </a:cxn>
                <a:cxn ang="0">
                  <a:pos x="2838" y="356"/>
                </a:cxn>
                <a:cxn ang="0">
                  <a:pos x="2217" y="60"/>
                </a:cxn>
                <a:cxn ang="0">
                  <a:pos x="1505" y="27"/>
                </a:cxn>
                <a:cxn ang="0">
                  <a:pos x="858" y="264"/>
                </a:cxn>
                <a:cxn ang="0">
                  <a:pos x="356" y="718"/>
                </a:cxn>
                <a:cxn ang="0">
                  <a:pos x="59" y="1337"/>
                </a:cxn>
                <a:cxn ang="0">
                  <a:pos x="19" y="1825"/>
                </a:cxn>
                <a:cxn ang="0">
                  <a:pos x="217" y="1192"/>
                </a:cxn>
                <a:cxn ang="0">
                  <a:pos x="627" y="692"/>
                </a:cxn>
                <a:cxn ang="0">
                  <a:pos x="1194" y="369"/>
                </a:cxn>
                <a:cxn ang="0">
                  <a:pos x="1782" y="2990"/>
                </a:cxn>
                <a:cxn ang="0">
                  <a:pos x="2455" y="2714"/>
                </a:cxn>
                <a:cxn ang="0">
                  <a:pos x="2732" y="2035"/>
                </a:cxn>
                <a:cxn ang="0">
                  <a:pos x="2521" y="2371"/>
                </a:cxn>
                <a:cxn ang="0">
                  <a:pos x="1953" y="2707"/>
                </a:cxn>
                <a:cxn ang="0">
                  <a:pos x="1287" y="2588"/>
                </a:cxn>
                <a:cxn ang="0">
                  <a:pos x="878" y="2075"/>
                </a:cxn>
                <a:cxn ang="0">
                  <a:pos x="904" y="2411"/>
                </a:cxn>
                <a:cxn ang="0">
                  <a:pos x="1412" y="2918"/>
                </a:cxn>
                <a:cxn ang="0">
                  <a:pos x="1901" y="2430"/>
                </a:cxn>
                <a:cxn ang="0">
                  <a:pos x="2138" y="2233"/>
                </a:cxn>
                <a:cxn ang="0">
                  <a:pos x="2138" y="1963"/>
                </a:cxn>
                <a:cxn ang="0">
                  <a:pos x="1716" y="2174"/>
                </a:cxn>
                <a:cxn ang="0">
                  <a:pos x="1379" y="1976"/>
                </a:cxn>
                <a:cxn ang="0">
                  <a:pos x="1465" y="2299"/>
                </a:cxn>
                <a:cxn ang="0">
                  <a:pos x="1736" y="2444"/>
                </a:cxn>
                <a:cxn ang="0">
                  <a:pos x="1392" y="1212"/>
                </a:cxn>
                <a:cxn ang="0">
                  <a:pos x="1109" y="1640"/>
                </a:cxn>
                <a:cxn ang="0">
                  <a:pos x="1194" y="1693"/>
                </a:cxn>
                <a:cxn ang="0">
                  <a:pos x="1544" y="1403"/>
                </a:cxn>
                <a:cxn ang="0">
                  <a:pos x="2013" y="1396"/>
                </a:cxn>
                <a:cxn ang="0">
                  <a:pos x="2363" y="1686"/>
                </a:cxn>
                <a:cxn ang="0">
                  <a:pos x="2448" y="1634"/>
                </a:cxn>
                <a:cxn ang="0">
                  <a:pos x="2158" y="1206"/>
                </a:cxn>
              </a:cxnLst>
              <a:rect l="0" t="0" r="r" b="b"/>
              <a:pathLst>
                <a:path w="3557" h="3537">
                  <a:moveTo>
                    <a:pt x="277" y="2042"/>
                  </a:moveTo>
                  <a:lnTo>
                    <a:pt x="283" y="1976"/>
                  </a:lnTo>
                  <a:lnTo>
                    <a:pt x="283" y="1910"/>
                  </a:lnTo>
                  <a:lnTo>
                    <a:pt x="297" y="1983"/>
                  </a:lnTo>
                  <a:lnTo>
                    <a:pt x="303" y="2048"/>
                  </a:lnTo>
                  <a:lnTo>
                    <a:pt x="323" y="2121"/>
                  </a:lnTo>
                  <a:lnTo>
                    <a:pt x="336" y="2187"/>
                  </a:lnTo>
                  <a:lnTo>
                    <a:pt x="383" y="2318"/>
                  </a:lnTo>
                  <a:lnTo>
                    <a:pt x="442" y="2444"/>
                  </a:lnTo>
                  <a:lnTo>
                    <a:pt x="508" y="2562"/>
                  </a:lnTo>
                  <a:lnTo>
                    <a:pt x="581" y="2674"/>
                  </a:lnTo>
                  <a:lnTo>
                    <a:pt x="673" y="2779"/>
                  </a:lnTo>
                  <a:lnTo>
                    <a:pt x="765" y="2878"/>
                  </a:lnTo>
                  <a:lnTo>
                    <a:pt x="871" y="2964"/>
                  </a:lnTo>
                  <a:lnTo>
                    <a:pt x="983" y="3043"/>
                  </a:lnTo>
                  <a:lnTo>
                    <a:pt x="1102" y="3109"/>
                  </a:lnTo>
                  <a:lnTo>
                    <a:pt x="1227" y="3168"/>
                  </a:lnTo>
                  <a:lnTo>
                    <a:pt x="1359" y="3214"/>
                  </a:lnTo>
                  <a:lnTo>
                    <a:pt x="1498" y="3247"/>
                  </a:lnTo>
                  <a:lnTo>
                    <a:pt x="1564" y="3253"/>
                  </a:lnTo>
                  <a:lnTo>
                    <a:pt x="1637" y="3267"/>
                  </a:lnTo>
                  <a:lnTo>
                    <a:pt x="1709" y="3267"/>
                  </a:lnTo>
                  <a:lnTo>
                    <a:pt x="1782" y="3273"/>
                  </a:lnTo>
                  <a:lnTo>
                    <a:pt x="1854" y="3267"/>
                  </a:lnTo>
                  <a:lnTo>
                    <a:pt x="1927" y="3267"/>
                  </a:lnTo>
                  <a:lnTo>
                    <a:pt x="2000" y="3253"/>
                  </a:lnTo>
                  <a:lnTo>
                    <a:pt x="2066" y="3240"/>
                  </a:lnTo>
                  <a:lnTo>
                    <a:pt x="2204" y="3207"/>
                  </a:lnTo>
                  <a:lnTo>
                    <a:pt x="2336" y="3161"/>
                  </a:lnTo>
                  <a:lnTo>
                    <a:pt x="2462" y="3109"/>
                  </a:lnTo>
                  <a:lnTo>
                    <a:pt x="2580" y="3036"/>
                  </a:lnTo>
                  <a:lnTo>
                    <a:pt x="2693" y="2964"/>
                  </a:lnTo>
                  <a:lnTo>
                    <a:pt x="2792" y="2872"/>
                  </a:lnTo>
                  <a:lnTo>
                    <a:pt x="2891" y="2779"/>
                  </a:lnTo>
                  <a:lnTo>
                    <a:pt x="2976" y="2674"/>
                  </a:lnTo>
                  <a:lnTo>
                    <a:pt x="3056" y="2562"/>
                  </a:lnTo>
                  <a:lnTo>
                    <a:pt x="3122" y="2444"/>
                  </a:lnTo>
                  <a:lnTo>
                    <a:pt x="3174" y="2312"/>
                  </a:lnTo>
                  <a:lnTo>
                    <a:pt x="3221" y="2180"/>
                  </a:lnTo>
                  <a:lnTo>
                    <a:pt x="3241" y="2114"/>
                  </a:lnTo>
                  <a:lnTo>
                    <a:pt x="3254" y="2048"/>
                  </a:lnTo>
                  <a:lnTo>
                    <a:pt x="3260" y="1976"/>
                  </a:lnTo>
                  <a:lnTo>
                    <a:pt x="3274" y="1904"/>
                  </a:lnTo>
                  <a:lnTo>
                    <a:pt x="3274" y="1969"/>
                  </a:lnTo>
                  <a:lnTo>
                    <a:pt x="3280" y="2035"/>
                  </a:lnTo>
                  <a:lnTo>
                    <a:pt x="3274" y="2114"/>
                  </a:lnTo>
                  <a:lnTo>
                    <a:pt x="3274" y="2193"/>
                  </a:lnTo>
                  <a:lnTo>
                    <a:pt x="3260" y="2266"/>
                  </a:lnTo>
                  <a:lnTo>
                    <a:pt x="3247" y="2338"/>
                  </a:lnTo>
                  <a:lnTo>
                    <a:pt x="3234" y="2411"/>
                  </a:lnTo>
                  <a:lnTo>
                    <a:pt x="3214" y="2483"/>
                  </a:lnTo>
                  <a:lnTo>
                    <a:pt x="3188" y="2549"/>
                  </a:lnTo>
                  <a:lnTo>
                    <a:pt x="3161" y="2621"/>
                  </a:lnTo>
                  <a:lnTo>
                    <a:pt x="3128" y="2687"/>
                  </a:lnTo>
                  <a:lnTo>
                    <a:pt x="3095" y="2753"/>
                  </a:lnTo>
                  <a:lnTo>
                    <a:pt x="3062" y="2812"/>
                  </a:lnTo>
                  <a:lnTo>
                    <a:pt x="3023" y="2872"/>
                  </a:lnTo>
                  <a:lnTo>
                    <a:pt x="2983" y="2931"/>
                  </a:lnTo>
                  <a:lnTo>
                    <a:pt x="2937" y="2990"/>
                  </a:lnTo>
                  <a:lnTo>
                    <a:pt x="2891" y="3043"/>
                  </a:lnTo>
                  <a:lnTo>
                    <a:pt x="2838" y="3095"/>
                  </a:lnTo>
                  <a:lnTo>
                    <a:pt x="2792" y="3148"/>
                  </a:lnTo>
                  <a:lnTo>
                    <a:pt x="2732" y="3194"/>
                  </a:lnTo>
                  <a:lnTo>
                    <a:pt x="2679" y="3234"/>
                  </a:lnTo>
                  <a:lnTo>
                    <a:pt x="2620" y="3280"/>
                  </a:lnTo>
                  <a:lnTo>
                    <a:pt x="2561" y="3319"/>
                  </a:lnTo>
                  <a:lnTo>
                    <a:pt x="2495" y="3352"/>
                  </a:lnTo>
                  <a:lnTo>
                    <a:pt x="2429" y="3385"/>
                  </a:lnTo>
                  <a:lnTo>
                    <a:pt x="2363" y="3418"/>
                  </a:lnTo>
                  <a:lnTo>
                    <a:pt x="2297" y="3444"/>
                  </a:lnTo>
                  <a:lnTo>
                    <a:pt x="2224" y="3471"/>
                  </a:lnTo>
                  <a:lnTo>
                    <a:pt x="2158" y="3491"/>
                  </a:lnTo>
                  <a:lnTo>
                    <a:pt x="2085" y="3504"/>
                  </a:lnTo>
                  <a:lnTo>
                    <a:pt x="2013" y="3517"/>
                  </a:lnTo>
                  <a:lnTo>
                    <a:pt x="1934" y="3530"/>
                  </a:lnTo>
                  <a:lnTo>
                    <a:pt x="1861" y="3537"/>
                  </a:lnTo>
                  <a:lnTo>
                    <a:pt x="1782" y="3537"/>
                  </a:lnTo>
                  <a:lnTo>
                    <a:pt x="1703" y="3537"/>
                  </a:lnTo>
                  <a:lnTo>
                    <a:pt x="1630" y="3530"/>
                  </a:lnTo>
                  <a:lnTo>
                    <a:pt x="1551" y="3517"/>
                  </a:lnTo>
                  <a:lnTo>
                    <a:pt x="1478" y="3504"/>
                  </a:lnTo>
                  <a:lnTo>
                    <a:pt x="1406" y="3491"/>
                  </a:lnTo>
                  <a:lnTo>
                    <a:pt x="1340" y="3471"/>
                  </a:lnTo>
                  <a:lnTo>
                    <a:pt x="1267" y="3444"/>
                  </a:lnTo>
                  <a:lnTo>
                    <a:pt x="1201" y="3418"/>
                  </a:lnTo>
                  <a:lnTo>
                    <a:pt x="1135" y="3392"/>
                  </a:lnTo>
                  <a:lnTo>
                    <a:pt x="1069" y="3359"/>
                  </a:lnTo>
                  <a:lnTo>
                    <a:pt x="1003" y="3319"/>
                  </a:lnTo>
                  <a:lnTo>
                    <a:pt x="944" y="3280"/>
                  </a:lnTo>
                  <a:lnTo>
                    <a:pt x="884" y="3240"/>
                  </a:lnTo>
                  <a:lnTo>
                    <a:pt x="831" y="3194"/>
                  </a:lnTo>
                  <a:lnTo>
                    <a:pt x="772" y="3148"/>
                  </a:lnTo>
                  <a:lnTo>
                    <a:pt x="719" y="3102"/>
                  </a:lnTo>
                  <a:lnTo>
                    <a:pt x="673" y="3049"/>
                  </a:lnTo>
                  <a:lnTo>
                    <a:pt x="627" y="2990"/>
                  </a:lnTo>
                  <a:lnTo>
                    <a:pt x="581" y="2937"/>
                  </a:lnTo>
                  <a:lnTo>
                    <a:pt x="541" y="2878"/>
                  </a:lnTo>
                  <a:lnTo>
                    <a:pt x="501" y="2819"/>
                  </a:lnTo>
                  <a:lnTo>
                    <a:pt x="462" y="2753"/>
                  </a:lnTo>
                  <a:lnTo>
                    <a:pt x="429" y="2694"/>
                  </a:lnTo>
                  <a:lnTo>
                    <a:pt x="396" y="2621"/>
                  </a:lnTo>
                  <a:lnTo>
                    <a:pt x="369" y="2555"/>
                  </a:lnTo>
                  <a:lnTo>
                    <a:pt x="350" y="2490"/>
                  </a:lnTo>
                  <a:lnTo>
                    <a:pt x="330" y="2417"/>
                  </a:lnTo>
                  <a:lnTo>
                    <a:pt x="310" y="2345"/>
                  </a:lnTo>
                  <a:lnTo>
                    <a:pt x="297" y="2272"/>
                  </a:lnTo>
                  <a:lnTo>
                    <a:pt x="290" y="2193"/>
                  </a:lnTo>
                  <a:lnTo>
                    <a:pt x="283" y="2121"/>
                  </a:lnTo>
                  <a:lnTo>
                    <a:pt x="277" y="2042"/>
                  </a:lnTo>
                  <a:close/>
                  <a:moveTo>
                    <a:pt x="1775" y="547"/>
                  </a:moveTo>
                  <a:lnTo>
                    <a:pt x="1650" y="554"/>
                  </a:lnTo>
                  <a:lnTo>
                    <a:pt x="1531" y="573"/>
                  </a:lnTo>
                  <a:lnTo>
                    <a:pt x="1412" y="606"/>
                  </a:lnTo>
                  <a:lnTo>
                    <a:pt x="1300" y="646"/>
                  </a:lnTo>
                  <a:lnTo>
                    <a:pt x="1188" y="698"/>
                  </a:lnTo>
                  <a:lnTo>
                    <a:pt x="1089" y="758"/>
                  </a:lnTo>
                  <a:lnTo>
                    <a:pt x="996" y="830"/>
                  </a:lnTo>
                  <a:lnTo>
                    <a:pt x="911" y="909"/>
                  </a:lnTo>
                  <a:lnTo>
                    <a:pt x="825" y="995"/>
                  </a:lnTo>
                  <a:lnTo>
                    <a:pt x="759" y="1094"/>
                  </a:lnTo>
                  <a:lnTo>
                    <a:pt x="693" y="1192"/>
                  </a:lnTo>
                  <a:lnTo>
                    <a:pt x="647" y="1298"/>
                  </a:lnTo>
                  <a:lnTo>
                    <a:pt x="600" y="1410"/>
                  </a:lnTo>
                  <a:lnTo>
                    <a:pt x="574" y="1528"/>
                  </a:lnTo>
                  <a:lnTo>
                    <a:pt x="554" y="1653"/>
                  </a:lnTo>
                  <a:lnTo>
                    <a:pt x="548" y="1778"/>
                  </a:lnTo>
                  <a:lnTo>
                    <a:pt x="548" y="1844"/>
                  </a:lnTo>
                  <a:lnTo>
                    <a:pt x="554" y="1910"/>
                  </a:lnTo>
                  <a:lnTo>
                    <a:pt x="574" y="1798"/>
                  </a:lnTo>
                  <a:lnTo>
                    <a:pt x="600" y="1686"/>
                  </a:lnTo>
                  <a:lnTo>
                    <a:pt x="640" y="1581"/>
                  </a:lnTo>
                  <a:lnTo>
                    <a:pt x="686" y="1482"/>
                  </a:lnTo>
                  <a:lnTo>
                    <a:pt x="739" y="1383"/>
                  </a:lnTo>
                  <a:lnTo>
                    <a:pt x="805" y="1291"/>
                  </a:lnTo>
                  <a:lnTo>
                    <a:pt x="878" y="1212"/>
                  </a:lnTo>
                  <a:lnTo>
                    <a:pt x="950" y="1133"/>
                  </a:lnTo>
                  <a:lnTo>
                    <a:pt x="1036" y="1061"/>
                  </a:lnTo>
                  <a:lnTo>
                    <a:pt x="1128" y="1001"/>
                  </a:lnTo>
                  <a:lnTo>
                    <a:pt x="1227" y="942"/>
                  </a:lnTo>
                  <a:lnTo>
                    <a:pt x="1326" y="896"/>
                  </a:lnTo>
                  <a:lnTo>
                    <a:pt x="1432" y="863"/>
                  </a:lnTo>
                  <a:lnTo>
                    <a:pt x="1544" y="837"/>
                  </a:lnTo>
                  <a:lnTo>
                    <a:pt x="1656" y="817"/>
                  </a:lnTo>
                  <a:lnTo>
                    <a:pt x="1775" y="810"/>
                  </a:lnTo>
                  <a:lnTo>
                    <a:pt x="1894" y="817"/>
                  </a:lnTo>
                  <a:lnTo>
                    <a:pt x="2006" y="837"/>
                  </a:lnTo>
                  <a:lnTo>
                    <a:pt x="2118" y="863"/>
                  </a:lnTo>
                  <a:lnTo>
                    <a:pt x="2224" y="896"/>
                  </a:lnTo>
                  <a:lnTo>
                    <a:pt x="2330" y="942"/>
                  </a:lnTo>
                  <a:lnTo>
                    <a:pt x="2422" y="995"/>
                  </a:lnTo>
                  <a:lnTo>
                    <a:pt x="2514" y="1061"/>
                  </a:lnTo>
                  <a:lnTo>
                    <a:pt x="2600" y="1127"/>
                  </a:lnTo>
                  <a:lnTo>
                    <a:pt x="2679" y="1206"/>
                  </a:lnTo>
                  <a:lnTo>
                    <a:pt x="2752" y="1291"/>
                  </a:lnTo>
                  <a:lnTo>
                    <a:pt x="2811" y="1377"/>
                  </a:lnTo>
                  <a:lnTo>
                    <a:pt x="2871" y="1476"/>
                  </a:lnTo>
                  <a:lnTo>
                    <a:pt x="2917" y="1574"/>
                  </a:lnTo>
                  <a:lnTo>
                    <a:pt x="2957" y="1680"/>
                  </a:lnTo>
                  <a:lnTo>
                    <a:pt x="2983" y="1792"/>
                  </a:lnTo>
                  <a:lnTo>
                    <a:pt x="3003" y="1904"/>
                  </a:lnTo>
                  <a:lnTo>
                    <a:pt x="3009" y="1838"/>
                  </a:lnTo>
                  <a:lnTo>
                    <a:pt x="3009" y="1772"/>
                  </a:lnTo>
                  <a:lnTo>
                    <a:pt x="3003" y="1647"/>
                  </a:lnTo>
                  <a:lnTo>
                    <a:pt x="2983" y="1528"/>
                  </a:lnTo>
                  <a:lnTo>
                    <a:pt x="2950" y="1410"/>
                  </a:lnTo>
                  <a:lnTo>
                    <a:pt x="2910" y="1298"/>
                  </a:lnTo>
                  <a:lnTo>
                    <a:pt x="2858" y="1186"/>
                  </a:lnTo>
                  <a:lnTo>
                    <a:pt x="2798" y="1087"/>
                  </a:lnTo>
                  <a:lnTo>
                    <a:pt x="2726" y="995"/>
                  </a:lnTo>
                  <a:lnTo>
                    <a:pt x="2646" y="903"/>
                  </a:lnTo>
                  <a:lnTo>
                    <a:pt x="2561" y="824"/>
                  </a:lnTo>
                  <a:lnTo>
                    <a:pt x="2462" y="758"/>
                  </a:lnTo>
                  <a:lnTo>
                    <a:pt x="2363" y="692"/>
                  </a:lnTo>
                  <a:lnTo>
                    <a:pt x="2257" y="646"/>
                  </a:lnTo>
                  <a:lnTo>
                    <a:pt x="2145" y="600"/>
                  </a:lnTo>
                  <a:lnTo>
                    <a:pt x="2026" y="573"/>
                  </a:lnTo>
                  <a:lnTo>
                    <a:pt x="1901" y="554"/>
                  </a:lnTo>
                  <a:lnTo>
                    <a:pt x="1775" y="547"/>
                  </a:lnTo>
                  <a:close/>
                  <a:moveTo>
                    <a:pt x="1775" y="270"/>
                  </a:moveTo>
                  <a:lnTo>
                    <a:pt x="1861" y="270"/>
                  </a:lnTo>
                  <a:lnTo>
                    <a:pt x="1947" y="277"/>
                  </a:lnTo>
                  <a:lnTo>
                    <a:pt x="2033" y="284"/>
                  </a:lnTo>
                  <a:lnTo>
                    <a:pt x="2118" y="303"/>
                  </a:lnTo>
                  <a:lnTo>
                    <a:pt x="2198" y="317"/>
                  </a:lnTo>
                  <a:lnTo>
                    <a:pt x="2283" y="343"/>
                  </a:lnTo>
                  <a:lnTo>
                    <a:pt x="2363" y="363"/>
                  </a:lnTo>
                  <a:lnTo>
                    <a:pt x="2435" y="396"/>
                  </a:lnTo>
                  <a:lnTo>
                    <a:pt x="2514" y="428"/>
                  </a:lnTo>
                  <a:lnTo>
                    <a:pt x="2587" y="461"/>
                  </a:lnTo>
                  <a:lnTo>
                    <a:pt x="2660" y="501"/>
                  </a:lnTo>
                  <a:lnTo>
                    <a:pt x="2726" y="547"/>
                  </a:lnTo>
                  <a:lnTo>
                    <a:pt x="2798" y="587"/>
                  </a:lnTo>
                  <a:lnTo>
                    <a:pt x="2864" y="639"/>
                  </a:lnTo>
                  <a:lnTo>
                    <a:pt x="2924" y="692"/>
                  </a:lnTo>
                  <a:lnTo>
                    <a:pt x="2983" y="745"/>
                  </a:lnTo>
                  <a:lnTo>
                    <a:pt x="3042" y="797"/>
                  </a:lnTo>
                  <a:lnTo>
                    <a:pt x="3102" y="857"/>
                  </a:lnTo>
                  <a:lnTo>
                    <a:pt x="3155" y="922"/>
                  </a:lnTo>
                  <a:lnTo>
                    <a:pt x="3201" y="982"/>
                  </a:lnTo>
                  <a:lnTo>
                    <a:pt x="3247" y="1047"/>
                  </a:lnTo>
                  <a:lnTo>
                    <a:pt x="3293" y="1120"/>
                  </a:lnTo>
                  <a:lnTo>
                    <a:pt x="3333" y="1192"/>
                  </a:lnTo>
                  <a:lnTo>
                    <a:pt x="3373" y="1265"/>
                  </a:lnTo>
                  <a:lnTo>
                    <a:pt x="3406" y="1337"/>
                  </a:lnTo>
                  <a:lnTo>
                    <a:pt x="3439" y="1416"/>
                  </a:lnTo>
                  <a:lnTo>
                    <a:pt x="3465" y="1489"/>
                  </a:lnTo>
                  <a:lnTo>
                    <a:pt x="3491" y="1574"/>
                  </a:lnTo>
                  <a:lnTo>
                    <a:pt x="3511" y="1653"/>
                  </a:lnTo>
                  <a:lnTo>
                    <a:pt x="3524" y="1739"/>
                  </a:lnTo>
                  <a:lnTo>
                    <a:pt x="3538" y="1818"/>
                  </a:lnTo>
                  <a:lnTo>
                    <a:pt x="3551" y="1904"/>
                  </a:lnTo>
                  <a:lnTo>
                    <a:pt x="3551" y="1838"/>
                  </a:lnTo>
                  <a:lnTo>
                    <a:pt x="3557" y="1772"/>
                  </a:lnTo>
                  <a:lnTo>
                    <a:pt x="3551" y="1680"/>
                  </a:lnTo>
                  <a:lnTo>
                    <a:pt x="3544" y="1594"/>
                  </a:lnTo>
                  <a:lnTo>
                    <a:pt x="3531" y="1502"/>
                  </a:lnTo>
                  <a:lnTo>
                    <a:pt x="3518" y="1416"/>
                  </a:lnTo>
                  <a:lnTo>
                    <a:pt x="3498" y="1331"/>
                  </a:lnTo>
                  <a:lnTo>
                    <a:pt x="3472" y="1245"/>
                  </a:lnTo>
                  <a:lnTo>
                    <a:pt x="3445" y="1166"/>
                  </a:lnTo>
                  <a:lnTo>
                    <a:pt x="3412" y="1080"/>
                  </a:lnTo>
                  <a:lnTo>
                    <a:pt x="3379" y="1001"/>
                  </a:lnTo>
                  <a:lnTo>
                    <a:pt x="3340" y="929"/>
                  </a:lnTo>
                  <a:lnTo>
                    <a:pt x="3293" y="857"/>
                  </a:lnTo>
                  <a:lnTo>
                    <a:pt x="3247" y="784"/>
                  </a:lnTo>
                  <a:lnTo>
                    <a:pt x="3201" y="712"/>
                  </a:lnTo>
                  <a:lnTo>
                    <a:pt x="3148" y="646"/>
                  </a:lnTo>
                  <a:lnTo>
                    <a:pt x="3089" y="580"/>
                  </a:lnTo>
                  <a:lnTo>
                    <a:pt x="3029" y="521"/>
                  </a:lnTo>
                  <a:lnTo>
                    <a:pt x="2970" y="461"/>
                  </a:lnTo>
                  <a:lnTo>
                    <a:pt x="2904" y="409"/>
                  </a:lnTo>
                  <a:lnTo>
                    <a:pt x="2838" y="356"/>
                  </a:lnTo>
                  <a:lnTo>
                    <a:pt x="2765" y="303"/>
                  </a:lnTo>
                  <a:lnTo>
                    <a:pt x="2693" y="257"/>
                  </a:lnTo>
                  <a:lnTo>
                    <a:pt x="2620" y="218"/>
                  </a:lnTo>
                  <a:lnTo>
                    <a:pt x="2547" y="178"/>
                  </a:lnTo>
                  <a:lnTo>
                    <a:pt x="2468" y="139"/>
                  </a:lnTo>
                  <a:lnTo>
                    <a:pt x="2382" y="112"/>
                  </a:lnTo>
                  <a:lnTo>
                    <a:pt x="2303" y="79"/>
                  </a:lnTo>
                  <a:lnTo>
                    <a:pt x="2217" y="60"/>
                  </a:lnTo>
                  <a:lnTo>
                    <a:pt x="2132" y="40"/>
                  </a:lnTo>
                  <a:lnTo>
                    <a:pt x="2046" y="20"/>
                  </a:lnTo>
                  <a:lnTo>
                    <a:pt x="1953" y="14"/>
                  </a:lnTo>
                  <a:lnTo>
                    <a:pt x="1868" y="7"/>
                  </a:lnTo>
                  <a:lnTo>
                    <a:pt x="1775" y="0"/>
                  </a:lnTo>
                  <a:lnTo>
                    <a:pt x="1683" y="7"/>
                  </a:lnTo>
                  <a:lnTo>
                    <a:pt x="1597" y="14"/>
                  </a:lnTo>
                  <a:lnTo>
                    <a:pt x="1505" y="27"/>
                  </a:lnTo>
                  <a:lnTo>
                    <a:pt x="1419" y="40"/>
                  </a:lnTo>
                  <a:lnTo>
                    <a:pt x="1333" y="60"/>
                  </a:lnTo>
                  <a:lnTo>
                    <a:pt x="1247" y="86"/>
                  </a:lnTo>
                  <a:lnTo>
                    <a:pt x="1168" y="112"/>
                  </a:lnTo>
                  <a:lnTo>
                    <a:pt x="1082" y="145"/>
                  </a:lnTo>
                  <a:lnTo>
                    <a:pt x="1003" y="178"/>
                  </a:lnTo>
                  <a:lnTo>
                    <a:pt x="930" y="218"/>
                  </a:lnTo>
                  <a:lnTo>
                    <a:pt x="858" y="264"/>
                  </a:lnTo>
                  <a:lnTo>
                    <a:pt x="785" y="310"/>
                  </a:lnTo>
                  <a:lnTo>
                    <a:pt x="713" y="356"/>
                  </a:lnTo>
                  <a:lnTo>
                    <a:pt x="647" y="409"/>
                  </a:lnTo>
                  <a:lnTo>
                    <a:pt x="581" y="468"/>
                  </a:lnTo>
                  <a:lnTo>
                    <a:pt x="521" y="527"/>
                  </a:lnTo>
                  <a:lnTo>
                    <a:pt x="462" y="587"/>
                  </a:lnTo>
                  <a:lnTo>
                    <a:pt x="409" y="652"/>
                  </a:lnTo>
                  <a:lnTo>
                    <a:pt x="356" y="718"/>
                  </a:lnTo>
                  <a:lnTo>
                    <a:pt x="303" y="791"/>
                  </a:lnTo>
                  <a:lnTo>
                    <a:pt x="257" y="857"/>
                  </a:lnTo>
                  <a:lnTo>
                    <a:pt x="217" y="936"/>
                  </a:lnTo>
                  <a:lnTo>
                    <a:pt x="178" y="1008"/>
                  </a:lnTo>
                  <a:lnTo>
                    <a:pt x="138" y="1087"/>
                  </a:lnTo>
                  <a:lnTo>
                    <a:pt x="112" y="1173"/>
                  </a:lnTo>
                  <a:lnTo>
                    <a:pt x="79" y="1252"/>
                  </a:lnTo>
                  <a:lnTo>
                    <a:pt x="59" y="1337"/>
                  </a:lnTo>
                  <a:lnTo>
                    <a:pt x="39" y="1423"/>
                  </a:lnTo>
                  <a:lnTo>
                    <a:pt x="19" y="1508"/>
                  </a:lnTo>
                  <a:lnTo>
                    <a:pt x="13" y="1601"/>
                  </a:lnTo>
                  <a:lnTo>
                    <a:pt x="6" y="1686"/>
                  </a:lnTo>
                  <a:lnTo>
                    <a:pt x="0" y="1778"/>
                  </a:lnTo>
                  <a:lnTo>
                    <a:pt x="6" y="1844"/>
                  </a:lnTo>
                  <a:lnTo>
                    <a:pt x="6" y="1910"/>
                  </a:lnTo>
                  <a:lnTo>
                    <a:pt x="19" y="1825"/>
                  </a:lnTo>
                  <a:lnTo>
                    <a:pt x="33" y="1739"/>
                  </a:lnTo>
                  <a:lnTo>
                    <a:pt x="46" y="1660"/>
                  </a:lnTo>
                  <a:lnTo>
                    <a:pt x="66" y="1574"/>
                  </a:lnTo>
                  <a:lnTo>
                    <a:pt x="92" y="1495"/>
                  </a:lnTo>
                  <a:lnTo>
                    <a:pt x="118" y="1416"/>
                  </a:lnTo>
                  <a:lnTo>
                    <a:pt x="145" y="1344"/>
                  </a:lnTo>
                  <a:lnTo>
                    <a:pt x="184" y="1271"/>
                  </a:lnTo>
                  <a:lnTo>
                    <a:pt x="217" y="1192"/>
                  </a:lnTo>
                  <a:lnTo>
                    <a:pt x="257" y="1127"/>
                  </a:lnTo>
                  <a:lnTo>
                    <a:pt x="303" y="1054"/>
                  </a:lnTo>
                  <a:lnTo>
                    <a:pt x="350" y="988"/>
                  </a:lnTo>
                  <a:lnTo>
                    <a:pt x="402" y="922"/>
                  </a:lnTo>
                  <a:lnTo>
                    <a:pt x="455" y="863"/>
                  </a:lnTo>
                  <a:lnTo>
                    <a:pt x="508" y="804"/>
                  </a:lnTo>
                  <a:lnTo>
                    <a:pt x="567" y="745"/>
                  </a:lnTo>
                  <a:lnTo>
                    <a:pt x="627" y="692"/>
                  </a:lnTo>
                  <a:lnTo>
                    <a:pt x="693" y="639"/>
                  </a:lnTo>
                  <a:lnTo>
                    <a:pt x="759" y="593"/>
                  </a:lnTo>
                  <a:lnTo>
                    <a:pt x="825" y="547"/>
                  </a:lnTo>
                  <a:lnTo>
                    <a:pt x="891" y="507"/>
                  </a:lnTo>
                  <a:lnTo>
                    <a:pt x="963" y="468"/>
                  </a:lnTo>
                  <a:lnTo>
                    <a:pt x="1036" y="428"/>
                  </a:lnTo>
                  <a:lnTo>
                    <a:pt x="1115" y="396"/>
                  </a:lnTo>
                  <a:lnTo>
                    <a:pt x="1194" y="369"/>
                  </a:lnTo>
                  <a:lnTo>
                    <a:pt x="1274" y="343"/>
                  </a:lnTo>
                  <a:lnTo>
                    <a:pt x="1353" y="323"/>
                  </a:lnTo>
                  <a:lnTo>
                    <a:pt x="1432" y="303"/>
                  </a:lnTo>
                  <a:lnTo>
                    <a:pt x="1518" y="290"/>
                  </a:lnTo>
                  <a:lnTo>
                    <a:pt x="1604" y="277"/>
                  </a:lnTo>
                  <a:lnTo>
                    <a:pt x="1689" y="270"/>
                  </a:lnTo>
                  <a:lnTo>
                    <a:pt x="1775" y="270"/>
                  </a:lnTo>
                  <a:close/>
                  <a:moveTo>
                    <a:pt x="1782" y="2990"/>
                  </a:moveTo>
                  <a:lnTo>
                    <a:pt x="1881" y="2984"/>
                  </a:lnTo>
                  <a:lnTo>
                    <a:pt x="1973" y="2970"/>
                  </a:lnTo>
                  <a:lnTo>
                    <a:pt x="2066" y="2951"/>
                  </a:lnTo>
                  <a:lnTo>
                    <a:pt x="2151" y="2918"/>
                  </a:lnTo>
                  <a:lnTo>
                    <a:pt x="2237" y="2878"/>
                  </a:lnTo>
                  <a:lnTo>
                    <a:pt x="2310" y="2825"/>
                  </a:lnTo>
                  <a:lnTo>
                    <a:pt x="2389" y="2773"/>
                  </a:lnTo>
                  <a:lnTo>
                    <a:pt x="2455" y="2714"/>
                  </a:lnTo>
                  <a:lnTo>
                    <a:pt x="2514" y="2641"/>
                  </a:lnTo>
                  <a:lnTo>
                    <a:pt x="2567" y="2569"/>
                  </a:lnTo>
                  <a:lnTo>
                    <a:pt x="2620" y="2490"/>
                  </a:lnTo>
                  <a:lnTo>
                    <a:pt x="2660" y="2411"/>
                  </a:lnTo>
                  <a:lnTo>
                    <a:pt x="2693" y="2318"/>
                  </a:lnTo>
                  <a:lnTo>
                    <a:pt x="2712" y="2233"/>
                  </a:lnTo>
                  <a:lnTo>
                    <a:pt x="2726" y="2134"/>
                  </a:lnTo>
                  <a:lnTo>
                    <a:pt x="2732" y="2035"/>
                  </a:lnTo>
                  <a:lnTo>
                    <a:pt x="2726" y="1969"/>
                  </a:lnTo>
                  <a:lnTo>
                    <a:pt x="2719" y="1904"/>
                  </a:lnTo>
                  <a:lnTo>
                    <a:pt x="2706" y="1989"/>
                  </a:lnTo>
                  <a:lnTo>
                    <a:pt x="2679" y="2075"/>
                  </a:lnTo>
                  <a:lnTo>
                    <a:pt x="2653" y="2154"/>
                  </a:lnTo>
                  <a:lnTo>
                    <a:pt x="2613" y="2226"/>
                  </a:lnTo>
                  <a:lnTo>
                    <a:pt x="2574" y="2299"/>
                  </a:lnTo>
                  <a:lnTo>
                    <a:pt x="2521" y="2371"/>
                  </a:lnTo>
                  <a:lnTo>
                    <a:pt x="2468" y="2430"/>
                  </a:lnTo>
                  <a:lnTo>
                    <a:pt x="2409" y="2490"/>
                  </a:lnTo>
                  <a:lnTo>
                    <a:pt x="2343" y="2542"/>
                  </a:lnTo>
                  <a:lnTo>
                    <a:pt x="2270" y="2588"/>
                  </a:lnTo>
                  <a:lnTo>
                    <a:pt x="2198" y="2628"/>
                  </a:lnTo>
                  <a:lnTo>
                    <a:pt x="2118" y="2661"/>
                  </a:lnTo>
                  <a:lnTo>
                    <a:pt x="2039" y="2687"/>
                  </a:lnTo>
                  <a:lnTo>
                    <a:pt x="1953" y="2707"/>
                  </a:lnTo>
                  <a:lnTo>
                    <a:pt x="1868" y="2720"/>
                  </a:lnTo>
                  <a:lnTo>
                    <a:pt x="1782" y="2727"/>
                  </a:lnTo>
                  <a:lnTo>
                    <a:pt x="1689" y="2720"/>
                  </a:lnTo>
                  <a:lnTo>
                    <a:pt x="1604" y="2714"/>
                  </a:lnTo>
                  <a:lnTo>
                    <a:pt x="1518" y="2694"/>
                  </a:lnTo>
                  <a:lnTo>
                    <a:pt x="1439" y="2661"/>
                  </a:lnTo>
                  <a:lnTo>
                    <a:pt x="1359" y="2628"/>
                  </a:lnTo>
                  <a:lnTo>
                    <a:pt x="1287" y="2588"/>
                  </a:lnTo>
                  <a:lnTo>
                    <a:pt x="1221" y="2542"/>
                  </a:lnTo>
                  <a:lnTo>
                    <a:pt x="1155" y="2490"/>
                  </a:lnTo>
                  <a:lnTo>
                    <a:pt x="1095" y="2437"/>
                  </a:lnTo>
                  <a:lnTo>
                    <a:pt x="1036" y="2371"/>
                  </a:lnTo>
                  <a:lnTo>
                    <a:pt x="990" y="2305"/>
                  </a:lnTo>
                  <a:lnTo>
                    <a:pt x="944" y="2233"/>
                  </a:lnTo>
                  <a:lnTo>
                    <a:pt x="904" y="2154"/>
                  </a:lnTo>
                  <a:lnTo>
                    <a:pt x="878" y="2075"/>
                  </a:lnTo>
                  <a:lnTo>
                    <a:pt x="851" y="1996"/>
                  </a:lnTo>
                  <a:lnTo>
                    <a:pt x="838" y="1910"/>
                  </a:lnTo>
                  <a:lnTo>
                    <a:pt x="831" y="1976"/>
                  </a:lnTo>
                  <a:lnTo>
                    <a:pt x="825" y="2042"/>
                  </a:lnTo>
                  <a:lnTo>
                    <a:pt x="831" y="2141"/>
                  </a:lnTo>
                  <a:lnTo>
                    <a:pt x="845" y="2233"/>
                  </a:lnTo>
                  <a:lnTo>
                    <a:pt x="871" y="2325"/>
                  </a:lnTo>
                  <a:lnTo>
                    <a:pt x="904" y="2411"/>
                  </a:lnTo>
                  <a:lnTo>
                    <a:pt x="944" y="2496"/>
                  </a:lnTo>
                  <a:lnTo>
                    <a:pt x="990" y="2575"/>
                  </a:lnTo>
                  <a:lnTo>
                    <a:pt x="1043" y="2648"/>
                  </a:lnTo>
                  <a:lnTo>
                    <a:pt x="1109" y="2714"/>
                  </a:lnTo>
                  <a:lnTo>
                    <a:pt x="1175" y="2773"/>
                  </a:lnTo>
                  <a:lnTo>
                    <a:pt x="1247" y="2832"/>
                  </a:lnTo>
                  <a:lnTo>
                    <a:pt x="1326" y="2878"/>
                  </a:lnTo>
                  <a:lnTo>
                    <a:pt x="1412" y="2918"/>
                  </a:lnTo>
                  <a:lnTo>
                    <a:pt x="1498" y="2951"/>
                  </a:lnTo>
                  <a:lnTo>
                    <a:pt x="1590" y="2970"/>
                  </a:lnTo>
                  <a:lnTo>
                    <a:pt x="1683" y="2984"/>
                  </a:lnTo>
                  <a:lnTo>
                    <a:pt x="1782" y="2990"/>
                  </a:lnTo>
                  <a:close/>
                  <a:moveTo>
                    <a:pt x="1782" y="2444"/>
                  </a:moveTo>
                  <a:lnTo>
                    <a:pt x="1821" y="2444"/>
                  </a:lnTo>
                  <a:lnTo>
                    <a:pt x="1861" y="2437"/>
                  </a:lnTo>
                  <a:lnTo>
                    <a:pt x="1901" y="2430"/>
                  </a:lnTo>
                  <a:lnTo>
                    <a:pt x="1940" y="2417"/>
                  </a:lnTo>
                  <a:lnTo>
                    <a:pt x="1973" y="2397"/>
                  </a:lnTo>
                  <a:lnTo>
                    <a:pt x="2006" y="2378"/>
                  </a:lnTo>
                  <a:lnTo>
                    <a:pt x="2039" y="2351"/>
                  </a:lnTo>
                  <a:lnTo>
                    <a:pt x="2066" y="2325"/>
                  </a:lnTo>
                  <a:lnTo>
                    <a:pt x="2092" y="2299"/>
                  </a:lnTo>
                  <a:lnTo>
                    <a:pt x="2118" y="2266"/>
                  </a:lnTo>
                  <a:lnTo>
                    <a:pt x="2138" y="2233"/>
                  </a:lnTo>
                  <a:lnTo>
                    <a:pt x="2151" y="2200"/>
                  </a:lnTo>
                  <a:lnTo>
                    <a:pt x="2171" y="2160"/>
                  </a:lnTo>
                  <a:lnTo>
                    <a:pt x="2178" y="2121"/>
                  </a:lnTo>
                  <a:lnTo>
                    <a:pt x="2184" y="2081"/>
                  </a:lnTo>
                  <a:lnTo>
                    <a:pt x="2184" y="2042"/>
                  </a:lnTo>
                  <a:lnTo>
                    <a:pt x="2178" y="1969"/>
                  </a:lnTo>
                  <a:lnTo>
                    <a:pt x="2165" y="1910"/>
                  </a:lnTo>
                  <a:lnTo>
                    <a:pt x="2138" y="1963"/>
                  </a:lnTo>
                  <a:lnTo>
                    <a:pt x="2105" y="2015"/>
                  </a:lnTo>
                  <a:lnTo>
                    <a:pt x="2066" y="2062"/>
                  </a:lnTo>
                  <a:lnTo>
                    <a:pt x="2019" y="2101"/>
                  </a:lnTo>
                  <a:lnTo>
                    <a:pt x="1967" y="2134"/>
                  </a:lnTo>
                  <a:lnTo>
                    <a:pt x="1907" y="2160"/>
                  </a:lnTo>
                  <a:lnTo>
                    <a:pt x="1848" y="2174"/>
                  </a:lnTo>
                  <a:lnTo>
                    <a:pt x="1782" y="2180"/>
                  </a:lnTo>
                  <a:lnTo>
                    <a:pt x="1716" y="2174"/>
                  </a:lnTo>
                  <a:lnTo>
                    <a:pt x="1650" y="2160"/>
                  </a:lnTo>
                  <a:lnTo>
                    <a:pt x="1597" y="2134"/>
                  </a:lnTo>
                  <a:lnTo>
                    <a:pt x="1544" y="2108"/>
                  </a:lnTo>
                  <a:lnTo>
                    <a:pt x="1491" y="2062"/>
                  </a:lnTo>
                  <a:lnTo>
                    <a:pt x="1452" y="2015"/>
                  </a:lnTo>
                  <a:lnTo>
                    <a:pt x="1419" y="1963"/>
                  </a:lnTo>
                  <a:lnTo>
                    <a:pt x="1399" y="1910"/>
                  </a:lnTo>
                  <a:lnTo>
                    <a:pt x="1379" y="1976"/>
                  </a:lnTo>
                  <a:lnTo>
                    <a:pt x="1373" y="2042"/>
                  </a:lnTo>
                  <a:lnTo>
                    <a:pt x="1373" y="2081"/>
                  </a:lnTo>
                  <a:lnTo>
                    <a:pt x="1379" y="2121"/>
                  </a:lnTo>
                  <a:lnTo>
                    <a:pt x="1392" y="2160"/>
                  </a:lnTo>
                  <a:lnTo>
                    <a:pt x="1406" y="2200"/>
                  </a:lnTo>
                  <a:lnTo>
                    <a:pt x="1419" y="2233"/>
                  </a:lnTo>
                  <a:lnTo>
                    <a:pt x="1439" y="2266"/>
                  </a:lnTo>
                  <a:lnTo>
                    <a:pt x="1465" y="2299"/>
                  </a:lnTo>
                  <a:lnTo>
                    <a:pt x="1491" y="2325"/>
                  </a:lnTo>
                  <a:lnTo>
                    <a:pt x="1518" y="2351"/>
                  </a:lnTo>
                  <a:lnTo>
                    <a:pt x="1551" y="2378"/>
                  </a:lnTo>
                  <a:lnTo>
                    <a:pt x="1584" y="2397"/>
                  </a:lnTo>
                  <a:lnTo>
                    <a:pt x="1623" y="2417"/>
                  </a:lnTo>
                  <a:lnTo>
                    <a:pt x="1656" y="2430"/>
                  </a:lnTo>
                  <a:lnTo>
                    <a:pt x="1696" y="2437"/>
                  </a:lnTo>
                  <a:lnTo>
                    <a:pt x="1736" y="2444"/>
                  </a:lnTo>
                  <a:lnTo>
                    <a:pt x="1782" y="2444"/>
                  </a:lnTo>
                  <a:close/>
                  <a:moveTo>
                    <a:pt x="1775" y="1094"/>
                  </a:moveTo>
                  <a:lnTo>
                    <a:pt x="1709" y="1094"/>
                  </a:lnTo>
                  <a:lnTo>
                    <a:pt x="1637" y="1107"/>
                  </a:lnTo>
                  <a:lnTo>
                    <a:pt x="1577" y="1127"/>
                  </a:lnTo>
                  <a:lnTo>
                    <a:pt x="1511" y="1146"/>
                  </a:lnTo>
                  <a:lnTo>
                    <a:pt x="1452" y="1173"/>
                  </a:lnTo>
                  <a:lnTo>
                    <a:pt x="1392" y="1212"/>
                  </a:lnTo>
                  <a:lnTo>
                    <a:pt x="1340" y="1252"/>
                  </a:lnTo>
                  <a:lnTo>
                    <a:pt x="1293" y="1291"/>
                  </a:lnTo>
                  <a:lnTo>
                    <a:pt x="1247" y="1344"/>
                  </a:lnTo>
                  <a:lnTo>
                    <a:pt x="1208" y="1396"/>
                  </a:lnTo>
                  <a:lnTo>
                    <a:pt x="1175" y="1449"/>
                  </a:lnTo>
                  <a:lnTo>
                    <a:pt x="1148" y="1508"/>
                  </a:lnTo>
                  <a:lnTo>
                    <a:pt x="1122" y="1574"/>
                  </a:lnTo>
                  <a:lnTo>
                    <a:pt x="1109" y="1640"/>
                  </a:lnTo>
                  <a:lnTo>
                    <a:pt x="1095" y="1706"/>
                  </a:lnTo>
                  <a:lnTo>
                    <a:pt x="1095" y="1778"/>
                  </a:lnTo>
                  <a:lnTo>
                    <a:pt x="1095" y="1844"/>
                  </a:lnTo>
                  <a:lnTo>
                    <a:pt x="1109" y="1910"/>
                  </a:lnTo>
                  <a:lnTo>
                    <a:pt x="1122" y="1851"/>
                  </a:lnTo>
                  <a:lnTo>
                    <a:pt x="1142" y="1798"/>
                  </a:lnTo>
                  <a:lnTo>
                    <a:pt x="1161" y="1739"/>
                  </a:lnTo>
                  <a:lnTo>
                    <a:pt x="1194" y="1693"/>
                  </a:lnTo>
                  <a:lnTo>
                    <a:pt x="1221" y="1640"/>
                  </a:lnTo>
                  <a:lnTo>
                    <a:pt x="1260" y="1594"/>
                  </a:lnTo>
                  <a:lnTo>
                    <a:pt x="1300" y="1555"/>
                  </a:lnTo>
                  <a:lnTo>
                    <a:pt x="1340" y="1515"/>
                  </a:lnTo>
                  <a:lnTo>
                    <a:pt x="1386" y="1482"/>
                  </a:lnTo>
                  <a:lnTo>
                    <a:pt x="1439" y="1449"/>
                  </a:lnTo>
                  <a:lnTo>
                    <a:pt x="1485" y="1423"/>
                  </a:lnTo>
                  <a:lnTo>
                    <a:pt x="1544" y="1403"/>
                  </a:lnTo>
                  <a:lnTo>
                    <a:pt x="1597" y="1383"/>
                  </a:lnTo>
                  <a:lnTo>
                    <a:pt x="1656" y="1370"/>
                  </a:lnTo>
                  <a:lnTo>
                    <a:pt x="1716" y="1364"/>
                  </a:lnTo>
                  <a:lnTo>
                    <a:pt x="1775" y="1357"/>
                  </a:lnTo>
                  <a:lnTo>
                    <a:pt x="1841" y="1357"/>
                  </a:lnTo>
                  <a:lnTo>
                    <a:pt x="1901" y="1370"/>
                  </a:lnTo>
                  <a:lnTo>
                    <a:pt x="1960" y="1383"/>
                  </a:lnTo>
                  <a:lnTo>
                    <a:pt x="2013" y="1396"/>
                  </a:lnTo>
                  <a:lnTo>
                    <a:pt x="2066" y="1423"/>
                  </a:lnTo>
                  <a:lnTo>
                    <a:pt x="2118" y="1449"/>
                  </a:lnTo>
                  <a:lnTo>
                    <a:pt x="2171" y="1482"/>
                  </a:lnTo>
                  <a:lnTo>
                    <a:pt x="2217" y="1515"/>
                  </a:lnTo>
                  <a:lnTo>
                    <a:pt x="2257" y="1555"/>
                  </a:lnTo>
                  <a:lnTo>
                    <a:pt x="2297" y="1594"/>
                  </a:lnTo>
                  <a:lnTo>
                    <a:pt x="2336" y="1640"/>
                  </a:lnTo>
                  <a:lnTo>
                    <a:pt x="2363" y="1686"/>
                  </a:lnTo>
                  <a:lnTo>
                    <a:pt x="2396" y="1739"/>
                  </a:lnTo>
                  <a:lnTo>
                    <a:pt x="2415" y="1792"/>
                  </a:lnTo>
                  <a:lnTo>
                    <a:pt x="2435" y="1851"/>
                  </a:lnTo>
                  <a:lnTo>
                    <a:pt x="2448" y="1904"/>
                  </a:lnTo>
                  <a:lnTo>
                    <a:pt x="2462" y="1844"/>
                  </a:lnTo>
                  <a:lnTo>
                    <a:pt x="2462" y="1772"/>
                  </a:lnTo>
                  <a:lnTo>
                    <a:pt x="2462" y="1706"/>
                  </a:lnTo>
                  <a:lnTo>
                    <a:pt x="2448" y="1634"/>
                  </a:lnTo>
                  <a:lnTo>
                    <a:pt x="2429" y="1574"/>
                  </a:lnTo>
                  <a:lnTo>
                    <a:pt x="2409" y="1508"/>
                  </a:lnTo>
                  <a:lnTo>
                    <a:pt x="2382" y="1449"/>
                  </a:lnTo>
                  <a:lnTo>
                    <a:pt x="2343" y="1390"/>
                  </a:lnTo>
                  <a:lnTo>
                    <a:pt x="2303" y="1337"/>
                  </a:lnTo>
                  <a:lnTo>
                    <a:pt x="2264" y="1291"/>
                  </a:lnTo>
                  <a:lnTo>
                    <a:pt x="2211" y="1245"/>
                  </a:lnTo>
                  <a:lnTo>
                    <a:pt x="2158" y="1206"/>
                  </a:lnTo>
                  <a:lnTo>
                    <a:pt x="2105" y="1173"/>
                  </a:lnTo>
                  <a:lnTo>
                    <a:pt x="2046" y="1146"/>
                  </a:lnTo>
                  <a:lnTo>
                    <a:pt x="1980" y="1120"/>
                  </a:lnTo>
                  <a:lnTo>
                    <a:pt x="1914" y="1107"/>
                  </a:lnTo>
                  <a:lnTo>
                    <a:pt x="1848" y="1094"/>
                  </a:lnTo>
                  <a:lnTo>
                    <a:pt x="1775" y="109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auto">
            <a:xfrm>
              <a:off x="6645" y="10813"/>
              <a:ext cx="1657" cy="994"/>
            </a:xfrm>
            <a:custGeom>
              <a:avLst/>
              <a:gdLst/>
              <a:ahLst/>
              <a:cxnLst>
                <a:cxn ang="0">
                  <a:pos x="904" y="329"/>
                </a:cxn>
                <a:cxn ang="0">
                  <a:pos x="1043" y="355"/>
                </a:cxn>
                <a:cxn ang="0">
                  <a:pos x="1181" y="401"/>
                </a:cxn>
                <a:cxn ang="0">
                  <a:pos x="1300" y="474"/>
                </a:cxn>
                <a:cxn ang="0">
                  <a:pos x="1412" y="566"/>
                </a:cxn>
                <a:cxn ang="0">
                  <a:pos x="1498" y="671"/>
                </a:cxn>
                <a:cxn ang="0">
                  <a:pos x="1577" y="790"/>
                </a:cxn>
                <a:cxn ang="0">
                  <a:pos x="1624" y="922"/>
                </a:cxn>
                <a:cxn ang="0">
                  <a:pos x="1657" y="915"/>
                </a:cxn>
                <a:cxn ang="0">
                  <a:pos x="1657" y="744"/>
                </a:cxn>
                <a:cxn ang="0">
                  <a:pos x="1624" y="586"/>
                </a:cxn>
                <a:cxn ang="0">
                  <a:pos x="1558" y="434"/>
                </a:cxn>
                <a:cxn ang="0">
                  <a:pos x="1465" y="303"/>
                </a:cxn>
                <a:cxn ang="0">
                  <a:pos x="1353" y="191"/>
                </a:cxn>
                <a:cxn ang="0">
                  <a:pos x="1221" y="105"/>
                </a:cxn>
                <a:cxn ang="0">
                  <a:pos x="1076" y="39"/>
                </a:cxn>
                <a:cxn ang="0">
                  <a:pos x="911" y="6"/>
                </a:cxn>
                <a:cxn ang="0">
                  <a:pos x="739" y="6"/>
                </a:cxn>
                <a:cxn ang="0">
                  <a:pos x="581" y="39"/>
                </a:cxn>
                <a:cxn ang="0">
                  <a:pos x="429" y="105"/>
                </a:cxn>
                <a:cxn ang="0">
                  <a:pos x="297" y="191"/>
                </a:cxn>
                <a:cxn ang="0">
                  <a:pos x="185" y="303"/>
                </a:cxn>
                <a:cxn ang="0">
                  <a:pos x="99" y="441"/>
                </a:cxn>
                <a:cxn ang="0">
                  <a:pos x="33" y="586"/>
                </a:cxn>
                <a:cxn ang="0">
                  <a:pos x="0" y="750"/>
                </a:cxn>
                <a:cxn ang="0">
                  <a:pos x="0" y="915"/>
                </a:cxn>
                <a:cxn ang="0">
                  <a:pos x="33" y="922"/>
                </a:cxn>
                <a:cxn ang="0">
                  <a:pos x="79" y="790"/>
                </a:cxn>
                <a:cxn ang="0">
                  <a:pos x="152" y="671"/>
                </a:cxn>
                <a:cxn ang="0">
                  <a:pos x="244" y="566"/>
                </a:cxn>
                <a:cxn ang="0">
                  <a:pos x="350" y="474"/>
                </a:cxn>
                <a:cxn ang="0">
                  <a:pos x="475" y="408"/>
                </a:cxn>
                <a:cxn ang="0">
                  <a:pos x="607" y="355"/>
                </a:cxn>
                <a:cxn ang="0">
                  <a:pos x="752" y="329"/>
                </a:cxn>
              </a:cxnLst>
              <a:rect l="0" t="0" r="r" b="b"/>
              <a:pathLst>
                <a:path w="1657" h="994">
                  <a:moveTo>
                    <a:pt x="825" y="329"/>
                  </a:moveTo>
                  <a:lnTo>
                    <a:pt x="904" y="329"/>
                  </a:lnTo>
                  <a:lnTo>
                    <a:pt x="977" y="342"/>
                  </a:lnTo>
                  <a:lnTo>
                    <a:pt x="1043" y="355"/>
                  </a:lnTo>
                  <a:lnTo>
                    <a:pt x="1115" y="375"/>
                  </a:lnTo>
                  <a:lnTo>
                    <a:pt x="1181" y="401"/>
                  </a:lnTo>
                  <a:lnTo>
                    <a:pt x="1241" y="434"/>
                  </a:lnTo>
                  <a:lnTo>
                    <a:pt x="1300" y="474"/>
                  </a:lnTo>
                  <a:lnTo>
                    <a:pt x="1359" y="520"/>
                  </a:lnTo>
                  <a:lnTo>
                    <a:pt x="1412" y="566"/>
                  </a:lnTo>
                  <a:lnTo>
                    <a:pt x="1458" y="612"/>
                  </a:lnTo>
                  <a:lnTo>
                    <a:pt x="1498" y="671"/>
                  </a:lnTo>
                  <a:lnTo>
                    <a:pt x="1538" y="731"/>
                  </a:lnTo>
                  <a:lnTo>
                    <a:pt x="1577" y="790"/>
                  </a:lnTo>
                  <a:lnTo>
                    <a:pt x="1604" y="856"/>
                  </a:lnTo>
                  <a:lnTo>
                    <a:pt x="1624" y="922"/>
                  </a:lnTo>
                  <a:lnTo>
                    <a:pt x="1643" y="994"/>
                  </a:lnTo>
                  <a:lnTo>
                    <a:pt x="1657" y="915"/>
                  </a:lnTo>
                  <a:lnTo>
                    <a:pt x="1657" y="829"/>
                  </a:lnTo>
                  <a:lnTo>
                    <a:pt x="1657" y="744"/>
                  </a:lnTo>
                  <a:lnTo>
                    <a:pt x="1643" y="665"/>
                  </a:lnTo>
                  <a:lnTo>
                    <a:pt x="1624" y="586"/>
                  </a:lnTo>
                  <a:lnTo>
                    <a:pt x="1591" y="507"/>
                  </a:lnTo>
                  <a:lnTo>
                    <a:pt x="1558" y="434"/>
                  </a:lnTo>
                  <a:lnTo>
                    <a:pt x="1518" y="368"/>
                  </a:lnTo>
                  <a:lnTo>
                    <a:pt x="1465" y="303"/>
                  </a:lnTo>
                  <a:lnTo>
                    <a:pt x="1412" y="243"/>
                  </a:lnTo>
                  <a:lnTo>
                    <a:pt x="1353" y="191"/>
                  </a:lnTo>
                  <a:lnTo>
                    <a:pt x="1293" y="145"/>
                  </a:lnTo>
                  <a:lnTo>
                    <a:pt x="1221" y="105"/>
                  </a:lnTo>
                  <a:lnTo>
                    <a:pt x="1148" y="65"/>
                  </a:lnTo>
                  <a:lnTo>
                    <a:pt x="1076" y="39"/>
                  </a:lnTo>
                  <a:lnTo>
                    <a:pt x="996" y="19"/>
                  </a:lnTo>
                  <a:lnTo>
                    <a:pt x="911" y="6"/>
                  </a:lnTo>
                  <a:lnTo>
                    <a:pt x="825" y="0"/>
                  </a:lnTo>
                  <a:lnTo>
                    <a:pt x="739" y="6"/>
                  </a:lnTo>
                  <a:lnTo>
                    <a:pt x="660" y="19"/>
                  </a:lnTo>
                  <a:lnTo>
                    <a:pt x="581" y="39"/>
                  </a:lnTo>
                  <a:lnTo>
                    <a:pt x="501" y="65"/>
                  </a:lnTo>
                  <a:lnTo>
                    <a:pt x="429" y="105"/>
                  </a:lnTo>
                  <a:lnTo>
                    <a:pt x="363" y="145"/>
                  </a:lnTo>
                  <a:lnTo>
                    <a:pt x="297" y="191"/>
                  </a:lnTo>
                  <a:lnTo>
                    <a:pt x="237" y="250"/>
                  </a:lnTo>
                  <a:lnTo>
                    <a:pt x="185" y="303"/>
                  </a:lnTo>
                  <a:lnTo>
                    <a:pt x="138" y="368"/>
                  </a:lnTo>
                  <a:lnTo>
                    <a:pt x="99" y="441"/>
                  </a:lnTo>
                  <a:lnTo>
                    <a:pt x="59" y="513"/>
                  </a:lnTo>
                  <a:lnTo>
                    <a:pt x="33" y="586"/>
                  </a:lnTo>
                  <a:lnTo>
                    <a:pt x="13" y="665"/>
                  </a:lnTo>
                  <a:lnTo>
                    <a:pt x="0" y="750"/>
                  </a:lnTo>
                  <a:lnTo>
                    <a:pt x="0" y="836"/>
                  </a:lnTo>
                  <a:lnTo>
                    <a:pt x="0" y="915"/>
                  </a:lnTo>
                  <a:lnTo>
                    <a:pt x="13" y="994"/>
                  </a:lnTo>
                  <a:lnTo>
                    <a:pt x="33" y="922"/>
                  </a:lnTo>
                  <a:lnTo>
                    <a:pt x="53" y="856"/>
                  </a:lnTo>
                  <a:lnTo>
                    <a:pt x="79" y="790"/>
                  </a:lnTo>
                  <a:lnTo>
                    <a:pt x="112" y="731"/>
                  </a:lnTo>
                  <a:lnTo>
                    <a:pt x="152" y="671"/>
                  </a:lnTo>
                  <a:lnTo>
                    <a:pt x="198" y="619"/>
                  </a:lnTo>
                  <a:lnTo>
                    <a:pt x="244" y="566"/>
                  </a:lnTo>
                  <a:lnTo>
                    <a:pt x="297" y="520"/>
                  </a:lnTo>
                  <a:lnTo>
                    <a:pt x="350" y="474"/>
                  </a:lnTo>
                  <a:lnTo>
                    <a:pt x="409" y="434"/>
                  </a:lnTo>
                  <a:lnTo>
                    <a:pt x="475" y="408"/>
                  </a:lnTo>
                  <a:lnTo>
                    <a:pt x="541" y="375"/>
                  </a:lnTo>
                  <a:lnTo>
                    <a:pt x="607" y="355"/>
                  </a:lnTo>
                  <a:lnTo>
                    <a:pt x="680" y="342"/>
                  </a:lnTo>
                  <a:lnTo>
                    <a:pt x="752" y="329"/>
                  </a:lnTo>
                  <a:lnTo>
                    <a:pt x="825" y="32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auto">
            <a:xfrm>
              <a:off x="6546" y="10154"/>
              <a:ext cx="2422" cy="1581"/>
            </a:xfrm>
            <a:custGeom>
              <a:avLst/>
              <a:gdLst/>
              <a:ahLst/>
              <a:cxnLst>
                <a:cxn ang="0">
                  <a:pos x="1062" y="329"/>
                </a:cxn>
                <a:cxn ang="0">
                  <a:pos x="1326" y="375"/>
                </a:cxn>
                <a:cxn ang="0">
                  <a:pos x="1577" y="474"/>
                </a:cxn>
                <a:cxn ang="0">
                  <a:pos x="1795" y="606"/>
                </a:cxn>
                <a:cxn ang="0">
                  <a:pos x="1993" y="777"/>
                </a:cxn>
                <a:cxn ang="0">
                  <a:pos x="2158" y="975"/>
                </a:cxn>
                <a:cxn ang="0">
                  <a:pos x="2284" y="1205"/>
                </a:cxn>
                <a:cxn ang="0">
                  <a:pos x="2376" y="1449"/>
                </a:cxn>
                <a:cxn ang="0">
                  <a:pos x="2409" y="1581"/>
                </a:cxn>
                <a:cxn ang="0">
                  <a:pos x="2422" y="1534"/>
                </a:cxn>
                <a:cxn ang="0">
                  <a:pos x="2416" y="1409"/>
                </a:cxn>
                <a:cxn ang="0">
                  <a:pos x="2402" y="1258"/>
                </a:cxn>
                <a:cxn ang="0">
                  <a:pos x="2376" y="1113"/>
                </a:cxn>
                <a:cxn ang="0">
                  <a:pos x="2330" y="975"/>
                </a:cxn>
                <a:cxn ang="0">
                  <a:pos x="2270" y="843"/>
                </a:cxn>
                <a:cxn ang="0">
                  <a:pos x="2204" y="718"/>
                </a:cxn>
                <a:cxn ang="0">
                  <a:pos x="2125" y="599"/>
                </a:cxn>
                <a:cxn ang="0">
                  <a:pos x="2033" y="487"/>
                </a:cxn>
                <a:cxn ang="0">
                  <a:pos x="1927" y="389"/>
                </a:cxn>
                <a:cxn ang="0">
                  <a:pos x="1815" y="296"/>
                </a:cxn>
                <a:cxn ang="0">
                  <a:pos x="1696" y="217"/>
                </a:cxn>
                <a:cxn ang="0">
                  <a:pos x="1571" y="145"/>
                </a:cxn>
                <a:cxn ang="0">
                  <a:pos x="1439" y="92"/>
                </a:cxn>
                <a:cxn ang="0">
                  <a:pos x="1300" y="46"/>
                </a:cxn>
                <a:cxn ang="0">
                  <a:pos x="1148" y="20"/>
                </a:cxn>
                <a:cxn ang="0">
                  <a:pos x="1003" y="0"/>
                </a:cxn>
                <a:cxn ang="0">
                  <a:pos x="798" y="7"/>
                </a:cxn>
                <a:cxn ang="0">
                  <a:pos x="567" y="46"/>
                </a:cxn>
                <a:cxn ang="0">
                  <a:pos x="343" y="119"/>
                </a:cxn>
                <a:cxn ang="0">
                  <a:pos x="138" y="231"/>
                </a:cxn>
                <a:cxn ang="0">
                  <a:pos x="39" y="303"/>
                </a:cxn>
                <a:cxn ang="0">
                  <a:pos x="39" y="395"/>
                </a:cxn>
                <a:cxn ang="0">
                  <a:pos x="20" y="566"/>
                </a:cxn>
                <a:cxn ang="0">
                  <a:pos x="99" y="580"/>
                </a:cxn>
                <a:cxn ang="0">
                  <a:pos x="310" y="455"/>
                </a:cxn>
                <a:cxn ang="0">
                  <a:pos x="548" y="375"/>
                </a:cxn>
                <a:cxn ang="0">
                  <a:pos x="792" y="329"/>
                </a:cxn>
              </a:cxnLst>
              <a:rect l="0" t="0" r="r" b="b"/>
              <a:pathLst>
                <a:path w="2422" h="1581">
                  <a:moveTo>
                    <a:pt x="924" y="323"/>
                  </a:moveTo>
                  <a:lnTo>
                    <a:pt x="1062" y="329"/>
                  </a:lnTo>
                  <a:lnTo>
                    <a:pt x="1194" y="349"/>
                  </a:lnTo>
                  <a:lnTo>
                    <a:pt x="1326" y="375"/>
                  </a:lnTo>
                  <a:lnTo>
                    <a:pt x="1452" y="422"/>
                  </a:lnTo>
                  <a:lnTo>
                    <a:pt x="1577" y="474"/>
                  </a:lnTo>
                  <a:lnTo>
                    <a:pt x="1690" y="534"/>
                  </a:lnTo>
                  <a:lnTo>
                    <a:pt x="1795" y="606"/>
                  </a:lnTo>
                  <a:lnTo>
                    <a:pt x="1901" y="685"/>
                  </a:lnTo>
                  <a:lnTo>
                    <a:pt x="1993" y="777"/>
                  </a:lnTo>
                  <a:lnTo>
                    <a:pt x="2079" y="869"/>
                  </a:lnTo>
                  <a:lnTo>
                    <a:pt x="2158" y="975"/>
                  </a:lnTo>
                  <a:lnTo>
                    <a:pt x="2231" y="1087"/>
                  </a:lnTo>
                  <a:lnTo>
                    <a:pt x="2284" y="1205"/>
                  </a:lnTo>
                  <a:lnTo>
                    <a:pt x="2336" y="1324"/>
                  </a:lnTo>
                  <a:lnTo>
                    <a:pt x="2376" y="1449"/>
                  </a:lnTo>
                  <a:lnTo>
                    <a:pt x="2402" y="1581"/>
                  </a:lnTo>
                  <a:lnTo>
                    <a:pt x="2409" y="1581"/>
                  </a:lnTo>
                  <a:lnTo>
                    <a:pt x="2416" y="1581"/>
                  </a:lnTo>
                  <a:lnTo>
                    <a:pt x="2422" y="1534"/>
                  </a:lnTo>
                  <a:lnTo>
                    <a:pt x="2422" y="1488"/>
                  </a:lnTo>
                  <a:lnTo>
                    <a:pt x="2416" y="1409"/>
                  </a:lnTo>
                  <a:lnTo>
                    <a:pt x="2416" y="1337"/>
                  </a:lnTo>
                  <a:lnTo>
                    <a:pt x="2402" y="1258"/>
                  </a:lnTo>
                  <a:lnTo>
                    <a:pt x="2389" y="1185"/>
                  </a:lnTo>
                  <a:lnTo>
                    <a:pt x="2376" y="1113"/>
                  </a:lnTo>
                  <a:lnTo>
                    <a:pt x="2350" y="1047"/>
                  </a:lnTo>
                  <a:lnTo>
                    <a:pt x="2330" y="975"/>
                  </a:lnTo>
                  <a:lnTo>
                    <a:pt x="2303" y="909"/>
                  </a:lnTo>
                  <a:lnTo>
                    <a:pt x="2270" y="843"/>
                  </a:lnTo>
                  <a:lnTo>
                    <a:pt x="2237" y="777"/>
                  </a:lnTo>
                  <a:lnTo>
                    <a:pt x="2204" y="718"/>
                  </a:lnTo>
                  <a:lnTo>
                    <a:pt x="2165" y="659"/>
                  </a:lnTo>
                  <a:lnTo>
                    <a:pt x="2125" y="599"/>
                  </a:lnTo>
                  <a:lnTo>
                    <a:pt x="2079" y="540"/>
                  </a:lnTo>
                  <a:lnTo>
                    <a:pt x="2033" y="487"/>
                  </a:lnTo>
                  <a:lnTo>
                    <a:pt x="1980" y="435"/>
                  </a:lnTo>
                  <a:lnTo>
                    <a:pt x="1927" y="389"/>
                  </a:lnTo>
                  <a:lnTo>
                    <a:pt x="1874" y="336"/>
                  </a:lnTo>
                  <a:lnTo>
                    <a:pt x="1815" y="296"/>
                  </a:lnTo>
                  <a:lnTo>
                    <a:pt x="1762" y="250"/>
                  </a:lnTo>
                  <a:lnTo>
                    <a:pt x="1696" y="217"/>
                  </a:lnTo>
                  <a:lnTo>
                    <a:pt x="1637" y="178"/>
                  </a:lnTo>
                  <a:lnTo>
                    <a:pt x="1571" y="145"/>
                  </a:lnTo>
                  <a:lnTo>
                    <a:pt x="1505" y="119"/>
                  </a:lnTo>
                  <a:lnTo>
                    <a:pt x="1439" y="92"/>
                  </a:lnTo>
                  <a:lnTo>
                    <a:pt x="1366" y="66"/>
                  </a:lnTo>
                  <a:lnTo>
                    <a:pt x="1300" y="46"/>
                  </a:lnTo>
                  <a:lnTo>
                    <a:pt x="1227" y="33"/>
                  </a:lnTo>
                  <a:lnTo>
                    <a:pt x="1148" y="20"/>
                  </a:lnTo>
                  <a:lnTo>
                    <a:pt x="1076" y="7"/>
                  </a:lnTo>
                  <a:lnTo>
                    <a:pt x="1003" y="0"/>
                  </a:lnTo>
                  <a:lnTo>
                    <a:pt x="924" y="0"/>
                  </a:lnTo>
                  <a:lnTo>
                    <a:pt x="798" y="7"/>
                  </a:lnTo>
                  <a:lnTo>
                    <a:pt x="680" y="20"/>
                  </a:lnTo>
                  <a:lnTo>
                    <a:pt x="567" y="46"/>
                  </a:lnTo>
                  <a:lnTo>
                    <a:pt x="449" y="79"/>
                  </a:lnTo>
                  <a:lnTo>
                    <a:pt x="343" y="119"/>
                  </a:lnTo>
                  <a:lnTo>
                    <a:pt x="237" y="171"/>
                  </a:lnTo>
                  <a:lnTo>
                    <a:pt x="138" y="231"/>
                  </a:lnTo>
                  <a:lnTo>
                    <a:pt x="39" y="296"/>
                  </a:lnTo>
                  <a:lnTo>
                    <a:pt x="39" y="303"/>
                  </a:lnTo>
                  <a:lnTo>
                    <a:pt x="39" y="310"/>
                  </a:lnTo>
                  <a:lnTo>
                    <a:pt x="39" y="395"/>
                  </a:lnTo>
                  <a:lnTo>
                    <a:pt x="33" y="481"/>
                  </a:lnTo>
                  <a:lnTo>
                    <a:pt x="20" y="566"/>
                  </a:lnTo>
                  <a:lnTo>
                    <a:pt x="0" y="652"/>
                  </a:lnTo>
                  <a:lnTo>
                    <a:pt x="99" y="580"/>
                  </a:lnTo>
                  <a:lnTo>
                    <a:pt x="204" y="514"/>
                  </a:lnTo>
                  <a:lnTo>
                    <a:pt x="310" y="455"/>
                  </a:lnTo>
                  <a:lnTo>
                    <a:pt x="429" y="408"/>
                  </a:lnTo>
                  <a:lnTo>
                    <a:pt x="548" y="375"/>
                  </a:lnTo>
                  <a:lnTo>
                    <a:pt x="666" y="349"/>
                  </a:lnTo>
                  <a:lnTo>
                    <a:pt x="792" y="329"/>
                  </a:lnTo>
                  <a:lnTo>
                    <a:pt x="924" y="32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auto">
            <a:xfrm>
              <a:off x="6981" y="11807"/>
              <a:ext cx="984" cy="652"/>
            </a:xfrm>
            <a:custGeom>
              <a:avLst/>
              <a:gdLst/>
              <a:ahLst/>
              <a:cxnLst>
                <a:cxn ang="0">
                  <a:pos x="495" y="652"/>
                </a:cxn>
                <a:cxn ang="0">
                  <a:pos x="542" y="652"/>
                </a:cxn>
                <a:cxn ang="0">
                  <a:pos x="594" y="645"/>
                </a:cxn>
                <a:cxn ang="0">
                  <a:pos x="641" y="632"/>
                </a:cxn>
                <a:cxn ang="0">
                  <a:pos x="687" y="612"/>
                </a:cxn>
                <a:cxn ang="0">
                  <a:pos x="726" y="593"/>
                </a:cxn>
                <a:cxn ang="0">
                  <a:pos x="766" y="573"/>
                </a:cxn>
                <a:cxn ang="0">
                  <a:pos x="806" y="540"/>
                </a:cxn>
                <a:cxn ang="0">
                  <a:pos x="839" y="507"/>
                </a:cxn>
                <a:cxn ang="0">
                  <a:pos x="872" y="474"/>
                </a:cxn>
                <a:cxn ang="0">
                  <a:pos x="905" y="435"/>
                </a:cxn>
                <a:cxn ang="0">
                  <a:pos x="924" y="395"/>
                </a:cxn>
                <a:cxn ang="0">
                  <a:pos x="951" y="356"/>
                </a:cxn>
                <a:cxn ang="0">
                  <a:pos x="964" y="309"/>
                </a:cxn>
                <a:cxn ang="0">
                  <a:pos x="977" y="257"/>
                </a:cxn>
                <a:cxn ang="0">
                  <a:pos x="984" y="211"/>
                </a:cxn>
                <a:cxn ang="0">
                  <a:pos x="984" y="158"/>
                </a:cxn>
                <a:cxn ang="0">
                  <a:pos x="984" y="119"/>
                </a:cxn>
                <a:cxn ang="0">
                  <a:pos x="977" y="79"/>
                </a:cxn>
                <a:cxn ang="0">
                  <a:pos x="971" y="40"/>
                </a:cxn>
                <a:cxn ang="0">
                  <a:pos x="957" y="0"/>
                </a:cxn>
                <a:cxn ang="0">
                  <a:pos x="924" y="72"/>
                </a:cxn>
                <a:cxn ang="0">
                  <a:pos x="885" y="132"/>
                </a:cxn>
                <a:cxn ang="0">
                  <a:pos x="839" y="191"/>
                </a:cxn>
                <a:cxn ang="0">
                  <a:pos x="779" y="237"/>
                </a:cxn>
                <a:cxn ang="0">
                  <a:pos x="713" y="277"/>
                </a:cxn>
                <a:cxn ang="0">
                  <a:pos x="647" y="303"/>
                </a:cxn>
                <a:cxn ang="0">
                  <a:pos x="575" y="323"/>
                </a:cxn>
                <a:cxn ang="0">
                  <a:pos x="495" y="329"/>
                </a:cxn>
                <a:cxn ang="0">
                  <a:pos x="416" y="323"/>
                </a:cxn>
                <a:cxn ang="0">
                  <a:pos x="337" y="309"/>
                </a:cxn>
                <a:cxn ang="0">
                  <a:pos x="271" y="277"/>
                </a:cxn>
                <a:cxn ang="0">
                  <a:pos x="205" y="237"/>
                </a:cxn>
                <a:cxn ang="0">
                  <a:pos x="146" y="191"/>
                </a:cxn>
                <a:cxn ang="0">
                  <a:pos x="99" y="132"/>
                </a:cxn>
                <a:cxn ang="0">
                  <a:pos x="60" y="66"/>
                </a:cxn>
                <a:cxn ang="0">
                  <a:pos x="27" y="0"/>
                </a:cxn>
                <a:cxn ang="0">
                  <a:pos x="14" y="40"/>
                </a:cxn>
                <a:cxn ang="0">
                  <a:pos x="7" y="79"/>
                </a:cxn>
                <a:cxn ang="0">
                  <a:pos x="0" y="119"/>
                </a:cxn>
                <a:cxn ang="0">
                  <a:pos x="0" y="165"/>
                </a:cxn>
                <a:cxn ang="0">
                  <a:pos x="0" y="211"/>
                </a:cxn>
                <a:cxn ang="0">
                  <a:pos x="7" y="263"/>
                </a:cxn>
                <a:cxn ang="0">
                  <a:pos x="20" y="309"/>
                </a:cxn>
                <a:cxn ang="0">
                  <a:pos x="33" y="356"/>
                </a:cxn>
                <a:cxn ang="0">
                  <a:pos x="60" y="395"/>
                </a:cxn>
                <a:cxn ang="0">
                  <a:pos x="80" y="435"/>
                </a:cxn>
                <a:cxn ang="0">
                  <a:pos x="113" y="474"/>
                </a:cxn>
                <a:cxn ang="0">
                  <a:pos x="146" y="514"/>
                </a:cxn>
                <a:cxn ang="0">
                  <a:pos x="179" y="540"/>
                </a:cxn>
                <a:cxn ang="0">
                  <a:pos x="218" y="573"/>
                </a:cxn>
                <a:cxn ang="0">
                  <a:pos x="258" y="593"/>
                </a:cxn>
                <a:cxn ang="0">
                  <a:pos x="297" y="619"/>
                </a:cxn>
                <a:cxn ang="0">
                  <a:pos x="344" y="632"/>
                </a:cxn>
                <a:cxn ang="0">
                  <a:pos x="390" y="645"/>
                </a:cxn>
                <a:cxn ang="0">
                  <a:pos x="443" y="652"/>
                </a:cxn>
                <a:cxn ang="0">
                  <a:pos x="495" y="652"/>
                </a:cxn>
              </a:cxnLst>
              <a:rect l="0" t="0" r="r" b="b"/>
              <a:pathLst>
                <a:path w="984" h="652">
                  <a:moveTo>
                    <a:pt x="495" y="652"/>
                  </a:moveTo>
                  <a:lnTo>
                    <a:pt x="542" y="652"/>
                  </a:lnTo>
                  <a:lnTo>
                    <a:pt x="594" y="645"/>
                  </a:lnTo>
                  <a:lnTo>
                    <a:pt x="641" y="632"/>
                  </a:lnTo>
                  <a:lnTo>
                    <a:pt x="687" y="612"/>
                  </a:lnTo>
                  <a:lnTo>
                    <a:pt x="726" y="593"/>
                  </a:lnTo>
                  <a:lnTo>
                    <a:pt x="766" y="573"/>
                  </a:lnTo>
                  <a:lnTo>
                    <a:pt x="806" y="540"/>
                  </a:lnTo>
                  <a:lnTo>
                    <a:pt x="839" y="507"/>
                  </a:lnTo>
                  <a:lnTo>
                    <a:pt x="872" y="474"/>
                  </a:lnTo>
                  <a:lnTo>
                    <a:pt x="905" y="435"/>
                  </a:lnTo>
                  <a:lnTo>
                    <a:pt x="924" y="395"/>
                  </a:lnTo>
                  <a:lnTo>
                    <a:pt x="951" y="356"/>
                  </a:lnTo>
                  <a:lnTo>
                    <a:pt x="964" y="309"/>
                  </a:lnTo>
                  <a:lnTo>
                    <a:pt x="977" y="257"/>
                  </a:lnTo>
                  <a:lnTo>
                    <a:pt x="984" y="211"/>
                  </a:lnTo>
                  <a:lnTo>
                    <a:pt x="984" y="158"/>
                  </a:lnTo>
                  <a:lnTo>
                    <a:pt x="984" y="119"/>
                  </a:lnTo>
                  <a:lnTo>
                    <a:pt x="977" y="79"/>
                  </a:lnTo>
                  <a:lnTo>
                    <a:pt x="971" y="40"/>
                  </a:lnTo>
                  <a:lnTo>
                    <a:pt x="957" y="0"/>
                  </a:lnTo>
                  <a:lnTo>
                    <a:pt x="924" y="72"/>
                  </a:lnTo>
                  <a:lnTo>
                    <a:pt x="885" y="132"/>
                  </a:lnTo>
                  <a:lnTo>
                    <a:pt x="839" y="191"/>
                  </a:lnTo>
                  <a:lnTo>
                    <a:pt x="779" y="237"/>
                  </a:lnTo>
                  <a:lnTo>
                    <a:pt x="713" y="277"/>
                  </a:lnTo>
                  <a:lnTo>
                    <a:pt x="647" y="303"/>
                  </a:lnTo>
                  <a:lnTo>
                    <a:pt x="575" y="323"/>
                  </a:lnTo>
                  <a:lnTo>
                    <a:pt x="495" y="329"/>
                  </a:lnTo>
                  <a:lnTo>
                    <a:pt x="416" y="323"/>
                  </a:lnTo>
                  <a:lnTo>
                    <a:pt x="337" y="309"/>
                  </a:lnTo>
                  <a:lnTo>
                    <a:pt x="271" y="277"/>
                  </a:lnTo>
                  <a:lnTo>
                    <a:pt x="205" y="237"/>
                  </a:lnTo>
                  <a:lnTo>
                    <a:pt x="146" y="191"/>
                  </a:lnTo>
                  <a:lnTo>
                    <a:pt x="99" y="132"/>
                  </a:lnTo>
                  <a:lnTo>
                    <a:pt x="60" y="66"/>
                  </a:lnTo>
                  <a:lnTo>
                    <a:pt x="27" y="0"/>
                  </a:lnTo>
                  <a:lnTo>
                    <a:pt x="14" y="40"/>
                  </a:lnTo>
                  <a:lnTo>
                    <a:pt x="7" y="79"/>
                  </a:lnTo>
                  <a:lnTo>
                    <a:pt x="0" y="119"/>
                  </a:lnTo>
                  <a:lnTo>
                    <a:pt x="0" y="165"/>
                  </a:lnTo>
                  <a:lnTo>
                    <a:pt x="0" y="211"/>
                  </a:lnTo>
                  <a:lnTo>
                    <a:pt x="7" y="263"/>
                  </a:lnTo>
                  <a:lnTo>
                    <a:pt x="20" y="309"/>
                  </a:lnTo>
                  <a:lnTo>
                    <a:pt x="33" y="356"/>
                  </a:lnTo>
                  <a:lnTo>
                    <a:pt x="60" y="395"/>
                  </a:lnTo>
                  <a:lnTo>
                    <a:pt x="80" y="435"/>
                  </a:lnTo>
                  <a:lnTo>
                    <a:pt x="113" y="474"/>
                  </a:lnTo>
                  <a:lnTo>
                    <a:pt x="146" y="514"/>
                  </a:lnTo>
                  <a:lnTo>
                    <a:pt x="179" y="540"/>
                  </a:lnTo>
                  <a:lnTo>
                    <a:pt x="218" y="573"/>
                  </a:lnTo>
                  <a:lnTo>
                    <a:pt x="258" y="593"/>
                  </a:lnTo>
                  <a:lnTo>
                    <a:pt x="297" y="619"/>
                  </a:lnTo>
                  <a:lnTo>
                    <a:pt x="344" y="632"/>
                  </a:lnTo>
                  <a:lnTo>
                    <a:pt x="390" y="645"/>
                  </a:lnTo>
                  <a:lnTo>
                    <a:pt x="443" y="652"/>
                  </a:lnTo>
                  <a:lnTo>
                    <a:pt x="495" y="65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auto">
            <a:xfrm>
              <a:off x="6486" y="9496"/>
              <a:ext cx="3142" cy="2120"/>
            </a:xfrm>
            <a:custGeom>
              <a:avLst/>
              <a:gdLst/>
              <a:ahLst/>
              <a:cxnLst>
                <a:cxn ang="0">
                  <a:pos x="1083" y="322"/>
                </a:cxn>
                <a:cxn ang="0">
                  <a:pos x="1281" y="342"/>
                </a:cxn>
                <a:cxn ang="0">
                  <a:pos x="1466" y="375"/>
                </a:cxn>
                <a:cxn ang="0">
                  <a:pos x="1651" y="428"/>
                </a:cxn>
                <a:cxn ang="0">
                  <a:pos x="1829" y="494"/>
                </a:cxn>
                <a:cxn ang="0">
                  <a:pos x="2000" y="573"/>
                </a:cxn>
                <a:cxn ang="0">
                  <a:pos x="2159" y="671"/>
                </a:cxn>
                <a:cxn ang="0">
                  <a:pos x="2311" y="777"/>
                </a:cxn>
                <a:cxn ang="0">
                  <a:pos x="2456" y="895"/>
                </a:cxn>
                <a:cxn ang="0">
                  <a:pos x="2581" y="1027"/>
                </a:cxn>
                <a:cxn ang="0">
                  <a:pos x="2700" y="1172"/>
                </a:cxn>
                <a:cxn ang="0">
                  <a:pos x="2806" y="1323"/>
                </a:cxn>
                <a:cxn ang="0">
                  <a:pos x="2905" y="1488"/>
                </a:cxn>
                <a:cxn ang="0">
                  <a:pos x="2984" y="1659"/>
                </a:cxn>
                <a:cxn ang="0">
                  <a:pos x="3043" y="1837"/>
                </a:cxn>
                <a:cxn ang="0">
                  <a:pos x="3096" y="2021"/>
                </a:cxn>
                <a:cxn ang="0">
                  <a:pos x="3129" y="2120"/>
                </a:cxn>
                <a:cxn ang="0">
                  <a:pos x="3136" y="2008"/>
                </a:cxn>
                <a:cxn ang="0">
                  <a:pos x="3116" y="1797"/>
                </a:cxn>
                <a:cxn ang="0">
                  <a:pos x="3070" y="1587"/>
                </a:cxn>
                <a:cxn ang="0">
                  <a:pos x="3004" y="1389"/>
                </a:cxn>
                <a:cxn ang="0">
                  <a:pos x="2918" y="1198"/>
                </a:cxn>
                <a:cxn ang="0">
                  <a:pos x="2819" y="1014"/>
                </a:cxn>
                <a:cxn ang="0">
                  <a:pos x="2700" y="849"/>
                </a:cxn>
                <a:cxn ang="0">
                  <a:pos x="2568" y="691"/>
                </a:cxn>
                <a:cxn ang="0">
                  <a:pos x="2423" y="546"/>
                </a:cxn>
                <a:cxn ang="0">
                  <a:pos x="2264" y="414"/>
                </a:cxn>
                <a:cxn ang="0">
                  <a:pos x="2093" y="303"/>
                </a:cxn>
                <a:cxn ang="0">
                  <a:pos x="1908" y="204"/>
                </a:cxn>
                <a:cxn ang="0">
                  <a:pos x="1717" y="125"/>
                </a:cxn>
                <a:cxn ang="0">
                  <a:pos x="1518" y="65"/>
                </a:cxn>
                <a:cxn ang="0">
                  <a:pos x="1307" y="19"/>
                </a:cxn>
                <a:cxn ang="0">
                  <a:pos x="1096" y="0"/>
                </a:cxn>
                <a:cxn ang="0">
                  <a:pos x="852" y="0"/>
                </a:cxn>
                <a:cxn ang="0">
                  <a:pos x="594" y="33"/>
                </a:cxn>
                <a:cxn ang="0">
                  <a:pos x="344" y="92"/>
                </a:cxn>
                <a:cxn ang="0">
                  <a:pos x="113" y="184"/>
                </a:cxn>
                <a:cxn ang="0">
                  <a:pos x="27" y="309"/>
                </a:cxn>
                <a:cxn ang="0">
                  <a:pos x="66" y="447"/>
                </a:cxn>
                <a:cxn ang="0">
                  <a:pos x="185" y="480"/>
                </a:cxn>
                <a:cxn ang="0">
                  <a:pos x="403" y="401"/>
                </a:cxn>
                <a:cxn ang="0">
                  <a:pos x="627" y="349"/>
                </a:cxn>
                <a:cxn ang="0">
                  <a:pos x="865" y="322"/>
                </a:cxn>
              </a:cxnLst>
              <a:rect l="0" t="0" r="r" b="b"/>
              <a:pathLst>
                <a:path w="3142" h="2120">
                  <a:moveTo>
                    <a:pt x="984" y="322"/>
                  </a:moveTo>
                  <a:lnTo>
                    <a:pt x="1083" y="322"/>
                  </a:lnTo>
                  <a:lnTo>
                    <a:pt x="1182" y="329"/>
                  </a:lnTo>
                  <a:lnTo>
                    <a:pt x="1281" y="342"/>
                  </a:lnTo>
                  <a:lnTo>
                    <a:pt x="1373" y="355"/>
                  </a:lnTo>
                  <a:lnTo>
                    <a:pt x="1466" y="375"/>
                  </a:lnTo>
                  <a:lnTo>
                    <a:pt x="1565" y="401"/>
                  </a:lnTo>
                  <a:lnTo>
                    <a:pt x="1651" y="428"/>
                  </a:lnTo>
                  <a:lnTo>
                    <a:pt x="1743" y="454"/>
                  </a:lnTo>
                  <a:lnTo>
                    <a:pt x="1829" y="494"/>
                  </a:lnTo>
                  <a:lnTo>
                    <a:pt x="1915" y="533"/>
                  </a:lnTo>
                  <a:lnTo>
                    <a:pt x="2000" y="573"/>
                  </a:lnTo>
                  <a:lnTo>
                    <a:pt x="2080" y="619"/>
                  </a:lnTo>
                  <a:lnTo>
                    <a:pt x="2159" y="671"/>
                  </a:lnTo>
                  <a:lnTo>
                    <a:pt x="2238" y="724"/>
                  </a:lnTo>
                  <a:lnTo>
                    <a:pt x="2311" y="777"/>
                  </a:lnTo>
                  <a:lnTo>
                    <a:pt x="2383" y="836"/>
                  </a:lnTo>
                  <a:lnTo>
                    <a:pt x="2456" y="895"/>
                  </a:lnTo>
                  <a:lnTo>
                    <a:pt x="2522" y="961"/>
                  </a:lnTo>
                  <a:lnTo>
                    <a:pt x="2581" y="1027"/>
                  </a:lnTo>
                  <a:lnTo>
                    <a:pt x="2647" y="1099"/>
                  </a:lnTo>
                  <a:lnTo>
                    <a:pt x="2700" y="1172"/>
                  </a:lnTo>
                  <a:lnTo>
                    <a:pt x="2759" y="1251"/>
                  </a:lnTo>
                  <a:lnTo>
                    <a:pt x="2806" y="1323"/>
                  </a:lnTo>
                  <a:lnTo>
                    <a:pt x="2858" y="1402"/>
                  </a:lnTo>
                  <a:lnTo>
                    <a:pt x="2905" y="1488"/>
                  </a:lnTo>
                  <a:lnTo>
                    <a:pt x="2944" y="1573"/>
                  </a:lnTo>
                  <a:lnTo>
                    <a:pt x="2984" y="1659"/>
                  </a:lnTo>
                  <a:lnTo>
                    <a:pt x="3017" y="1745"/>
                  </a:lnTo>
                  <a:lnTo>
                    <a:pt x="3043" y="1837"/>
                  </a:lnTo>
                  <a:lnTo>
                    <a:pt x="3070" y="1929"/>
                  </a:lnTo>
                  <a:lnTo>
                    <a:pt x="3096" y="2021"/>
                  </a:lnTo>
                  <a:lnTo>
                    <a:pt x="3109" y="2113"/>
                  </a:lnTo>
                  <a:lnTo>
                    <a:pt x="3129" y="2120"/>
                  </a:lnTo>
                  <a:lnTo>
                    <a:pt x="3142" y="2120"/>
                  </a:lnTo>
                  <a:lnTo>
                    <a:pt x="3136" y="2008"/>
                  </a:lnTo>
                  <a:lnTo>
                    <a:pt x="3129" y="1903"/>
                  </a:lnTo>
                  <a:lnTo>
                    <a:pt x="3116" y="1797"/>
                  </a:lnTo>
                  <a:lnTo>
                    <a:pt x="3096" y="1692"/>
                  </a:lnTo>
                  <a:lnTo>
                    <a:pt x="3070" y="1587"/>
                  </a:lnTo>
                  <a:lnTo>
                    <a:pt x="3037" y="1488"/>
                  </a:lnTo>
                  <a:lnTo>
                    <a:pt x="3004" y="1389"/>
                  </a:lnTo>
                  <a:lnTo>
                    <a:pt x="2964" y="1290"/>
                  </a:lnTo>
                  <a:lnTo>
                    <a:pt x="2918" y="1198"/>
                  </a:lnTo>
                  <a:lnTo>
                    <a:pt x="2872" y="1106"/>
                  </a:lnTo>
                  <a:lnTo>
                    <a:pt x="2819" y="1014"/>
                  </a:lnTo>
                  <a:lnTo>
                    <a:pt x="2766" y="928"/>
                  </a:lnTo>
                  <a:lnTo>
                    <a:pt x="2700" y="849"/>
                  </a:lnTo>
                  <a:lnTo>
                    <a:pt x="2641" y="770"/>
                  </a:lnTo>
                  <a:lnTo>
                    <a:pt x="2568" y="691"/>
                  </a:lnTo>
                  <a:lnTo>
                    <a:pt x="2502" y="619"/>
                  </a:lnTo>
                  <a:lnTo>
                    <a:pt x="2423" y="546"/>
                  </a:lnTo>
                  <a:lnTo>
                    <a:pt x="2344" y="480"/>
                  </a:lnTo>
                  <a:lnTo>
                    <a:pt x="2264" y="414"/>
                  </a:lnTo>
                  <a:lnTo>
                    <a:pt x="2179" y="355"/>
                  </a:lnTo>
                  <a:lnTo>
                    <a:pt x="2093" y="303"/>
                  </a:lnTo>
                  <a:lnTo>
                    <a:pt x="2000" y="250"/>
                  </a:lnTo>
                  <a:lnTo>
                    <a:pt x="1908" y="204"/>
                  </a:lnTo>
                  <a:lnTo>
                    <a:pt x="1816" y="164"/>
                  </a:lnTo>
                  <a:lnTo>
                    <a:pt x="1717" y="125"/>
                  </a:lnTo>
                  <a:lnTo>
                    <a:pt x="1617" y="92"/>
                  </a:lnTo>
                  <a:lnTo>
                    <a:pt x="1518" y="65"/>
                  </a:lnTo>
                  <a:lnTo>
                    <a:pt x="1413" y="39"/>
                  </a:lnTo>
                  <a:lnTo>
                    <a:pt x="1307" y="19"/>
                  </a:lnTo>
                  <a:lnTo>
                    <a:pt x="1202" y="6"/>
                  </a:lnTo>
                  <a:lnTo>
                    <a:pt x="1096" y="0"/>
                  </a:lnTo>
                  <a:lnTo>
                    <a:pt x="984" y="0"/>
                  </a:lnTo>
                  <a:lnTo>
                    <a:pt x="852" y="0"/>
                  </a:lnTo>
                  <a:lnTo>
                    <a:pt x="720" y="13"/>
                  </a:lnTo>
                  <a:lnTo>
                    <a:pt x="594" y="33"/>
                  </a:lnTo>
                  <a:lnTo>
                    <a:pt x="469" y="59"/>
                  </a:lnTo>
                  <a:lnTo>
                    <a:pt x="344" y="92"/>
                  </a:lnTo>
                  <a:lnTo>
                    <a:pt x="225" y="138"/>
                  </a:lnTo>
                  <a:lnTo>
                    <a:pt x="113" y="184"/>
                  </a:lnTo>
                  <a:lnTo>
                    <a:pt x="0" y="237"/>
                  </a:lnTo>
                  <a:lnTo>
                    <a:pt x="27" y="309"/>
                  </a:lnTo>
                  <a:lnTo>
                    <a:pt x="47" y="375"/>
                  </a:lnTo>
                  <a:lnTo>
                    <a:pt x="66" y="447"/>
                  </a:lnTo>
                  <a:lnTo>
                    <a:pt x="80" y="526"/>
                  </a:lnTo>
                  <a:lnTo>
                    <a:pt x="185" y="480"/>
                  </a:lnTo>
                  <a:lnTo>
                    <a:pt x="291" y="441"/>
                  </a:lnTo>
                  <a:lnTo>
                    <a:pt x="403" y="401"/>
                  </a:lnTo>
                  <a:lnTo>
                    <a:pt x="515" y="375"/>
                  </a:lnTo>
                  <a:lnTo>
                    <a:pt x="627" y="349"/>
                  </a:lnTo>
                  <a:lnTo>
                    <a:pt x="746" y="335"/>
                  </a:lnTo>
                  <a:lnTo>
                    <a:pt x="865" y="322"/>
                  </a:lnTo>
                  <a:lnTo>
                    <a:pt x="984" y="32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3" name="Freeform 13"/>
            <p:cNvSpPr>
              <a:spLocks/>
            </p:cNvSpPr>
            <p:nvPr/>
          </p:nvSpPr>
          <p:spPr bwMode="auto">
            <a:xfrm>
              <a:off x="5655" y="11800"/>
              <a:ext cx="2171" cy="1983"/>
            </a:xfrm>
            <a:custGeom>
              <a:avLst/>
              <a:gdLst/>
              <a:ahLst/>
              <a:cxnLst>
                <a:cxn ang="0">
                  <a:pos x="2171" y="1785"/>
                </a:cxn>
                <a:cxn ang="0">
                  <a:pos x="2171" y="1673"/>
                </a:cxn>
                <a:cxn ang="0">
                  <a:pos x="2085" y="1640"/>
                </a:cxn>
                <a:cxn ang="0">
                  <a:pos x="1907" y="1660"/>
                </a:cxn>
                <a:cxn ang="0">
                  <a:pos x="1736" y="1660"/>
                </a:cxn>
                <a:cxn ang="0">
                  <a:pos x="1557" y="1640"/>
                </a:cxn>
                <a:cxn ang="0">
                  <a:pos x="1392" y="1607"/>
                </a:cxn>
                <a:cxn ang="0">
                  <a:pos x="1227" y="1561"/>
                </a:cxn>
                <a:cxn ang="0">
                  <a:pos x="1069" y="1502"/>
                </a:cxn>
                <a:cxn ang="0">
                  <a:pos x="924" y="1423"/>
                </a:cxn>
                <a:cxn ang="0">
                  <a:pos x="779" y="1337"/>
                </a:cxn>
                <a:cxn ang="0">
                  <a:pos x="647" y="1232"/>
                </a:cxn>
                <a:cxn ang="0">
                  <a:pos x="528" y="1120"/>
                </a:cxn>
                <a:cxn ang="0">
                  <a:pos x="416" y="1001"/>
                </a:cxn>
                <a:cxn ang="0">
                  <a:pos x="317" y="870"/>
                </a:cxn>
                <a:cxn ang="0">
                  <a:pos x="231" y="725"/>
                </a:cxn>
                <a:cxn ang="0">
                  <a:pos x="152" y="580"/>
                </a:cxn>
                <a:cxn ang="0">
                  <a:pos x="92" y="422"/>
                </a:cxn>
                <a:cxn ang="0">
                  <a:pos x="46" y="257"/>
                </a:cxn>
                <a:cxn ang="0">
                  <a:pos x="13" y="86"/>
                </a:cxn>
                <a:cxn ang="0">
                  <a:pos x="0" y="86"/>
                </a:cxn>
                <a:cxn ang="0">
                  <a:pos x="0" y="264"/>
                </a:cxn>
                <a:cxn ang="0">
                  <a:pos x="20" y="448"/>
                </a:cxn>
                <a:cxn ang="0">
                  <a:pos x="53" y="626"/>
                </a:cxn>
                <a:cxn ang="0">
                  <a:pos x="112" y="797"/>
                </a:cxn>
                <a:cxn ang="0">
                  <a:pos x="178" y="955"/>
                </a:cxn>
                <a:cxn ang="0">
                  <a:pos x="264" y="1113"/>
                </a:cxn>
                <a:cxn ang="0">
                  <a:pos x="363" y="1258"/>
                </a:cxn>
                <a:cxn ang="0">
                  <a:pos x="475" y="1390"/>
                </a:cxn>
                <a:cxn ang="0">
                  <a:pos x="594" y="1515"/>
                </a:cxn>
                <a:cxn ang="0">
                  <a:pos x="732" y="1627"/>
                </a:cxn>
                <a:cxn ang="0">
                  <a:pos x="878" y="1726"/>
                </a:cxn>
                <a:cxn ang="0">
                  <a:pos x="1029" y="1805"/>
                </a:cxn>
                <a:cxn ang="0">
                  <a:pos x="1194" y="1877"/>
                </a:cxn>
                <a:cxn ang="0">
                  <a:pos x="1366" y="1930"/>
                </a:cxn>
                <a:cxn ang="0">
                  <a:pos x="1544" y="1963"/>
                </a:cxn>
                <a:cxn ang="0">
                  <a:pos x="1729" y="1983"/>
                </a:cxn>
                <a:cxn ang="0">
                  <a:pos x="1914" y="1983"/>
                </a:cxn>
                <a:cxn ang="0">
                  <a:pos x="2085" y="1963"/>
                </a:cxn>
                <a:cxn ang="0">
                  <a:pos x="2171" y="1904"/>
                </a:cxn>
              </a:cxnLst>
              <a:rect l="0" t="0" r="r" b="b"/>
              <a:pathLst>
                <a:path w="2171" h="1983">
                  <a:moveTo>
                    <a:pt x="2165" y="1851"/>
                  </a:moveTo>
                  <a:lnTo>
                    <a:pt x="2171" y="1785"/>
                  </a:lnTo>
                  <a:lnTo>
                    <a:pt x="2171" y="1719"/>
                  </a:lnTo>
                  <a:lnTo>
                    <a:pt x="2171" y="1673"/>
                  </a:lnTo>
                  <a:lnTo>
                    <a:pt x="2171" y="1627"/>
                  </a:lnTo>
                  <a:lnTo>
                    <a:pt x="2085" y="1640"/>
                  </a:lnTo>
                  <a:lnTo>
                    <a:pt x="2000" y="1653"/>
                  </a:lnTo>
                  <a:lnTo>
                    <a:pt x="1907" y="1660"/>
                  </a:lnTo>
                  <a:lnTo>
                    <a:pt x="1821" y="1660"/>
                  </a:lnTo>
                  <a:lnTo>
                    <a:pt x="1736" y="1660"/>
                  </a:lnTo>
                  <a:lnTo>
                    <a:pt x="1643" y="1653"/>
                  </a:lnTo>
                  <a:lnTo>
                    <a:pt x="1557" y="1640"/>
                  </a:lnTo>
                  <a:lnTo>
                    <a:pt x="1472" y="1627"/>
                  </a:lnTo>
                  <a:lnTo>
                    <a:pt x="1392" y="1607"/>
                  </a:lnTo>
                  <a:lnTo>
                    <a:pt x="1307" y="1587"/>
                  </a:lnTo>
                  <a:lnTo>
                    <a:pt x="1227" y="1561"/>
                  </a:lnTo>
                  <a:lnTo>
                    <a:pt x="1148" y="1535"/>
                  </a:lnTo>
                  <a:lnTo>
                    <a:pt x="1069" y="1502"/>
                  </a:lnTo>
                  <a:lnTo>
                    <a:pt x="996" y="1462"/>
                  </a:lnTo>
                  <a:lnTo>
                    <a:pt x="924" y="1423"/>
                  </a:lnTo>
                  <a:lnTo>
                    <a:pt x="851" y="1383"/>
                  </a:lnTo>
                  <a:lnTo>
                    <a:pt x="779" y="1337"/>
                  </a:lnTo>
                  <a:lnTo>
                    <a:pt x="713" y="1285"/>
                  </a:lnTo>
                  <a:lnTo>
                    <a:pt x="647" y="1232"/>
                  </a:lnTo>
                  <a:lnTo>
                    <a:pt x="587" y="1179"/>
                  </a:lnTo>
                  <a:lnTo>
                    <a:pt x="528" y="1120"/>
                  </a:lnTo>
                  <a:lnTo>
                    <a:pt x="468" y="1061"/>
                  </a:lnTo>
                  <a:lnTo>
                    <a:pt x="416" y="1001"/>
                  </a:lnTo>
                  <a:lnTo>
                    <a:pt x="363" y="936"/>
                  </a:lnTo>
                  <a:lnTo>
                    <a:pt x="317" y="870"/>
                  </a:lnTo>
                  <a:lnTo>
                    <a:pt x="270" y="797"/>
                  </a:lnTo>
                  <a:lnTo>
                    <a:pt x="231" y="725"/>
                  </a:lnTo>
                  <a:lnTo>
                    <a:pt x="191" y="652"/>
                  </a:lnTo>
                  <a:lnTo>
                    <a:pt x="152" y="580"/>
                  </a:lnTo>
                  <a:lnTo>
                    <a:pt x="119" y="501"/>
                  </a:lnTo>
                  <a:lnTo>
                    <a:pt x="92" y="422"/>
                  </a:lnTo>
                  <a:lnTo>
                    <a:pt x="66" y="343"/>
                  </a:lnTo>
                  <a:lnTo>
                    <a:pt x="46" y="257"/>
                  </a:lnTo>
                  <a:lnTo>
                    <a:pt x="26" y="172"/>
                  </a:lnTo>
                  <a:lnTo>
                    <a:pt x="13" y="86"/>
                  </a:lnTo>
                  <a:lnTo>
                    <a:pt x="6" y="0"/>
                  </a:lnTo>
                  <a:lnTo>
                    <a:pt x="0" y="86"/>
                  </a:lnTo>
                  <a:lnTo>
                    <a:pt x="0" y="172"/>
                  </a:lnTo>
                  <a:lnTo>
                    <a:pt x="0" y="264"/>
                  </a:lnTo>
                  <a:lnTo>
                    <a:pt x="6" y="356"/>
                  </a:lnTo>
                  <a:lnTo>
                    <a:pt x="20" y="448"/>
                  </a:lnTo>
                  <a:lnTo>
                    <a:pt x="33" y="540"/>
                  </a:lnTo>
                  <a:lnTo>
                    <a:pt x="53" y="626"/>
                  </a:lnTo>
                  <a:lnTo>
                    <a:pt x="79" y="712"/>
                  </a:lnTo>
                  <a:lnTo>
                    <a:pt x="112" y="797"/>
                  </a:lnTo>
                  <a:lnTo>
                    <a:pt x="145" y="876"/>
                  </a:lnTo>
                  <a:lnTo>
                    <a:pt x="178" y="955"/>
                  </a:lnTo>
                  <a:lnTo>
                    <a:pt x="218" y="1034"/>
                  </a:lnTo>
                  <a:lnTo>
                    <a:pt x="264" y="1113"/>
                  </a:lnTo>
                  <a:lnTo>
                    <a:pt x="310" y="1186"/>
                  </a:lnTo>
                  <a:lnTo>
                    <a:pt x="363" y="1258"/>
                  </a:lnTo>
                  <a:lnTo>
                    <a:pt x="416" y="1324"/>
                  </a:lnTo>
                  <a:lnTo>
                    <a:pt x="475" y="1390"/>
                  </a:lnTo>
                  <a:lnTo>
                    <a:pt x="534" y="1456"/>
                  </a:lnTo>
                  <a:lnTo>
                    <a:pt x="594" y="1515"/>
                  </a:lnTo>
                  <a:lnTo>
                    <a:pt x="666" y="1574"/>
                  </a:lnTo>
                  <a:lnTo>
                    <a:pt x="732" y="1627"/>
                  </a:lnTo>
                  <a:lnTo>
                    <a:pt x="805" y="1673"/>
                  </a:lnTo>
                  <a:lnTo>
                    <a:pt x="878" y="1726"/>
                  </a:lnTo>
                  <a:lnTo>
                    <a:pt x="957" y="1765"/>
                  </a:lnTo>
                  <a:lnTo>
                    <a:pt x="1029" y="1805"/>
                  </a:lnTo>
                  <a:lnTo>
                    <a:pt x="1115" y="1844"/>
                  </a:lnTo>
                  <a:lnTo>
                    <a:pt x="1194" y="1877"/>
                  </a:lnTo>
                  <a:lnTo>
                    <a:pt x="1280" y="1904"/>
                  </a:lnTo>
                  <a:lnTo>
                    <a:pt x="1366" y="1930"/>
                  </a:lnTo>
                  <a:lnTo>
                    <a:pt x="1452" y="1950"/>
                  </a:lnTo>
                  <a:lnTo>
                    <a:pt x="1544" y="1963"/>
                  </a:lnTo>
                  <a:lnTo>
                    <a:pt x="1637" y="1976"/>
                  </a:lnTo>
                  <a:lnTo>
                    <a:pt x="1729" y="1983"/>
                  </a:lnTo>
                  <a:lnTo>
                    <a:pt x="1821" y="1983"/>
                  </a:lnTo>
                  <a:lnTo>
                    <a:pt x="1914" y="1983"/>
                  </a:lnTo>
                  <a:lnTo>
                    <a:pt x="2000" y="1976"/>
                  </a:lnTo>
                  <a:lnTo>
                    <a:pt x="2085" y="1963"/>
                  </a:lnTo>
                  <a:lnTo>
                    <a:pt x="2171" y="1950"/>
                  </a:lnTo>
                  <a:lnTo>
                    <a:pt x="2171" y="1904"/>
                  </a:lnTo>
                  <a:lnTo>
                    <a:pt x="2165" y="185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4" name="Freeform 14"/>
            <p:cNvSpPr>
              <a:spLocks/>
            </p:cNvSpPr>
            <p:nvPr/>
          </p:nvSpPr>
          <p:spPr bwMode="auto">
            <a:xfrm>
              <a:off x="6315" y="11807"/>
              <a:ext cx="1650" cy="1317"/>
            </a:xfrm>
            <a:custGeom>
              <a:avLst/>
              <a:gdLst/>
              <a:ahLst/>
              <a:cxnLst>
                <a:cxn ang="0">
                  <a:pos x="1161" y="1317"/>
                </a:cxn>
                <a:cxn ang="0">
                  <a:pos x="1260" y="1310"/>
                </a:cxn>
                <a:cxn ang="0">
                  <a:pos x="1353" y="1297"/>
                </a:cxn>
                <a:cxn ang="0">
                  <a:pos x="1445" y="1278"/>
                </a:cxn>
                <a:cxn ang="0">
                  <a:pos x="1538" y="1251"/>
                </a:cxn>
                <a:cxn ang="0">
                  <a:pos x="1557" y="1152"/>
                </a:cxn>
                <a:cxn ang="0">
                  <a:pos x="1584" y="1060"/>
                </a:cxn>
                <a:cxn ang="0">
                  <a:pos x="1617" y="968"/>
                </a:cxn>
                <a:cxn ang="0">
                  <a:pos x="1650" y="882"/>
                </a:cxn>
                <a:cxn ang="0">
                  <a:pos x="1597" y="909"/>
                </a:cxn>
                <a:cxn ang="0">
                  <a:pos x="1538" y="929"/>
                </a:cxn>
                <a:cxn ang="0">
                  <a:pos x="1478" y="948"/>
                </a:cxn>
                <a:cxn ang="0">
                  <a:pos x="1412" y="961"/>
                </a:cxn>
                <a:cxn ang="0">
                  <a:pos x="1353" y="975"/>
                </a:cxn>
                <a:cxn ang="0">
                  <a:pos x="1287" y="988"/>
                </a:cxn>
                <a:cxn ang="0">
                  <a:pos x="1227" y="988"/>
                </a:cxn>
                <a:cxn ang="0">
                  <a:pos x="1161" y="994"/>
                </a:cxn>
                <a:cxn ang="0">
                  <a:pos x="1049" y="988"/>
                </a:cxn>
                <a:cxn ang="0">
                  <a:pos x="944" y="975"/>
                </a:cxn>
                <a:cxn ang="0">
                  <a:pos x="845" y="948"/>
                </a:cxn>
                <a:cxn ang="0">
                  <a:pos x="746" y="915"/>
                </a:cxn>
                <a:cxn ang="0">
                  <a:pos x="653" y="876"/>
                </a:cxn>
                <a:cxn ang="0">
                  <a:pos x="561" y="823"/>
                </a:cxn>
                <a:cxn ang="0">
                  <a:pos x="475" y="770"/>
                </a:cxn>
                <a:cxn ang="0">
                  <a:pos x="396" y="705"/>
                </a:cxn>
                <a:cxn ang="0">
                  <a:pos x="323" y="639"/>
                </a:cxn>
                <a:cxn ang="0">
                  <a:pos x="257" y="560"/>
                </a:cxn>
                <a:cxn ang="0">
                  <a:pos x="198" y="481"/>
                </a:cxn>
                <a:cxn ang="0">
                  <a:pos x="145" y="389"/>
                </a:cxn>
                <a:cxn ang="0">
                  <a:pos x="99" y="296"/>
                </a:cxn>
                <a:cxn ang="0">
                  <a:pos x="59" y="204"/>
                </a:cxn>
                <a:cxn ang="0">
                  <a:pos x="33" y="105"/>
                </a:cxn>
                <a:cxn ang="0">
                  <a:pos x="13" y="0"/>
                </a:cxn>
                <a:cxn ang="0">
                  <a:pos x="6" y="79"/>
                </a:cxn>
                <a:cxn ang="0">
                  <a:pos x="0" y="165"/>
                </a:cxn>
                <a:cxn ang="0">
                  <a:pos x="6" y="283"/>
                </a:cxn>
                <a:cxn ang="0">
                  <a:pos x="26" y="395"/>
                </a:cxn>
                <a:cxn ang="0">
                  <a:pos x="53" y="507"/>
                </a:cxn>
                <a:cxn ang="0">
                  <a:pos x="92" y="612"/>
                </a:cxn>
                <a:cxn ang="0">
                  <a:pos x="138" y="711"/>
                </a:cxn>
                <a:cxn ang="0">
                  <a:pos x="198" y="810"/>
                </a:cxn>
                <a:cxn ang="0">
                  <a:pos x="264" y="896"/>
                </a:cxn>
                <a:cxn ang="0">
                  <a:pos x="343" y="981"/>
                </a:cxn>
                <a:cxn ang="0">
                  <a:pos x="422" y="1054"/>
                </a:cxn>
                <a:cxn ang="0">
                  <a:pos x="515" y="1119"/>
                </a:cxn>
                <a:cxn ang="0">
                  <a:pos x="607" y="1179"/>
                </a:cxn>
                <a:cxn ang="0">
                  <a:pos x="713" y="1225"/>
                </a:cxn>
                <a:cxn ang="0">
                  <a:pos x="818" y="1264"/>
                </a:cxn>
                <a:cxn ang="0">
                  <a:pos x="924" y="1291"/>
                </a:cxn>
                <a:cxn ang="0">
                  <a:pos x="1043" y="1310"/>
                </a:cxn>
                <a:cxn ang="0">
                  <a:pos x="1161" y="1317"/>
                </a:cxn>
              </a:cxnLst>
              <a:rect l="0" t="0" r="r" b="b"/>
              <a:pathLst>
                <a:path w="1650" h="1317">
                  <a:moveTo>
                    <a:pt x="1161" y="1317"/>
                  </a:moveTo>
                  <a:lnTo>
                    <a:pt x="1260" y="1310"/>
                  </a:lnTo>
                  <a:lnTo>
                    <a:pt x="1353" y="1297"/>
                  </a:lnTo>
                  <a:lnTo>
                    <a:pt x="1445" y="1278"/>
                  </a:lnTo>
                  <a:lnTo>
                    <a:pt x="1538" y="1251"/>
                  </a:lnTo>
                  <a:lnTo>
                    <a:pt x="1557" y="1152"/>
                  </a:lnTo>
                  <a:lnTo>
                    <a:pt x="1584" y="1060"/>
                  </a:lnTo>
                  <a:lnTo>
                    <a:pt x="1617" y="968"/>
                  </a:lnTo>
                  <a:lnTo>
                    <a:pt x="1650" y="882"/>
                  </a:lnTo>
                  <a:lnTo>
                    <a:pt x="1597" y="909"/>
                  </a:lnTo>
                  <a:lnTo>
                    <a:pt x="1538" y="929"/>
                  </a:lnTo>
                  <a:lnTo>
                    <a:pt x="1478" y="948"/>
                  </a:lnTo>
                  <a:lnTo>
                    <a:pt x="1412" y="961"/>
                  </a:lnTo>
                  <a:lnTo>
                    <a:pt x="1353" y="975"/>
                  </a:lnTo>
                  <a:lnTo>
                    <a:pt x="1287" y="988"/>
                  </a:lnTo>
                  <a:lnTo>
                    <a:pt x="1227" y="988"/>
                  </a:lnTo>
                  <a:lnTo>
                    <a:pt x="1161" y="994"/>
                  </a:lnTo>
                  <a:lnTo>
                    <a:pt x="1049" y="988"/>
                  </a:lnTo>
                  <a:lnTo>
                    <a:pt x="944" y="975"/>
                  </a:lnTo>
                  <a:lnTo>
                    <a:pt x="845" y="948"/>
                  </a:lnTo>
                  <a:lnTo>
                    <a:pt x="746" y="915"/>
                  </a:lnTo>
                  <a:lnTo>
                    <a:pt x="653" y="876"/>
                  </a:lnTo>
                  <a:lnTo>
                    <a:pt x="561" y="823"/>
                  </a:lnTo>
                  <a:lnTo>
                    <a:pt x="475" y="770"/>
                  </a:lnTo>
                  <a:lnTo>
                    <a:pt x="396" y="705"/>
                  </a:lnTo>
                  <a:lnTo>
                    <a:pt x="323" y="639"/>
                  </a:lnTo>
                  <a:lnTo>
                    <a:pt x="257" y="560"/>
                  </a:lnTo>
                  <a:lnTo>
                    <a:pt x="198" y="481"/>
                  </a:lnTo>
                  <a:lnTo>
                    <a:pt x="145" y="389"/>
                  </a:lnTo>
                  <a:lnTo>
                    <a:pt x="99" y="296"/>
                  </a:lnTo>
                  <a:lnTo>
                    <a:pt x="59" y="204"/>
                  </a:lnTo>
                  <a:lnTo>
                    <a:pt x="33" y="105"/>
                  </a:lnTo>
                  <a:lnTo>
                    <a:pt x="13" y="0"/>
                  </a:lnTo>
                  <a:lnTo>
                    <a:pt x="6" y="79"/>
                  </a:lnTo>
                  <a:lnTo>
                    <a:pt x="0" y="165"/>
                  </a:lnTo>
                  <a:lnTo>
                    <a:pt x="6" y="283"/>
                  </a:lnTo>
                  <a:lnTo>
                    <a:pt x="26" y="395"/>
                  </a:lnTo>
                  <a:lnTo>
                    <a:pt x="53" y="507"/>
                  </a:lnTo>
                  <a:lnTo>
                    <a:pt x="92" y="612"/>
                  </a:lnTo>
                  <a:lnTo>
                    <a:pt x="138" y="711"/>
                  </a:lnTo>
                  <a:lnTo>
                    <a:pt x="198" y="810"/>
                  </a:lnTo>
                  <a:lnTo>
                    <a:pt x="264" y="896"/>
                  </a:lnTo>
                  <a:lnTo>
                    <a:pt x="343" y="981"/>
                  </a:lnTo>
                  <a:lnTo>
                    <a:pt x="422" y="1054"/>
                  </a:lnTo>
                  <a:lnTo>
                    <a:pt x="515" y="1119"/>
                  </a:lnTo>
                  <a:lnTo>
                    <a:pt x="607" y="1179"/>
                  </a:lnTo>
                  <a:lnTo>
                    <a:pt x="713" y="1225"/>
                  </a:lnTo>
                  <a:lnTo>
                    <a:pt x="818" y="1264"/>
                  </a:lnTo>
                  <a:lnTo>
                    <a:pt x="924" y="1291"/>
                  </a:lnTo>
                  <a:lnTo>
                    <a:pt x="1043" y="1310"/>
                  </a:lnTo>
                  <a:lnTo>
                    <a:pt x="1161" y="1317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auto">
            <a:xfrm>
              <a:off x="9325" y="9687"/>
              <a:ext cx="1161" cy="770"/>
            </a:xfrm>
            <a:custGeom>
              <a:avLst/>
              <a:gdLst/>
              <a:ahLst/>
              <a:cxnLst>
                <a:cxn ang="0">
                  <a:pos x="534" y="388"/>
                </a:cxn>
                <a:cxn ang="0">
                  <a:pos x="442" y="375"/>
                </a:cxn>
                <a:cxn ang="0">
                  <a:pos x="356" y="342"/>
                </a:cxn>
                <a:cxn ang="0">
                  <a:pos x="277" y="303"/>
                </a:cxn>
                <a:cxn ang="0">
                  <a:pos x="178" y="223"/>
                </a:cxn>
                <a:cxn ang="0">
                  <a:pos x="92" y="118"/>
                </a:cxn>
                <a:cxn ang="0">
                  <a:pos x="52" y="46"/>
                </a:cxn>
                <a:cxn ang="0">
                  <a:pos x="19" y="46"/>
                </a:cxn>
                <a:cxn ang="0">
                  <a:pos x="0" y="144"/>
                </a:cxn>
                <a:cxn ang="0">
                  <a:pos x="0" y="250"/>
                </a:cxn>
                <a:cxn ang="0">
                  <a:pos x="26" y="368"/>
                </a:cxn>
                <a:cxn ang="0">
                  <a:pos x="72" y="467"/>
                </a:cxn>
                <a:cxn ang="0">
                  <a:pos x="132" y="559"/>
                </a:cxn>
                <a:cxn ang="0">
                  <a:pos x="211" y="638"/>
                </a:cxn>
                <a:cxn ang="0">
                  <a:pos x="303" y="704"/>
                </a:cxn>
                <a:cxn ang="0">
                  <a:pos x="409" y="744"/>
                </a:cxn>
                <a:cxn ang="0">
                  <a:pos x="521" y="770"/>
                </a:cxn>
                <a:cxn ang="0">
                  <a:pos x="640" y="770"/>
                </a:cxn>
                <a:cxn ang="0">
                  <a:pos x="759" y="744"/>
                </a:cxn>
                <a:cxn ang="0">
                  <a:pos x="858" y="704"/>
                </a:cxn>
                <a:cxn ang="0">
                  <a:pos x="950" y="638"/>
                </a:cxn>
                <a:cxn ang="0">
                  <a:pos x="1029" y="559"/>
                </a:cxn>
                <a:cxn ang="0">
                  <a:pos x="1095" y="467"/>
                </a:cxn>
                <a:cxn ang="0">
                  <a:pos x="1135" y="362"/>
                </a:cxn>
                <a:cxn ang="0">
                  <a:pos x="1161" y="250"/>
                </a:cxn>
                <a:cxn ang="0">
                  <a:pos x="1161" y="138"/>
                </a:cxn>
                <a:cxn ang="0">
                  <a:pos x="1141" y="46"/>
                </a:cxn>
                <a:cxn ang="0">
                  <a:pos x="1108" y="39"/>
                </a:cxn>
                <a:cxn ang="0">
                  <a:pos x="1069" y="118"/>
                </a:cxn>
                <a:cxn ang="0">
                  <a:pos x="990" y="223"/>
                </a:cxn>
                <a:cxn ang="0">
                  <a:pos x="884" y="303"/>
                </a:cxn>
                <a:cxn ang="0">
                  <a:pos x="805" y="342"/>
                </a:cxn>
                <a:cxn ang="0">
                  <a:pos x="719" y="375"/>
                </a:cxn>
                <a:cxn ang="0">
                  <a:pos x="627" y="388"/>
                </a:cxn>
              </a:cxnLst>
              <a:rect l="0" t="0" r="r" b="b"/>
              <a:pathLst>
                <a:path w="1161" h="770">
                  <a:moveTo>
                    <a:pt x="580" y="388"/>
                  </a:moveTo>
                  <a:lnTo>
                    <a:pt x="534" y="388"/>
                  </a:lnTo>
                  <a:lnTo>
                    <a:pt x="488" y="382"/>
                  </a:lnTo>
                  <a:lnTo>
                    <a:pt x="442" y="375"/>
                  </a:lnTo>
                  <a:lnTo>
                    <a:pt x="402" y="362"/>
                  </a:lnTo>
                  <a:lnTo>
                    <a:pt x="356" y="342"/>
                  </a:lnTo>
                  <a:lnTo>
                    <a:pt x="316" y="329"/>
                  </a:lnTo>
                  <a:lnTo>
                    <a:pt x="277" y="303"/>
                  </a:lnTo>
                  <a:lnTo>
                    <a:pt x="244" y="283"/>
                  </a:lnTo>
                  <a:lnTo>
                    <a:pt x="178" y="223"/>
                  </a:lnTo>
                  <a:lnTo>
                    <a:pt x="118" y="158"/>
                  </a:lnTo>
                  <a:lnTo>
                    <a:pt x="92" y="118"/>
                  </a:lnTo>
                  <a:lnTo>
                    <a:pt x="72" y="85"/>
                  </a:lnTo>
                  <a:lnTo>
                    <a:pt x="52" y="46"/>
                  </a:lnTo>
                  <a:lnTo>
                    <a:pt x="33" y="0"/>
                  </a:lnTo>
                  <a:lnTo>
                    <a:pt x="19" y="46"/>
                  </a:lnTo>
                  <a:lnTo>
                    <a:pt x="6" y="92"/>
                  </a:lnTo>
                  <a:lnTo>
                    <a:pt x="0" y="144"/>
                  </a:lnTo>
                  <a:lnTo>
                    <a:pt x="0" y="191"/>
                  </a:lnTo>
                  <a:lnTo>
                    <a:pt x="0" y="250"/>
                  </a:lnTo>
                  <a:lnTo>
                    <a:pt x="13" y="309"/>
                  </a:lnTo>
                  <a:lnTo>
                    <a:pt x="26" y="368"/>
                  </a:lnTo>
                  <a:lnTo>
                    <a:pt x="46" y="421"/>
                  </a:lnTo>
                  <a:lnTo>
                    <a:pt x="72" y="467"/>
                  </a:lnTo>
                  <a:lnTo>
                    <a:pt x="99" y="520"/>
                  </a:lnTo>
                  <a:lnTo>
                    <a:pt x="132" y="559"/>
                  </a:lnTo>
                  <a:lnTo>
                    <a:pt x="171" y="605"/>
                  </a:lnTo>
                  <a:lnTo>
                    <a:pt x="211" y="638"/>
                  </a:lnTo>
                  <a:lnTo>
                    <a:pt x="257" y="671"/>
                  </a:lnTo>
                  <a:lnTo>
                    <a:pt x="303" y="704"/>
                  </a:lnTo>
                  <a:lnTo>
                    <a:pt x="356" y="724"/>
                  </a:lnTo>
                  <a:lnTo>
                    <a:pt x="409" y="744"/>
                  </a:lnTo>
                  <a:lnTo>
                    <a:pt x="468" y="763"/>
                  </a:lnTo>
                  <a:lnTo>
                    <a:pt x="521" y="770"/>
                  </a:lnTo>
                  <a:lnTo>
                    <a:pt x="580" y="770"/>
                  </a:lnTo>
                  <a:lnTo>
                    <a:pt x="640" y="770"/>
                  </a:lnTo>
                  <a:lnTo>
                    <a:pt x="699" y="757"/>
                  </a:lnTo>
                  <a:lnTo>
                    <a:pt x="759" y="744"/>
                  </a:lnTo>
                  <a:lnTo>
                    <a:pt x="811" y="724"/>
                  </a:lnTo>
                  <a:lnTo>
                    <a:pt x="858" y="704"/>
                  </a:lnTo>
                  <a:lnTo>
                    <a:pt x="910" y="671"/>
                  </a:lnTo>
                  <a:lnTo>
                    <a:pt x="950" y="638"/>
                  </a:lnTo>
                  <a:lnTo>
                    <a:pt x="996" y="599"/>
                  </a:lnTo>
                  <a:lnTo>
                    <a:pt x="1029" y="559"/>
                  </a:lnTo>
                  <a:lnTo>
                    <a:pt x="1062" y="513"/>
                  </a:lnTo>
                  <a:lnTo>
                    <a:pt x="1095" y="467"/>
                  </a:lnTo>
                  <a:lnTo>
                    <a:pt x="1115" y="414"/>
                  </a:lnTo>
                  <a:lnTo>
                    <a:pt x="1135" y="362"/>
                  </a:lnTo>
                  <a:lnTo>
                    <a:pt x="1155" y="309"/>
                  </a:lnTo>
                  <a:lnTo>
                    <a:pt x="1161" y="250"/>
                  </a:lnTo>
                  <a:lnTo>
                    <a:pt x="1161" y="191"/>
                  </a:lnTo>
                  <a:lnTo>
                    <a:pt x="1161" y="138"/>
                  </a:lnTo>
                  <a:lnTo>
                    <a:pt x="1155" y="92"/>
                  </a:lnTo>
                  <a:lnTo>
                    <a:pt x="1141" y="46"/>
                  </a:lnTo>
                  <a:lnTo>
                    <a:pt x="1128" y="0"/>
                  </a:lnTo>
                  <a:lnTo>
                    <a:pt x="1108" y="39"/>
                  </a:lnTo>
                  <a:lnTo>
                    <a:pt x="1089" y="79"/>
                  </a:lnTo>
                  <a:lnTo>
                    <a:pt x="1069" y="118"/>
                  </a:lnTo>
                  <a:lnTo>
                    <a:pt x="1042" y="158"/>
                  </a:lnTo>
                  <a:lnTo>
                    <a:pt x="990" y="223"/>
                  </a:lnTo>
                  <a:lnTo>
                    <a:pt x="917" y="276"/>
                  </a:lnTo>
                  <a:lnTo>
                    <a:pt x="884" y="303"/>
                  </a:lnTo>
                  <a:lnTo>
                    <a:pt x="844" y="322"/>
                  </a:lnTo>
                  <a:lnTo>
                    <a:pt x="805" y="342"/>
                  </a:lnTo>
                  <a:lnTo>
                    <a:pt x="765" y="362"/>
                  </a:lnTo>
                  <a:lnTo>
                    <a:pt x="719" y="375"/>
                  </a:lnTo>
                  <a:lnTo>
                    <a:pt x="673" y="382"/>
                  </a:lnTo>
                  <a:lnTo>
                    <a:pt x="627" y="388"/>
                  </a:lnTo>
                  <a:lnTo>
                    <a:pt x="580" y="388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auto">
            <a:xfrm>
              <a:off x="9443" y="9687"/>
              <a:ext cx="1822" cy="1547"/>
            </a:xfrm>
            <a:custGeom>
              <a:avLst/>
              <a:gdLst/>
              <a:ahLst/>
              <a:cxnLst>
                <a:cxn ang="0">
                  <a:pos x="1822" y="191"/>
                </a:cxn>
                <a:cxn ang="0">
                  <a:pos x="1822" y="92"/>
                </a:cxn>
                <a:cxn ang="0">
                  <a:pos x="1809" y="0"/>
                </a:cxn>
                <a:cxn ang="0">
                  <a:pos x="1789" y="112"/>
                </a:cxn>
                <a:cxn ang="0">
                  <a:pos x="1756" y="223"/>
                </a:cxn>
                <a:cxn ang="0">
                  <a:pos x="1717" y="329"/>
                </a:cxn>
                <a:cxn ang="0">
                  <a:pos x="1670" y="434"/>
                </a:cxn>
                <a:cxn ang="0">
                  <a:pos x="1611" y="533"/>
                </a:cxn>
                <a:cxn ang="0">
                  <a:pos x="1545" y="625"/>
                </a:cxn>
                <a:cxn ang="0">
                  <a:pos x="1479" y="711"/>
                </a:cxn>
                <a:cxn ang="0">
                  <a:pos x="1400" y="790"/>
                </a:cxn>
                <a:cxn ang="0">
                  <a:pos x="1314" y="869"/>
                </a:cxn>
                <a:cxn ang="0">
                  <a:pos x="1221" y="935"/>
                </a:cxn>
                <a:cxn ang="0">
                  <a:pos x="1122" y="994"/>
                </a:cxn>
                <a:cxn ang="0">
                  <a:pos x="1023" y="1047"/>
                </a:cxn>
                <a:cxn ang="0">
                  <a:pos x="918" y="1086"/>
                </a:cxn>
                <a:cxn ang="0">
                  <a:pos x="806" y="1119"/>
                </a:cxn>
                <a:cxn ang="0">
                  <a:pos x="693" y="1145"/>
                </a:cxn>
                <a:cxn ang="0">
                  <a:pos x="575" y="1159"/>
                </a:cxn>
                <a:cxn ang="0">
                  <a:pos x="522" y="1165"/>
                </a:cxn>
                <a:cxn ang="0">
                  <a:pos x="462" y="1165"/>
                </a:cxn>
                <a:cxn ang="0">
                  <a:pos x="410" y="1165"/>
                </a:cxn>
                <a:cxn ang="0">
                  <a:pos x="357" y="1159"/>
                </a:cxn>
                <a:cxn ang="0">
                  <a:pos x="264" y="1152"/>
                </a:cxn>
                <a:cxn ang="0">
                  <a:pos x="172" y="1132"/>
                </a:cxn>
                <a:cxn ang="0">
                  <a:pos x="86" y="1112"/>
                </a:cxn>
                <a:cxn ang="0">
                  <a:pos x="0" y="1086"/>
                </a:cxn>
                <a:cxn ang="0">
                  <a:pos x="40" y="1185"/>
                </a:cxn>
                <a:cxn ang="0">
                  <a:pos x="80" y="1290"/>
                </a:cxn>
                <a:cxn ang="0">
                  <a:pos x="113" y="1402"/>
                </a:cxn>
                <a:cxn ang="0">
                  <a:pos x="139" y="1508"/>
                </a:cxn>
                <a:cxn ang="0">
                  <a:pos x="218" y="1527"/>
                </a:cxn>
                <a:cxn ang="0">
                  <a:pos x="297" y="1541"/>
                </a:cxn>
                <a:cxn ang="0">
                  <a:pos x="383" y="1547"/>
                </a:cxn>
                <a:cxn ang="0">
                  <a:pos x="469" y="1547"/>
                </a:cxn>
                <a:cxn ang="0">
                  <a:pos x="535" y="1547"/>
                </a:cxn>
                <a:cxn ang="0">
                  <a:pos x="608" y="1541"/>
                </a:cxn>
                <a:cxn ang="0">
                  <a:pos x="674" y="1534"/>
                </a:cxn>
                <a:cxn ang="0">
                  <a:pos x="740" y="1521"/>
                </a:cxn>
                <a:cxn ang="0">
                  <a:pos x="806" y="1508"/>
                </a:cxn>
                <a:cxn ang="0">
                  <a:pos x="872" y="1488"/>
                </a:cxn>
                <a:cxn ang="0">
                  <a:pos x="931" y="1468"/>
                </a:cxn>
                <a:cxn ang="0">
                  <a:pos x="997" y="1442"/>
                </a:cxn>
                <a:cxn ang="0">
                  <a:pos x="1116" y="1382"/>
                </a:cxn>
                <a:cxn ang="0">
                  <a:pos x="1228" y="1317"/>
                </a:cxn>
                <a:cxn ang="0">
                  <a:pos x="1334" y="1238"/>
                </a:cxn>
                <a:cxn ang="0">
                  <a:pos x="1426" y="1152"/>
                </a:cxn>
                <a:cxn ang="0">
                  <a:pos x="1518" y="1053"/>
                </a:cxn>
                <a:cxn ang="0">
                  <a:pos x="1591" y="948"/>
                </a:cxn>
                <a:cxn ang="0">
                  <a:pos x="1664" y="836"/>
                </a:cxn>
                <a:cxn ang="0">
                  <a:pos x="1717" y="717"/>
                </a:cxn>
                <a:cxn ang="0">
                  <a:pos x="1743" y="658"/>
                </a:cxn>
                <a:cxn ang="0">
                  <a:pos x="1763" y="592"/>
                </a:cxn>
                <a:cxn ang="0">
                  <a:pos x="1783" y="526"/>
                </a:cxn>
                <a:cxn ang="0">
                  <a:pos x="1796" y="461"/>
                </a:cxn>
                <a:cxn ang="0">
                  <a:pos x="1809" y="395"/>
                </a:cxn>
                <a:cxn ang="0">
                  <a:pos x="1816" y="329"/>
                </a:cxn>
                <a:cxn ang="0">
                  <a:pos x="1822" y="256"/>
                </a:cxn>
                <a:cxn ang="0">
                  <a:pos x="1822" y="191"/>
                </a:cxn>
              </a:cxnLst>
              <a:rect l="0" t="0" r="r" b="b"/>
              <a:pathLst>
                <a:path w="1822" h="1547">
                  <a:moveTo>
                    <a:pt x="1822" y="191"/>
                  </a:moveTo>
                  <a:lnTo>
                    <a:pt x="1822" y="92"/>
                  </a:lnTo>
                  <a:lnTo>
                    <a:pt x="1809" y="0"/>
                  </a:lnTo>
                  <a:lnTo>
                    <a:pt x="1789" y="112"/>
                  </a:lnTo>
                  <a:lnTo>
                    <a:pt x="1756" y="223"/>
                  </a:lnTo>
                  <a:lnTo>
                    <a:pt x="1717" y="329"/>
                  </a:lnTo>
                  <a:lnTo>
                    <a:pt x="1670" y="434"/>
                  </a:lnTo>
                  <a:lnTo>
                    <a:pt x="1611" y="533"/>
                  </a:lnTo>
                  <a:lnTo>
                    <a:pt x="1545" y="625"/>
                  </a:lnTo>
                  <a:lnTo>
                    <a:pt x="1479" y="711"/>
                  </a:lnTo>
                  <a:lnTo>
                    <a:pt x="1400" y="790"/>
                  </a:lnTo>
                  <a:lnTo>
                    <a:pt x="1314" y="869"/>
                  </a:lnTo>
                  <a:lnTo>
                    <a:pt x="1221" y="935"/>
                  </a:lnTo>
                  <a:lnTo>
                    <a:pt x="1122" y="994"/>
                  </a:lnTo>
                  <a:lnTo>
                    <a:pt x="1023" y="1047"/>
                  </a:lnTo>
                  <a:lnTo>
                    <a:pt x="918" y="1086"/>
                  </a:lnTo>
                  <a:lnTo>
                    <a:pt x="806" y="1119"/>
                  </a:lnTo>
                  <a:lnTo>
                    <a:pt x="693" y="1145"/>
                  </a:lnTo>
                  <a:lnTo>
                    <a:pt x="575" y="1159"/>
                  </a:lnTo>
                  <a:lnTo>
                    <a:pt x="522" y="1165"/>
                  </a:lnTo>
                  <a:lnTo>
                    <a:pt x="462" y="1165"/>
                  </a:lnTo>
                  <a:lnTo>
                    <a:pt x="410" y="1165"/>
                  </a:lnTo>
                  <a:lnTo>
                    <a:pt x="357" y="1159"/>
                  </a:lnTo>
                  <a:lnTo>
                    <a:pt x="264" y="1152"/>
                  </a:lnTo>
                  <a:lnTo>
                    <a:pt x="172" y="1132"/>
                  </a:lnTo>
                  <a:lnTo>
                    <a:pt x="86" y="1112"/>
                  </a:lnTo>
                  <a:lnTo>
                    <a:pt x="0" y="1086"/>
                  </a:lnTo>
                  <a:lnTo>
                    <a:pt x="40" y="1185"/>
                  </a:lnTo>
                  <a:lnTo>
                    <a:pt x="80" y="1290"/>
                  </a:lnTo>
                  <a:lnTo>
                    <a:pt x="113" y="1402"/>
                  </a:lnTo>
                  <a:lnTo>
                    <a:pt x="139" y="1508"/>
                  </a:lnTo>
                  <a:lnTo>
                    <a:pt x="218" y="1527"/>
                  </a:lnTo>
                  <a:lnTo>
                    <a:pt x="297" y="1541"/>
                  </a:lnTo>
                  <a:lnTo>
                    <a:pt x="383" y="1547"/>
                  </a:lnTo>
                  <a:lnTo>
                    <a:pt x="469" y="1547"/>
                  </a:lnTo>
                  <a:lnTo>
                    <a:pt x="535" y="1547"/>
                  </a:lnTo>
                  <a:lnTo>
                    <a:pt x="608" y="1541"/>
                  </a:lnTo>
                  <a:lnTo>
                    <a:pt x="674" y="1534"/>
                  </a:lnTo>
                  <a:lnTo>
                    <a:pt x="740" y="1521"/>
                  </a:lnTo>
                  <a:lnTo>
                    <a:pt x="806" y="1508"/>
                  </a:lnTo>
                  <a:lnTo>
                    <a:pt x="872" y="1488"/>
                  </a:lnTo>
                  <a:lnTo>
                    <a:pt x="931" y="1468"/>
                  </a:lnTo>
                  <a:lnTo>
                    <a:pt x="997" y="1442"/>
                  </a:lnTo>
                  <a:lnTo>
                    <a:pt x="1116" y="1382"/>
                  </a:lnTo>
                  <a:lnTo>
                    <a:pt x="1228" y="1317"/>
                  </a:lnTo>
                  <a:lnTo>
                    <a:pt x="1334" y="1238"/>
                  </a:lnTo>
                  <a:lnTo>
                    <a:pt x="1426" y="1152"/>
                  </a:lnTo>
                  <a:lnTo>
                    <a:pt x="1518" y="1053"/>
                  </a:lnTo>
                  <a:lnTo>
                    <a:pt x="1591" y="948"/>
                  </a:lnTo>
                  <a:lnTo>
                    <a:pt x="1664" y="836"/>
                  </a:lnTo>
                  <a:lnTo>
                    <a:pt x="1717" y="717"/>
                  </a:lnTo>
                  <a:lnTo>
                    <a:pt x="1743" y="658"/>
                  </a:lnTo>
                  <a:lnTo>
                    <a:pt x="1763" y="592"/>
                  </a:lnTo>
                  <a:lnTo>
                    <a:pt x="1783" y="526"/>
                  </a:lnTo>
                  <a:lnTo>
                    <a:pt x="1796" y="461"/>
                  </a:lnTo>
                  <a:lnTo>
                    <a:pt x="1809" y="395"/>
                  </a:lnTo>
                  <a:lnTo>
                    <a:pt x="1816" y="329"/>
                  </a:lnTo>
                  <a:lnTo>
                    <a:pt x="1822" y="256"/>
                  </a:lnTo>
                  <a:lnTo>
                    <a:pt x="1822" y="19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auto">
            <a:xfrm>
              <a:off x="8929" y="8521"/>
              <a:ext cx="1953" cy="1166"/>
            </a:xfrm>
            <a:custGeom>
              <a:avLst/>
              <a:gdLst/>
              <a:ahLst/>
              <a:cxnLst>
                <a:cxn ang="0">
                  <a:pos x="1947" y="1067"/>
                </a:cxn>
                <a:cxn ang="0">
                  <a:pos x="1953" y="882"/>
                </a:cxn>
                <a:cxn ang="0">
                  <a:pos x="1914" y="698"/>
                </a:cxn>
                <a:cxn ang="0">
                  <a:pos x="1848" y="533"/>
                </a:cxn>
                <a:cxn ang="0">
                  <a:pos x="1755" y="389"/>
                </a:cxn>
                <a:cxn ang="0">
                  <a:pos x="1643" y="257"/>
                </a:cxn>
                <a:cxn ang="0">
                  <a:pos x="1504" y="151"/>
                </a:cxn>
                <a:cxn ang="0">
                  <a:pos x="1346" y="72"/>
                </a:cxn>
                <a:cxn ang="0">
                  <a:pos x="1174" y="20"/>
                </a:cxn>
                <a:cxn ang="0">
                  <a:pos x="1029" y="0"/>
                </a:cxn>
                <a:cxn ang="0">
                  <a:pos x="924" y="0"/>
                </a:cxn>
                <a:cxn ang="0">
                  <a:pos x="778" y="20"/>
                </a:cxn>
                <a:cxn ang="0">
                  <a:pos x="607" y="72"/>
                </a:cxn>
                <a:cxn ang="0">
                  <a:pos x="448" y="151"/>
                </a:cxn>
                <a:cxn ang="0">
                  <a:pos x="310" y="263"/>
                </a:cxn>
                <a:cxn ang="0">
                  <a:pos x="191" y="389"/>
                </a:cxn>
                <a:cxn ang="0">
                  <a:pos x="99" y="540"/>
                </a:cxn>
                <a:cxn ang="0">
                  <a:pos x="39" y="705"/>
                </a:cxn>
                <a:cxn ang="0">
                  <a:pos x="6" y="882"/>
                </a:cxn>
                <a:cxn ang="0">
                  <a:pos x="6" y="1073"/>
                </a:cxn>
                <a:cxn ang="0">
                  <a:pos x="39" y="1087"/>
                </a:cxn>
                <a:cxn ang="0">
                  <a:pos x="99" y="929"/>
                </a:cxn>
                <a:cxn ang="0">
                  <a:pos x="184" y="790"/>
                </a:cxn>
                <a:cxn ang="0">
                  <a:pos x="290" y="665"/>
                </a:cxn>
                <a:cxn ang="0">
                  <a:pos x="415" y="560"/>
                </a:cxn>
                <a:cxn ang="0">
                  <a:pos x="561" y="474"/>
                </a:cxn>
                <a:cxn ang="0">
                  <a:pos x="719" y="415"/>
                </a:cxn>
                <a:cxn ang="0">
                  <a:pos x="891" y="389"/>
                </a:cxn>
                <a:cxn ang="0">
                  <a:pos x="1062" y="389"/>
                </a:cxn>
                <a:cxn ang="0">
                  <a:pos x="1234" y="415"/>
                </a:cxn>
                <a:cxn ang="0">
                  <a:pos x="1392" y="474"/>
                </a:cxn>
                <a:cxn ang="0">
                  <a:pos x="1531" y="553"/>
                </a:cxn>
                <a:cxn ang="0">
                  <a:pos x="1663" y="659"/>
                </a:cxn>
                <a:cxn ang="0">
                  <a:pos x="1768" y="784"/>
                </a:cxn>
                <a:cxn ang="0">
                  <a:pos x="1854" y="929"/>
                </a:cxn>
                <a:cxn ang="0">
                  <a:pos x="1914" y="1080"/>
                </a:cxn>
              </a:cxnLst>
              <a:rect l="0" t="0" r="r" b="b"/>
              <a:pathLst>
                <a:path w="1953" h="1166">
                  <a:moveTo>
                    <a:pt x="1933" y="1166"/>
                  </a:moveTo>
                  <a:lnTo>
                    <a:pt x="1947" y="1067"/>
                  </a:lnTo>
                  <a:lnTo>
                    <a:pt x="1953" y="975"/>
                  </a:lnTo>
                  <a:lnTo>
                    <a:pt x="1953" y="882"/>
                  </a:lnTo>
                  <a:lnTo>
                    <a:pt x="1940" y="790"/>
                  </a:lnTo>
                  <a:lnTo>
                    <a:pt x="1914" y="698"/>
                  </a:lnTo>
                  <a:lnTo>
                    <a:pt x="1887" y="619"/>
                  </a:lnTo>
                  <a:lnTo>
                    <a:pt x="1848" y="533"/>
                  </a:lnTo>
                  <a:lnTo>
                    <a:pt x="1808" y="461"/>
                  </a:lnTo>
                  <a:lnTo>
                    <a:pt x="1755" y="389"/>
                  </a:lnTo>
                  <a:lnTo>
                    <a:pt x="1702" y="323"/>
                  </a:lnTo>
                  <a:lnTo>
                    <a:pt x="1643" y="257"/>
                  </a:lnTo>
                  <a:lnTo>
                    <a:pt x="1570" y="204"/>
                  </a:lnTo>
                  <a:lnTo>
                    <a:pt x="1504" y="151"/>
                  </a:lnTo>
                  <a:lnTo>
                    <a:pt x="1425" y="105"/>
                  </a:lnTo>
                  <a:lnTo>
                    <a:pt x="1346" y="72"/>
                  </a:lnTo>
                  <a:lnTo>
                    <a:pt x="1260" y="40"/>
                  </a:lnTo>
                  <a:lnTo>
                    <a:pt x="1174" y="20"/>
                  </a:lnTo>
                  <a:lnTo>
                    <a:pt x="1082" y="7"/>
                  </a:lnTo>
                  <a:lnTo>
                    <a:pt x="1029" y="0"/>
                  </a:lnTo>
                  <a:lnTo>
                    <a:pt x="976" y="0"/>
                  </a:lnTo>
                  <a:lnTo>
                    <a:pt x="924" y="0"/>
                  </a:lnTo>
                  <a:lnTo>
                    <a:pt x="864" y="7"/>
                  </a:lnTo>
                  <a:lnTo>
                    <a:pt x="778" y="20"/>
                  </a:lnTo>
                  <a:lnTo>
                    <a:pt x="686" y="40"/>
                  </a:lnTo>
                  <a:lnTo>
                    <a:pt x="607" y="72"/>
                  </a:lnTo>
                  <a:lnTo>
                    <a:pt x="528" y="112"/>
                  </a:lnTo>
                  <a:lnTo>
                    <a:pt x="448" y="151"/>
                  </a:lnTo>
                  <a:lnTo>
                    <a:pt x="376" y="204"/>
                  </a:lnTo>
                  <a:lnTo>
                    <a:pt x="310" y="263"/>
                  </a:lnTo>
                  <a:lnTo>
                    <a:pt x="250" y="323"/>
                  </a:lnTo>
                  <a:lnTo>
                    <a:pt x="191" y="389"/>
                  </a:lnTo>
                  <a:lnTo>
                    <a:pt x="145" y="461"/>
                  </a:lnTo>
                  <a:lnTo>
                    <a:pt x="99" y="540"/>
                  </a:lnTo>
                  <a:lnTo>
                    <a:pt x="66" y="619"/>
                  </a:lnTo>
                  <a:lnTo>
                    <a:pt x="39" y="705"/>
                  </a:lnTo>
                  <a:lnTo>
                    <a:pt x="13" y="790"/>
                  </a:lnTo>
                  <a:lnTo>
                    <a:pt x="6" y="882"/>
                  </a:lnTo>
                  <a:lnTo>
                    <a:pt x="0" y="975"/>
                  </a:lnTo>
                  <a:lnTo>
                    <a:pt x="6" y="1073"/>
                  </a:lnTo>
                  <a:lnTo>
                    <a:pt x="19" y="1166"/>
                  </a:lnTo>
                  <a:lnTo>
                    <a:pt x="39" y="1087"/>
                  </a:lnTo>
                  <a:lnTo>
                    <a:pt x="66" y="1008"/>
                  </a:lnTo>
                  <a:lnTo>
                    <a:pt x="99" y="929"/>
                  </a:lnTo>
                  <a:lnTo>
                    <a:pt x="138" y="856"/>
                  </a:lnTo>
                  <a:lnTo>
                    <a:pt x="184" y="790"/>
                  </a:lnTo>
                  <a:lnTo>
                    <a:pt x="237" y="724"/>
                  </a:lnTo>
                  <a:lnTo>
                    <a:pt x="290" y="665"/>
                  </a:lnTo>
                  <a:lnTo>
                    <a:pt x="356" y="606"/>
                  </a:lnTo>
                  <a:lnTo>
                    <a:pt x="415" y="560"/>
                  </a:lnTo>
                  <a:lnTo>
                    <a:pt x="488" y="514"/>
                  </a:lnTo>
                  <a:lnTo>
                    <a:pt x="561" y="474"/>
                  </a:lnTo>
                  <a:lnTo>
                    <a:pt x="640" y="441"/>
                  </a:lnTo>
                  <a:lnTo>
                    <a:pt x="719" y="415"/>
                  </a:lnTo>
                  <a:lnTo>
                    <a:pt x="805" y="395"/>
                  </a:lnTo>
                  <a:lnTo>
                    <a:pt x="891" y="389"/>
                  </a:lnTo>
                  <a:lnTo>
                    <a:pt x="976" y="382"/>
                  </a:lnTo>
                  <a:lnTo>
                    <a:pt x="1062" y="389"/>
                  </a:lnTo>
                  <a:lnTo>
                    <a:pt x="1148" y="395"/>
                  </a:lnTo>
                  <a:lnTo>
                    <a:pt x="1234" y="415"/>
                  </a:lnTo>
                  <a:lnTo>
                    <a:pt x="1313" y="441"/>
                  </a:lnTo>
                  <a:lnTo>
                    <a:pt x="1392" y="474"/>
                  </a:lnTo>
                  <a:lnTo>
                    <a:pt x="1465" y="514"/>
                  </a:lnTo>
                  <a:lnTo>
                    <a:pt x="1531" y="553"/>
                  </a:lnTo>
                  <a:lnTo>
                    <a:pt x="1597" y="606"/>
                  </a:lnTo>
                  <a:lnTo>
                    <a:pt x="1663" y="659"/>
                  </a:lnTo>
                  <a:lnTo>
                    <a:pt x="1716" y="718"/>
                  </a:lnTo>
                  <a:lnTo>
                    <a:pt x="1768" y="784"/>
                  </a:lnTo>
                  <a:lnTo>
                    <a:pt x="1815" y="856"/>
                  </a:lnTo>
                  <a:lnTo>
                    <a:pt x="1854" y="929"/>
                  </a:lnTo>
                  <a:lnTo>
                    <a:pt x="1887" y="1001"/>
                  </a:lnTo>
                  <a:lnTo>
                    <a:pt x="1914" y="1080"/>
                  </a:lnTo>
                  <a:lnTo>
                    <a:pt x="1933" y="1166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auto">
            <a:xfrm>
              <a:off x="7371" y="6967"/>
              <a:ext cx="5069" cy="2713"/>
            </a:xfrm>
            <a:custGeom>
              <a:avLst/>
              <a:gdLst/>
              <a:ahLst/>
              <a:cxnLst>
                <a:cxn ang="0">
                  <a:pos x="2270" y="13"/>
                </a:cxn>
                <a:cxn ang="0">
                  <a:pos x="1894" y="79"/>
                </a:cxn>
                <a:cxn ang="0">
                  <a:pos x="1544" y="197"/>
                </a:cxn>
                <a:cxn ang="0">
                  <a:pos x="1214" y="369"/>
                </a:cxn>
                <a:cxn ang="0">
                  <a:pos x="917" y="579"/>
                </a:cxn>
                <a:cxn ang="0">
                  <a:pos x="653" y="830"/>
                </a:cxn>
                <a:cxn ang="0">
                  <a:pos x="429" y="1119"/>
                </a:cxn>
                <a:cxn ang="0">
                  <a:pos x="244" y="1435"/>
                </a:cxn>
                <a:cxn ang="0">
                  <a:pos x="112" y="1778"/>
                </a:cxn>
                <a:cxn ang="0">
                  <a:pos x="26" y="2147"/>
                </a:cxn>
                <a:cxn ang="0">
                  <a:pos x="0" y="2529"/>
                </a:cxn>
                <a:cxn ang="0">
                  <a:pos x="53" y="2417"/>
                </a:cxn>
                <a:cxn ang="0">
                  <a:pos x="138" y="2087"/>
                </a:cxn>
                <a:cxn ang="0">
                  <a:pos x="270" y="1778"/>
                </a:cxn>
                <a:cxn ang="0">
                  <a:pos x="435" y="1495"/>
                </a:cxn>
                <a:cxn ang="0">
                  <a:pos x="640" y="1231"/>
                </a:cxn>
                <a:cxn ang="0">
                  <a:pos x="878" y="1001"/>
                </a:cxn>
                <a:cxn ang="0">
                  <a:pos x="1135" y="803"/>
                </a:cxn>
                <a:cxn ang="0">
                  <a:pos x="1426" y="639"/>
                </a:cxn>
                <a:cxn ang="0">
                  <a:pos x="1736" y="507"/>
                </a:cxn>
                <a:cxn ang="0">
                  <a:pos x="2066" y="421"/>
                </a:cxn>
                <a:cxn ang="0">
                  <a:pos x="2416" y="382"/>
                </a:cxn>
                <a:cxn ang="0">
                  <a:pos x="2779" y="395"/>
                </a:cxn>
                <a:cxn ang="0">
                  <a:pos x="3135" y="454"/>
                </a:cxn>
                <a:cxn ang="0">
                  <a:pos x="3478" y="560"/>
                </a:cxn>
                <a:cxn ang="0">
                  <a:pos x="3795" y="711"/>
                </a:cxn>
                <a:cxn ang="0">
                  <a:pos x="4086" y="909"/>
                </a:cxn>
                <a:cxn ang="0">
                  <a:pos x="4343" y="1139"/>
                </a:cxn>
                <a:cxn ang="0">
                  <a:pos x="4567" y="1403"/>
                </a:cxn>
                <a:cxn ang="0">
                  <a:pos x="4759" y="1692"/>
                </a:cxn>
                <a:cxn ang="0">
                  <a:pos x="4911" y="2015"/>
                </a:cxn>
                <a:cxn ang="0">
                  <a:pos x="5010" y="2357"/>
                </a:cxn>
                <a:cxn ang="0">
                  <a:pos x="5062" y="2713"/>
                </a:cxn>
                <a:cxn ang="0">
                  <a:pos x="5069" y="2390"/>
                </a:cxn>
                <a:cxn ang="0">
                  <a:pos x="5016" y="2015"/>
                </a:cxn>
                <a:cxn ang="0">
                  <a:pos x="4917" y="1653"/>
                </a:cxn>
                <a:cxn ang="0">
                  <a:pos x="4765" y="1317"/>
                </a:cxn>
                <a:cxn ang="0">
                  <a:pos x="4567" y="1007"/>
                </a:cxn>
                <a:cxn ang="0">
                  <a:pos x="4323" y="737"/>
                </a:cxn>
                <a:cxn ang="0">
                  <a:pos x="4046" y="500"/>
                </a:cxn>
                <a:cxn ang="0">
                  <a:pos x="3742" y="303"/>
                </a:cxn>
                <a:cxn ang="0">
                  <a:pos x="3399" y="151"/>
                </a:cxn>
                <a:cxn ang="0">
                  <a:pos x="3043" y="46"/>
                </a:cxn>
                <a:cxn ang="0">
                  <a:pos x="2660" y="0"/>
                </a:cxn>
              </a:cxnLst>
              <a:rect l="0" t="0" r="r" b="b"/>
              <a:pathLst>
                <a:path w="5069" h="2713">
                  <a:moveTo>
                    <a:pt x="2528" y="0"/>
                  </a:moveTo>
                  <a:lnTo>
                    <a:pt x="2402" y="0"/>
                  </a:lnTo>
                  <a:lnTo>
                    <a:pt x="2270" y="13"/>
                  </a:lnTo>
                  <a:lnTo>
                    <a:pt x="2145" y="26"/>
                  </a:lnTo>
                  <a:lnTo>
                    <a:pt x="2020" y="46"/>
                  </a:lnTo>
                  <a:lnTo>
                    <a:pt x="1894" y="79"/>
                  </a:lnTo>
                  <a:lnTo>
                    <a:pt x="1775" y="112"/>
                  </a:lnTo>
                  <a:lnTo>
                    <a:pt x="1657" y="151"/>
                  </a:lnTo>
                  <a:lnTo>
                    <a:pt x="1544" y="197"/>
                  </a:lnTo>
                  <a:lnTo>
                    <a:pt x="1432" y="250"/>
                  </a:lnTo>
                  <a:lnTo>
                    <a:pt x="1320" y="303"/>
                  </a:lnTo>
                  <a:lnTo>
                    <a:pt x="1214" y="369"/>
                  </a:lnTo>
                  <a:lnTo>
                    <a:pt x="1115" y="435"/>
                  </a:lnTo>
                  <a:lnTo>
                    <a:pt x="1016" y="500"/>
                  </a:lnTo>
                  <a:lnTo>
                    <a:pt x="917" y="579"/>
                  </a:lnTo>
                  <a:lnTo>
                    <a:pt x="825" y="658"/>
                  </a:lnTo>
                  <a:lnTo>
                    <a:pt x="739" y="744"/>
                  </a:lnTo>
                  <a:lnTo>
                    <a:pt x="653" y="830"/>
                  </a:lnTo>
                  <a:lnTo>
                    <a:pt x="574" y="922"/>
                  </a:lnTo>
                  <a:lnTo>
                    <a:pt x="501" y="1021"/>
                  </a:lnTo>
                  <a:lnTo>
                    <a:pt x="429" y="1119"/>
                  </a:lnTo>
                  <a:lnTo>
                    <a:pt x="363" y="1218"/>
                  </a:lnTo>
                  <a:lnTo>
                    <a:pt x="303" y="1324"/>
                  </a:lnTo>
                  <a:lnTo>
                    <a:pt x="244" y="1435"/>
                  </a:lnTo>
                  <a:lnTo>
                    <a:pt x="198" y="1547"/>
                  </a:lnTo>
                  <a:lnTo>
                    <a:pt x="152" y="1659"/>
                  </a:lnTo>
                  <a:lnTo>
                    <a:pt x="112" y="1778"/>
                  </a:lnTo>
                  <a:lnTo>
                    <a:pt x="79" y="1896"/>
                  </a:lnTo>
                  <a:lnTo>
                    <a:pt x="46" y="2022"/>
                  </a:lnTo>
                  <a:lnTo>
                    <a:pt x="26" y="2147"/>
                  </a:lnTo>
                  <a:lnTo>
                    <a:pt x="13" y="2272"/>
                  </a:lnTo>
                  <a:lnTo>
                    <a:pt x="0" y="2403"/>
                  </a:lnTo>
                  <a:lnTo>
                    <a:pt x="0" y="2529"/>
                  </a:lnTo>
                  <a:lnTo>
                    <a:pt x="13" y="2529"/>
                  </a:lnTo>
                  <a:lnTo>
                    <a:pt x="26" y="2529"/>
                  </a:lnTo>
                  <a:lnTo>
                    <a:pt x="53" y="2417"/>
                  </a:lnTo>
                  <a:lnTo>
                    <a:pt x="72" y="2305"/>
                  </a:lnTo>
                  <a:lnTo>
                    <a:pt x="105" y="2199"/>
                  </a:lnTo>
                  <a:lnTo>
                    <a:pt x="138" y="2087"/>
                  </a:lnTo>
                  <a:lnTo>
                    <a:pt x="178" y="1982"/>
                  </a:lnTo>
                  <a:lnTo>
                    <a:pt x="218" y="1883"/>
                  </a:lnTo>
                  <a:lnTo>
                    <a:pt x="270" y="1778"/>
                  </a:lnTo>
                  <a:lnTo>
                    <a:pt x="323" y="1679"/>
                  </a:lnTo>
                  <a:lnTo>
                    <a:pt x="376" y="1587"/>
                  </a:lnTo>
                  <a:lnTo>
                    <a:pt x="435" y="1495"/>
                  </a:lnTo>
                  <a:lnTo>
                    <a:pt x="501" y="1403"/>
                  </a:lnTo>
                  <a:lnTo>
                    <a:pt x="567" y="1317"/>
                  </a:lnTo>
                  <a:lnTo>
                    <a:pt x="640" y="1231"/>
                  </a:lnTo>
                  <a:lnTo>
                    <a:pt x="713" y="1152"/>
                  </a:lnTo>
                  <a:lnTo>
                    <a:pt x="792" y="1073"/>
                  </a:lnTo>
                  <a:lnTo>
                    <a:pt x="878" y="1001"/>
                  </a:lnTo>
                  <a:lnTo>
                    <a:pt x="957" y="928"/>
                  </a:lnTo>
                  <a:lnTo>
                    <a:pt x="1049" y="863"/>
                  </a:lnTo>
                  <a:lnTo>
                    <a:pt x="1135" y="803"/>
                  </a:lnTo>
                  <a:lnTo>
                    <a:pt x="1234" y="744"/>
                  </a:lnTo>
                  <a:lnTo>
                    <a:pt x="1327" y="685"/>
                  </a:lnTo>
                  <a:lnTo>
                    <a:pt x="1426" y="639"/>
                  </a:lnTo>
                  <a:lnTo>
                    <a:pt x="1525" y="586"/>
                  </a:lnTo>
                  <a:lnTo>
                    <a:pt x="1630" y="546"/>
                  </a:lnTo>
                  <a:lnTo>
                    <a:pt x="1736" y="507"/>
                  </a:lnTo>
                  <a:lnTo>
                    <a:pt x="1848" y="474"/>
                  </a:lnTo>
                  <a:lnTo>
                    <a:pt x="1954" y="448"/>
                  </a:lnTo>
                  <a:lnTo>
                    <a:pt x="2066" y="421"/>
                  </a:lnTo>
                  <a:lnTo>
                    <a:pt x="2178" y="408"/>
                  </a:lnTo>
                  <a:lnTo>
                    <a:pt x="2297" y="388"/>
                  </a:lnTo>
                  <a:lnTo>
                    <a:pt x="2416" y="382"/>
                  </a:lnTo>
                  <a:lnTo>
                    <a:pt x="2528" y="382"/>
                  </a:lnTo>
                  <a:lnTo>
                    <a:pt x="2653" y="382"/>
                  </a:lnTo>
                  <a:lnTo>
                    <a:pt x="2779" y="395"/>
                  </a:lnTo>
                  <a:lnTo>
                    <a:pt x="2897" y="408"/>
                  </a:lnTo>
                  <a:lnTo>
                    <a:pt x="3016" y="428"/>
                  </a:lnTo>
                  <a:lnTo>
                    <a:pt x="3135" y="454"/>
                  </a:lnTo>
                  <a:lnTo>
                    <a:pt x="3254" y="481"/>
                  </a:lnTo>
                  <a:lnTo>
                    <a:pt x="3366" y="520"/>
                  </a:lnTo>
                  <a:lnTo>
                    <a:pt x="3478" y="560"/>
                  </a:lnTo>
                  <a:lnTo>
                    <a:pt x="3584" y="606"/>
                  </a:lnTo>
                  <a:lnTo>
                    <a:pt x="3690" y="658"/>
                  </a:lnTo>
                  <a:lnTo>
                    <a:pt x="3795" y="711"/>
                  </a:lnTo>
                  <a:lnTo>
                    <a:pt x="3894" y="770"/>
                  </a:lnTo>
                  <a:lnTo>
                    <a:pt x="3987" y="836"/>
                  </a:lnTo>
                  <a:lnTo>
                    <a:pt x="4086" y="909"/>
                  </a:lnTo>
                  <a:lnTo>
                    <a:pt x="4171" y="981"/>
                  </a:lnTo>
                  <a:lnTo>
                    <a:pt x="4257" y="1060"/>
                  </a:lnTo>
                  <a:lnTo>
                    <a:pt x="4343" y="1139"/>
                  </a:lnTo>
                  <a:lnTo>
                    <a:pt x="4422" y="1225"/>
                  </a:lnTo>
                  <a:lnTo>
                    <a:pt x="4501" y="1310"/>
                  </a:lnTo>
                  <a:lnTo>
                    <a:pt x="4567" y="1403"/>
                  </a:lnTo>
                  <a:lnTo>
                    <a:pt x="4640" y="1495"/>
                  </a:lnTo>
                  <a:lnTo>
                    <a:pt x="4699" y="1594"/>
                  </a:lnTo>
                  <a:lnTo>
                    <a:pt x="4759" y="1692"/>
                  </a:lnTo>
                  <a:lnTo>
                    <a:pt x="4812" y="1798"/>
                  </a:lnTo>
                  <a:lnTo>
                    <a:pt x="4864" y="1903"/>
                  </a:lnTo>
                  <a:lnTo>
                    <a:pt x="4911" y="2015"/>
                  </a:lnTo>
                  <a:lnTo>
                    <a:pt x="4950" y="2127"/>
                  </a:lnTo>
                  <a:lnTo>
                    <a:pt x="4983" y="2239"/>
                  </a:lnTo>
                  <a:lnTo>
                    <a:pt x="5010" y="2357"/>
                  </a:lnTo>
                  <a:lnTo>
                    <a:pt x="5036" y="2476"/>
                  </a:lnTo>
                  <a:lnTo>
                    <a:pt x="5049" y="2594"/>
                  </a:lnTo>
                  <a:lnTo>
                    <a:pt x="5062" y="2713"/>
                  </a:lnTo>
                  <a:lnTo>
                    <a:pt x="5069" y="2621"/>
                  </a:lnTo>
                  <a:lnTo>
                    <a:pt x="5069" y="2522"/>
                  </a:lnTo>
                  <a:lnTo>
                    <a:pt x="5069" y="2390"/>
                  </a:lnTo>
                  <a:lnTo>
                    <a:pt x="5056" y="2265"/>
                  </a:lnTo>
                  <a:lnTo>
                    <a:pt x="5043" y="2140"/>
                  </a:lnTo>
                  <a:lnTo>
                    <a:pt x="5016" y="2015"/>
                  </a:lnTo>
                  <a:lnTo>
                    <a:pt x="4990" y="1890"/>
                  </a:lnTo>
                  <a:lnTo>
                    <a:pt x="4957" y="1771"/>
                  </a:lnTo>
                  <a:lnTo>
                    <a:pt x="4917" y="1653"/>
                  </a:lnTo>
                  <a:lnTo>
                    <a:pt x="4871" y="1541"/>
                  </a:lnTo>
                  <a:lnTo>
                    <a:pt x="4818" y="1429"/>
                  </a:lnTo>
                  <a:lnTo>
                    <a:pt x="4765" y="1317"/>
                  </a:lnTo>
                  <a:lnTo>
                    <a:pt x="4699" y="1212"/>
                  </a:lnTo>
                  <a:lnTo>
                    <a:pt x="4633" y="1113"/>
                  </a:lnTo>
                  <a:lnTo>
                    <a:pt x="4567" y="1007"/>
                  </a:lnTo>
                  <a:lnTo>
                    <a:pt x="4488" y="915"/>
                  </a:lnTo>
                  <a:lnTo>
                    <a:pt x="4409" y="823"/>
                  </a:lnTo>
                  <a:lnTo>
                    <a:pt x="4323" y="737"/>
                  </a:lnTo>
                  <a:lnTo>
                    <a:pt x="4237" y="652"/>
                  </a:lnTo>
                  <a:lnTo>
                    <a:pt x="4145" y="573"/>
                  </a:lnTo>
                  <a:lnTo>
                    <a:pt x="4046" y="500"/>
                  </a:lnTo>
                  <a:lnTo>
                    <a:pt x="3947" y="428"/>
                  </a:lnTo>
                  <a:lnTo>
                    <a:pt x="3848" y="362"/>
                  </a:lnTo>
                  <a:lnTo>
                    <a:pt x="3742" y="303"/>
                  </a:lnTo>
                  <a:lnTo>
                    <a:pt x="3630" y="244"/>
                  </a:lnTo>
                  <a:lnTo>
                    <a:pt x="3518" y="191"/>
                  </a:lnTo>
                  <a:lnTo>
                    <a:pt x="3399" y="151"/>
                  </a:lnTo>
                  <a:lnTo>
                    <a:pt x="3287" y="112"/>
                  </a:lnTo>
                  <a:lnTo>
                    <a:pt x="3161" y="72"/>
                  </a:lnTo>
                  <a:lnTo>
                    <a:pt x="3043" y="46"/>
                  </a:lnTo>
                  <a:lnTo>
                    <a:pt x="2917" y="26"/>
                  </a:lnTo>
                  <a:lnTo>
                    <a:pt x="2792" y="7"/>
                  </a:lnTo>
                  <a:lnTo>
                    <a:pt x="2660" y="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9" name="Freeform 19"/>
            <p:cNvSpPr>
              <a:spLocks/>
            </p:cNvSpPr>
            <p:nvPr/>
          </p:nvSpPr>
          <p:spPr bwMode="auto">
            <a:xfrm>
              <a:off x="8150" y="7744"/>
              <a:ext cx="3511" cy="1943"/>
            </a:xfrm>
            <a:custGeom>
              <a:avLst/>
              <a:gdLst/>
              <a:ahLst/>
              <a:cxnLst>
                <a:cxn ang="0">
                  <a:pos x="3505" y="1580"/>
                </a:cxn>
                <a:cxn ang="0">
                  <a:pos x="3465" y="1337"/>
                </a:cxn>
                <a:cxn ang="0">
                  <a:pos x="3392" y="1106"/>
                </a:cxn>
                <a:cxn ang="0">
                  <a:pos x="3287" y="896"/>
                </a:cxn>
                <a:cxn ang="0">
                  <a:pos x="3155" y="698"/>
                </a:cxn>
                <a:cxn ang="0">
                  <a:pos x="3003" y="514"/>
                </a:cxn>
                <a:cxn ang="0">
                  <a:pos x="2825" y="362"/>
                </a:cxn>
                <a:cxn ang="0">
                  <a:pos x="2627" y="230"/>
                </a:cxn>
                <a:cxn ang="0">
                  <a:pos x="2415" y="125"/>
                </a:cxn>
                <a:cxn ang="0">
                  <a:pos x="2184" y="53"/>
                </a:cxn>
                <a:cxn ang="0">
                  <a:pos x="1940" y="7"/>
                </a:cxn>
                <a:cxn ang="0">
                  <a:pos x="1656" y="0"/>
                </a:cxn>
                <a:cxn ang="0">
                  <a:pos x="1399" y="33"/>
                </a:cxn>
                <a:cxn ang="0">
                  <a:pos x="1168" y="99"/>
                </a:cxn>
                <a:cxn ang="0">
                  <a:pos x="950" y="198"/>
                </a:cxn>
                <a:cxn ang="0">
                  <a:pos x="746" y="316"/>
                </a:cxn>
                <a:cxn ang="0">
                  <a:pos x="561" y="468"/>
                </a:cxn>
                <a:cxn ang="0">
                  <a:pos x="396" y="639"/>
                </a:cxn>
                <a:cxn ang="0">
                  <a:pos x="257" y="830"/>
                </a:cxn>
                <a:cxn ang="0">
                  <a:pos x="152" y="1040"/>
                </a:cxn>
                <a:cxn ang="0">
                  <a:pos x="66" y="1264"/>
                </a:cxn>
                <a:cxn ang="0">
                  <a:pos x="13" y="1508"/>
                </a:cxn>
                <a:cxn ang="0">
                  <a:pos x="0" y="1752"/>
                </a:cxn>
                <a:cxn ang="0">
                  <a:pos x="13" y="1864"/>
                </a:cxn>
                <a:cxn ang="0">
                  <a:pos x="53" y="1712"/>
                </a:cxn>
                <a:cxn ang="0">
                  <a:pos x="125" y="1488"/>
                </a:cxn>
                <a:cxn ang="0">
                  <a:pos x="224" y="1284"/>
                </a:cxn>
                <a:cxn ang="0">
                  <a:pos x="350" y="1087"/>
                </a:cxn>
                <a:cxn ang="0">
                  <a:pos x="607" y="810"/>
                </a:cxn>
                <a:cxn ang="0">
                  <a:pos x="792" y="672"/>
                </a:cxn>
                <a:cxn ang="0">
                  <a:pos x="990" y="560"/>
                </a:cxn>
                <a:cxn ang="0">
                  <a:pos x="1208" y="468"/>
                </a:cxn>
                <a:cxn ang="0">
                  <a:pos x="1432" y="408"/>
                </a:cxn>
                <a:cxn ang="0">
                  <a:pos x="1670" y="382"/>
                </a:cxn>
                <a:cxn ang="0">
                  <a:pos x="1920" y="388"/>
                </a:cxn>
                <a:cxn ang="0">
                  <a:pos x="2165" y="428"/>
                </a:cxn>
                <a:cxn ang="0">
                  <a:pos x="2396" y="500"/>
                </a:cxn>
                <a:cxn ang="0">
                  <a:pos x="2613" y="599"/>
                </a:cxn>
                <a:cxn ang="0">
                  <a:pos x="2811" y="731"/>
                </a:cxn>
                <a:cxn ang="0">
                  <a:pos x="2990" y="882"/>
                </a:cxn>
                <a:cxn ang="0">
                  <a:pos x="3142" y="1060"/>
                </a:cxn>
                <a:cxn ang="0">
                  <a:pos x="3280" y="1258"/>
                </a:cxn>
                <a:cxn ang="0">
                  <a:pos x="3386" y="1468"/>
                </a:cxn>
                <a:cxn ang="0">
                  <a:pos x="3458" y="1699"/>
                </a:cxn>
                <a:cxn ang="0">
                  <a:pos x="3505" y="1943"/>
                </a:cxn>
              </a:cxnLst>
              <a:rect l="0" t="0" r="r" b="b"/>
              <a:pathLst>
                <a:path w="3511" h="1943">
                  <a:moveTo>
                    <a:pt x="3511" y="1745"/>
                  </a:moveTo>
                  <a:lnTo>
                    <a:pt x="3511" y="1666"/>
                  </a:lnTo>
                  <a:lnTo>
                    <a:pt x="3505" y="1580"/>
                  </a:lnTo>
                  <a:lnTo>
                    <a:pt x="3498" y="1501"/>
                  </a:lnTo>
                  <a:lnTo>
                    <a:pt x="3478" y="1416"/>
                  </a:lnTo>
                  <a:lnTo>
                    <a:pt x="3465" y="1337"/>
                  </a:lnTo>
                  <a:lnTo>
                    <a:pt x="3445" y="1258"/>
                  </a:lnTo>
                  <a:lnTo>
                    <a:pt x="3419" y="1185"/>
                  </a:lnTo>
                  <a:lnTo>
                    <a:pt x="3392" y="1106"/>
                  </a:lnTo>
                  <a:lnTo>
                    <a:pt x="3359" y="1034"/>
                  </a:lnTo>
                  <a:lnTo>
                    <a:pt x="3326" y="961"/>
                  </a:lnTo>
                  <a:lnTo>
                    <a:pt x="3287" y="896"/>
                  </a:lnTo>
                  <a:lnTo>
                    <a:pt x="3247" y="823"/>
                  </a:lnTo>
                  <a:lnTo>
                    <a:pt x="3201" y="757"/>
                  </a:lnTo>
                  <a:lnTo>
                    <a:pt x="3155" y="698"/>
                  </a:lnTo>
                  <a:lnTo>
                    <a:pt x="3109" y="632"/>
                  </a:lnTo>
                  <a:lnTo>
                    <a:pt x="3056" y="573"/>
                  </a:lnTo>
                  <a:lnTo>
                    <a:pt x="3003" y="514"/>
                  </a:lnTo>
                  <a:lnTo>
                    <a:pt x="2944" y="461"/>
                  </a:lnTo>
                  <a:lnTo>
                    <a:pt x="2884" y="408"/>
                  </a:lnTo>
                  <a:lnTo>
                    <a:pt x="2825" y="362"/>
                  </a:lnTo>
                  <a:lnTo>
                    <a:pt x="2759" y="316"/>
                  </a:lnTo>
                  <a:lnTo>
                    <a:pt x="2699" y="270"/>
                  </a:lnTo>
                  <a:lnTo>
                    <a:pt x="2627" y="230"/>
                  </a:lnTo>
                  <a:lnTo>
                    <a:pt x="2561" y="191"/>
                  </a:lnTo>
                  <a:lnTo>
                    <a:pt x="2488" y="158"/>
                  </a:lnTo>
                  <a:lnTo>
                    <a:pt x="2415" y="125"/>
                  </a:lnTo>
                  <a:lnTo>
                    <a:pt x="2336" y="99"/>
                  </a:lnTo>
                  <a:lnTo>
                    <a:pt x="2264" y="72"/>
                  </a:lnTo>
                  <a:lnTo>
                    <a:pt x="2184" y="53"/>
                  </a:lnTo>
                  <a:lnTo>
                    <a:pt x="2105" y="33"/>
                  </a:lnTo>
                  <a:lnTo>
                    <a:pt x="2026" y="20"/>
                  </a:lnTo>
                  <a:lnTo>
                    <a:pt x="1940" y="7"/>
                  </a:lnTo>
                  <a:lnTo>
                    <a:pt x="1848" y="0"/>
                  </a:lnTo>
                  <a:lnTo>
                    <a:pt x="1755" y="0"/>
                  </a:lnTo>
                  <a:lnTo>
                    <a:pt x="1656" y="0"/>
                  </a:lnTo>
                  <a:lnTo>
                    <a:pt x="1564" y="7"/>
                  </a:lnTo>
                  <a:lnTo>
                    <a:pt x="1478" y="20"/>
                  </a:lnTo>
                  <a:lnTo>
                    <a:pt x="1399" y="33"/>
                  </a:lnTo>
                  <a:lnTo>
                    <a:pt x="1320" y="53"/>
                  </a:lnTo>
                  <a:lnTo>
                    <a:pt x="1241" y="72"/>
                  </a:lnTo>
                  <a:lnTo>
                    <a:pt x="1168" y="99"/>
                  </a:lnTo>
                  <a:lnTo>
                    <a:pt x="1089" y="125"/>
                  </a:lnTo>
                  <a:lnTo>
                    <a:pt x="1016" y="158"/>
                  </a:lnTo>
                  <a:lnTo>
                    <a:pt x="950" y="198"/>
                  </a:lnTo>
                  <a:lnTo>
                    <a:pt x="878" y="230"/>
                  </a:lnTo>
                  <a:lnTo>
                    <a:pt x="812" y="277"/>
                  </a:lnTo>
                  <a:lnTo>
                    <a:pt x="746" y="316"/>
                  </a:lnTo>
                  <a:lnTo>
                    <a:pt x="680" y="362"/>
                  </a:lnTo>
                  <a:lnTo>
                    <a:pt x="620" y="415"/>
                  </a:lnTo>
                  <a:lnTo>
                    <a:pt x="561" y="468"/>
                  </a:lnTo>
                  <a:lnTo>
                    <a:pt x="501" y="520"/>
                  </a:lnTo>
                  <a:lnTo>
                    <a:pt x="449" y="579"/>
                  </a:lnTo>
                  <a:lnTo>
                    <a:pt x="396" y="639"/>
                  </a:lnTo>
                  <a:lnTo>
                    <a:pt x="350" y="698"/>
                  </a:lnTo>
                  <a:lnTo>
                    <a:pt x="303" y="764"/>
                  </a:lnTo>
                  <a:lnTo>
                    <a:pt x="257" y="830"/>
                  </a:lnTo>
                  <a:lnTo>
                    <a:pt x="218" y="896"/>
                  </a:lnTo>
                  <a:lnTo>
                    <a:pt x="185" y="968"/>
                  </a:lnTo>
                  <a:lnTo>
                    <a:pt x="152" y="1040"/>
                  </a:lnTo>
                  <a:lnTo>
                    <a:pt x="119" y="1113"/>
                  </a:lnTo>
                  <a:lnTo>
                    <a:pt x="92" y="1192"/>
                  </a:lnTo>
                  <a:lnTo>
                    <a:pt x="66" y="1264"/>
                  </a:lnTo>
                  <a:lnTo>
                    <a:pt x="46" y="1343"/>
                  </a:lnTo>
                  <a:lnTo>
                    <a:pt x="26" y="1422"/>
                  </a:lnTo>
                  <a:lnTo>
                    <a:pt x="13" y="1508"/>
                  </a:lnTo>
                  <a:lnTo>
                    <a:pt x="6" y="1587"/>
                  </a:lnTo>
                  <a:lnTo>
                    <a:pt x="0" y="1673"/>
                  </a:lnTo>
                  <a:lnTo>
                    <a:pt x="0" y="1752"/>
                  </a:lnTo>
                  <a:lnTo>
                    <a:pt x="0" y="1811"/>
                  </a:lnTo>
                  <a:lnTo>
                    <a:pt x="6" y="1864"/>
                  </a:lnTo>
                  <a:lnTo>
                    <a:pt x="13" y="1864"/>
                  </a:lnTo>
                  <a:lnTo>
                    <a:pt x="20" y="1870"/>
                  </a:lnTo>
                  <a:lnTo>
                    <a:pt x="33" y="1791"/>
                  </a:lnTo>
                  <a:lnTo>
                    <a:pt x="53" y="1712"/>
                  </a:lnTo>
                  <a:lnTo>
                    <a:pt x="72" y="1640"/>
                  </a:lnTo>
                  <a:lnTo>
                    <a:pt x="99" y="1561"/>
                  </a:lnTo>
                  <a:lnTo>
                    <a:pt x="125" y="1488"/>
                  </a:lnTo>
                  <a:lnTo>
                    <a:pt x="152" y="1416"/>
                  </a:lnTo>
                  <a:lnTo>
                    <a:pt x="185" y="1350"/>
                  </a:lnTo>
                  <a:lnTo>
                    <a:pt x="224" y="1284"/>
                  </a:lnTo>
                  <a:lnTo>
                    <a:pt x="264" y="1218"/>
                  </a:lnTo>
                  <a:lnTo>
                    <a:pt x="303" y="1152"/>
                  </a:lnTo>
                  <a:lnTo>
                    <a:pt x="350" y="1087"/>
                  </a:lnTo>
                  <a:lnTo>
                    <a:pt x="396" y="1027"/>
                  </a:lnTo>
                  <a:lnTo>
                    <a:pt x="495" y="915"/>
                  </a:lnTo>
                  <a:lnTo>
                    <a:pt x="607" y="810"/>
                  </a:lnTo>
                  <a:lnTo>
                    <a:pt x="666" y="764"/>
                  </a:lnTo>
                  <a:lnTo>
                    <a:pt x="726" y="718"/>
                  </a:lnTo>
                  <a:lnTo>
                    <a:pt x="792" y="672"/>
                  </a:lnTo>
                  <a:lnTo>
                    <a:pt x="851" y="632"/>
                  </a:lnTo>
                  <a:lnTo>
                    <a:pt x="924" y="593"/>
                  </a:lnTo>
                  <a:lnTo>
                    <a:pt x="990" y="560"/>
                  </a:lnTo>
                  <a:lnTo>
                    <a:pt x="1062" y="527"/>
                  </a:lnTo>
                  <a:lnTo>
                    <a:pt x="1128" y="494"/>
                  </a:lnTo>
                  <a:lnTo>
                    <a:pt x="1208" y="468"/>
                  </a:lnTo>
                  <a:lnTo>
                    <a:pt x="1280" y="448"/>
                  </a:lnTo>
                  <a:lnTo>
                    <a:pt x="1353" y="428"/>
                  </a:lnTo>
                  <a:lnTo>
                    <a:pt x="1432" y="408"/>
                  </a:lnTo>
                  <a:lnTo>
                    <a:pt x="1511" y="395"/>
                  </a:lnTo>
                  <a:lnTo>
                    <a:pt x="1590" y="388"/>
                  </a:lnTo>
                  <a:lnTo>
                    <a:pt x="1670" y="382"/>
                  </a:lnTo>
                  <a:lnTo>
                    <a:pt x="1755" y="382"/>
                  </a:lnTo>
                  <a:lnTo>
                    <a:pt x="1835" y="382"/>
                  </a:lnTo>
                  <a:lnTo>
                    <a:pt x="1920" y="388"/>
                  </a:lnTo>
                  <a:lnTo>
                    <a:pt x="2006" y="395"/>
                  </a:lnTo>
                  <a:lnTo>
                    <a:pt x="2085" y="415"/>
                  </a:lnTo>
                  <a:lnTo>
                    <a:pt x="2165" y="428"/>
                  </a:lnTo>
                  <a:lnTo>
                    <a:pt x="2244" y="448"/>
                  </a:lnTo>
                  <a:lnTo>
                    <a:pt x="2316" y="474"/>
                  </a:lnTo>
                  <a:lnTo>
                    <a:pt x="2396" y="500"/>
                  </a:lnTo>
                  <a:lnTo>
                    <a:pt x="2468" y="533"/>
                  </a:lnTo>
                  <a:lnTo>
                    <a:pt x="2541" y="566"/>
                  </a:lnTo>
                  <a:lnTo>
                    <a:pt x="2613" y="599"/>
                  </a:lnTo>
                  <a:lnTo>
                    <a:pt x="2679" y="645"/>
                  </a:lnTo>
                  <a:lnTo>
                    <a:pt x="2745" y="685"/>
                  </a:lnTo>
                  <a:lnTo>
                    <a:pt x="2811" y="731"/>
                  </a:lnTo>
                  <a:lnTo>
                    <a:pt x="2871" y="777"/>
                  </a:lnTo>
                  <a:lnTo>
                    <a:pt x="2930" y="830"/>
                  </a:lnTo>
                  <a:lnTo>
                    <a:pt x="2990" y="882"/>
                  </a:lnTo>
                  <a:lnTo>
                    <a:pt x="3043" y="942"/>
                  </a:lnTo>
                  <a:lnTo>
                    <a:pt x="3095" y="1001"/>
                  </a:lnTo>
                  <a:lnTo>
                    <a:pt x="3142" y="1060"/>
                  </a:lnTo>
                  <a:lnTo>
                    <a:pt x="3194" y="1126"/>
                  </a:lnTo>
                  <a:lnTo>
                    <a:pt x="3234" y="1192"/>
                  </a:lnTo>
                  <a:lnTo>
                    <a:pt x="3280" y="1258"/>
                  </a:lnTo>
                  <a:lnTo>
                    <a:pt x="3313" y="1324"/>
                  </a:lnTo>
                  <a:lnTo>
                    <a:pt x="3353" y="1396"/>
                  </a:lnTo>
                  <a:lnTo>
                    <a:pt x="3386" y="1468"/>
                  </a:lnTo>
                  <a:lnTo>
                    <a:pt x="3412" y="1547"/>
                  </a:lnTo>
                  <a:lnTo>
                    <a:pt x="3439" y="1620"/>
                  </a:lnTo>
                  <a:lnTo>
                    <a:pt x="3458" y="1699"/>
                  </a:lnTo>
                  <a:lnTo>
                    <a:pt x="3478" y="1778"/>
                  </a:lnTo>
                  <a:lnTo>
                    <a:pt x="3491" y="1857"/>
                  </a:lnTo>
                  <a:lnTo>
                    <a:pt x="3505" y="1943"/>
                  </a:lnTo>
                  <a:lnTo>
                    <a:pt x="3511" y="1844"/>
                  </a:lnTo>
                  <a:lnTo>
                    <a:pt x="3511" y="1745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0" name="Freeform 20"/>
            <p:cNvSpPr>
              <a:spLocks/>
            </p:cNvSpPr>
            <p:nvPr/>
          </p:nvSpPr>
          <p:spPr bwMode="auto">
            <a:xfrm>
              <a:off x="9820" y="9680"/>
              <a:ext cx="2231" cy="2226"/>
            </a:xfrm>
            <a:custGeom>
              <a:avLst/>
              <a:gdLst/>
              <a:ahLst/>
              <a:cxnLst>
                <a:cxn ang="0">
                  <a:pos x="184" y="1949"/>
                </a:cxn>
                <a:cxn ang="0">
                  <a:pos x="46" y="1949"/>
                </a:cxn>
                <a:cxn ang="0">
                  <a:pos x="0" y="1949"/>
                </a:cxn>
                <a:cxn ang="0">
                  <a:pos x="204" y="1982"/>
                </a:cxn>
                <a:cxn ang="0">
                  <a:pos x="402" y="2048"/>
                </a:cxn>
                <a:cxn ang="0">
                  <a:pos x="580" y="2127"/>
                </a:cxn>
                <a:cxn ang="0">
                  <a:pos x="759" y="2226"/>
                </a:cxn>
                <a:cxn ang="0">
                  <a:pos x="917" y="2167"/>
                </a:cxn>
                <a:cxn ang="0">
                  <a:pos x="1208" y="2015"/>
                </a:cxn>
                <a:cxn ang="0">
                  <a:pos x="1478" y="1824"/>
                </a:cxn>
                <a:cxn ang="0">
                  <a:pos x="1709" y="1587"/>
                </a:cxn>
                <a:cxn ang="0">
                  <a:pos x="1907" y="1324"/>
                </a:cxn>
                <a:cxn ang="0">
                  <a:pos x="2059" y="1027"/>
                </a:cxn>
                <a:cxn ang="0">
                  <a:pos x="2145" y="790"/>
                </a:cxn>
                <a:cxn ang="0">
                  <a:pos x="2184" y="626"/>
                </a:cxn>
                <a:cxn ang="0">
                  <a:pos x="2211" y="454"/>
                </a:cxn>
                <a:cxn ang="0">
                  <a:pos x="2224" y="283"/>
                </a:cxn>
                <a:cxn ang="0">
                  <a:pos x="2224" y="99"/>
                </a:cxn>
                <a:cxn ang="0">
                  <a:pos x="2204" y="99"/>
                </a:cxn>
                <a:cxn ang="0">
                  <a:pos x="2171" y="283"/>
                </a:cxn>
                <a:cxn ang="0">
                  <a:pos x="2125" y="468"/>
                </a:cxn>
                <a:cxn ang="0">
                  <a:pos x="2059" y="639"/>
                </a:cxn>
                <a:cxn ang="0">
                  <a:pos x="1980" y="810"/>
                </a:cxn>
                <a:cxn ang="0">
                  <a:pos x="1887" y="968"/>
                </a:cxn>
                <a:cxn ang="0">
                  <a:pos x="1782" y="1119"/>
                </a:cxn>
                <a:cxn ang="0">
                  <a:pos x="1663" y="1258"/>
                </a:cxn>
                <a:cxn ang="0">
                  <a:pos x="1531" y="1383"/>
                </a:cxn>
                <a:cxn ang="0">
                  <a:pos x="1392" y="1501"/>
                </a:cxn>
                <a:cxn ang="0">
                  <a:pos x="1247" y="1607"/>
                </a:cxn>
                <a:cxn ang="0">
                  <a:pos x="1082" y="1706"/>
                </a:cxn>
                <a:cxn ang="0">
                  <a:pos x="917" y="1785"/>
                </a:cxn>
                <a:cxn ang="0">
                  <a:pos x="745" y="1850"/>
                </a:cxn>
                <a:cxn ang="0">
                  <a:pos x="561" y="1897"/>
                </a:cxn>
                <a:cxn ang="0">
                  <a:pos x="376" y="1929"/>
                </a:cxn>
              </a:cxnLst>
              <a:rect l="0" t="0" r="r" b="b"/>
              <a:pathLst>
                <a:path w="2231" h="2226">
                  <a:moveTo>
                    <a:pt x="277" y="1943"/>
                  </a:moveTo>
                  <a:lnTo>
                    <a:pt x="184" y="1949"/>
                  </a:lnTo>
                  <a:lnTo>
                    <a:pt x="92" y="1949"/>
                  </a:lnTo>
                  <a:lnTo>
                    <a:pt x="46" y="1949"/>
                  </a:lnTo>
                  <a:lnTo>
                    <a:pt x="0" y="1949"/>
                  </a:lnTo>
                  <a:lnTo>
                    <a:pt x="105" y="1962"/>
                  </a:lnTo>
                  <a:lnTo>
                    <a:pt x="204" y="1982"/>
                  </a:lnTo>
                  <a:lnTo>
                    <a:pt x="303" y="2015"/>
                  </a:lnTo>
                  <a:lnTo>
                    <a:pt x="402" y="2048"/>
                  </a:lnTo>
                  <a:lnTo>
                    <a:pt x="495" y="2081"/>
                  </a:lnTo>
                  <a:lnTo>
                    <a:pt x="580" y="2127"/>
                  </a:lnTo>
                  <a:lnTo>
                    <a:pt x="673" y="2173"/>
                  </a:lnTo>
                  <a:lnTo>
                    <a:pt x="759" y="2226"/>
                  </a:lnTo>
                  <a:lnTo>
                    <a:pt x="917" y="2167"/>
                  </a:lnTo>
                  <a:lnTo>
                    <a:pt x="1062" y="2094"/>
                  </a:lnTo>
                  <a:lnTo>
                    <a:pt x="1208" y="2015"/>
                  </a:lnTo>
                  <a:lnTo>
                    <a:pt x="1346" y="1923"/>
                  </a:lnTo>
                  <a:lnTo>
                    <a:pt x="1478" y="1824"/>
                  </a:lnTo>
                  <a:lnTo>
                    <a:pt x="1597" y="1712"/>
                  </a:lnTo>
                  <a:lnTo>
                    <a:pt x="1709" y="1587"/>
                  </a:lnTo>
                  <a:lnTo>
                    <a:pt x="1815" y="1462"/>
                  </a:lnTo>
                  <a:lnTo>
                    <a:pt x="1907" y="1324"/>
                  </a:lnTo>
                  <a:lnTo>
                    <a:pt x="1986" y="1179"/>
                  </a:lnTo>
                  <a:lnTo>
                    <a:pt x="2059" y="1027"/>
                  </a:lnTo>
                  <a:lnTo>
                    <a:pt x="2118" y="869"/>
                  </a:lnTo>
                  <a:lnTo>
                    <a:pt x="2145" y="790"/>
                  </a:lnTo>
                  <a:lnTo>
                    <a:pt x="2165" y="711"/>
                  </a:lnTo>
                  <a:lnTo>
                    <a:pt x="2184" y="626"/>
                  </a:lnTo>
                  <a:lnTo>
                    <a:pt x="2198" y="540"/>
                  </a:lnTo>
                  <a:lnTo>
                    <a:pt x="2211" y="454"/>
                  </a:lnTo>
                  <a:lnTo>
                    <a:pt x="2224" y="369"/>
                  </a:lnTo>
                  <a:lnTo>
                    <a:pt x="2224" y="283"/>
                  </a:lnTo>
                  <a:lnTo>
                    <a:pt x="2231" y="198"/>
                  </a:lnTo>
                  <a:lnTo>
                    <a:pt x="2224" y="99"/>
                  </a:lnTo>
                  <a:lnTo>
                    <a:pt x="2217" y="0"/>
                  </a:lnTo>
                  <a:lnTo>
                    <a:pt x="2204" y="99"/>
                  </a:lnTo>
                  <a:lnTo>
                    <a:pt x="2191" y="191"/>
                  </a:lnTo>
                  <a:lnTo>
                    <a:pt x="2171" y="283"/>
                  </a:lnTo>
                  <a:lnTo>
                    <a:pt x="2151" y="375"/>
                  </a:lnTo>
                  <a:lnTo>
                    <a:pt x="2125" y="468"/>
                  </a:lnTo>
                  <a:lnTo>
                    <a:pt x="2092" y="553"/>
                  </a:lnTo>
                  <a:lnTo>
                    <a:pt x="2059" y="639"/>
                  </a:lnTo>
                  <a:lnTo>
                    <a:pt x="2019" y="724"/>
                  </a:lnTo>
                  <a:lnTo>
                    <a:pt x="1980" y="810"/>
                  </a:lnTo>
                  <a:lnTo>
                    <a:pt x="1934" y="889"/>
                  </a:lnTo>
                  <a:lnTo>
                    <a:pt x="1887" y="968"/>
                  </a:lnTo>
                  <a:lnTo>
                    <a:pt x="1835" y="1040"/>
                  </a:lnTo>
                  <a:lnTo>
                    <a:pt x="1782" y="1119"/>
                  </a:lnTo>
                  <a:lnTo>
                    <a:pt x="1722" y="1185"/>
                  </a:lnTo>
                  <a:lnTo>
                    <a:pt x="1663" y="1258"/>
                  </a:lnTo>
                  <a:lnTo>
                    <a:pt x="1597" y="1324"/>
                  </a:lnTo>
                  <a:lnTo>
                    <a:pt x="1531" y="1383"/>
                  </a:lnTo>
                  <a:lnTo>
                    <a:pt x="1465" y="1449"/>
                  </a:lnTo>
                  <a:lnTo>
                    <a:pt x="1392" y="1501"/>
                  </a:lnTo>
                  <a:lnTo>
                    <a:pt x="1320" y="1561"/>
                  </a:lnTo>
                  <a:lnTo>
                    <a:pt x="1247" y="1607"/>
                  </a:lnTo>
                  <a:lnTo>
                    <a:pt x="1168" y="1659"/>
                  </a:lnTo>
                  <a:lnTo>
                    <a:pt x="1082" y="1706"/>
                  </a:lnTo>
                  <a:lnTo>
                    <a:pt x="1003" y="1745"/>
                  </a:lnTo>
                  <a:lnTo>
                    <a:pt x="917" y="1785"/>
                  </a:lnTo>
                  <a:lnTo>
                    <a:pt x="831" y="1817"/>
                  </a:lnTo>
                  <a:lnTo>
                    <a:pt x="745" y="1850"/>
                  </a:lnTo>
                  <a:lnTo>
                    <a:pt x="653" y="1877"/>
                  </a:lnTo>
                  <a:lnTo>
                    <a:pt x="561" y="1897"/>
                  </a:lnTo>
                  <a:lnTo>
                    <a:pt x="468" y="1916"/>
                  </a:lnTo>
                  <a:lnTo>
                    <a:pt x="376" y="1929"/>
                  </a:lnTo>
                  <a:lnTo>
                    <a:pt x="277" y="194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0" name="Gerade Verbindung 9"/>
          <p:cNvCxnSpPr/>
          <p:nvPr/>
        </p:nvCxnSpPr>
        <p:spPr>
          <a:xfrm>
            <a:off x="179512" y="6143952"/>
            <a:ext cx="8784976" cy="6146"/>
          </a:xfrm>
          <a:prstGeom prst="line">
            <a:avLst/>
          </a:prstGeom>
          <a:ln w="22225">
            <a:solidFill>
              <a:srgbClr val="254A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01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9" name="Kép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5" t="29333"/>
          <a:stretch>
            <a:fillRect/>
          </a:stretch>
        </p:blipFill>
        <p:spPr>
          <a:xfrm>
            <a:off x="251520" y="908720"/>
            <a:ext cx="8712967" cy="288032"/>
          </a:xfrm>
          <a:prstGeom prst="rect">
            <a:avLst/>
          </a:prstGeom>
        </p:spPr>
      </p:pic>
      <p:sp>
        <p:nvSpPr>
          <p:cNvPr id="31" name="Google Shape;100;p14"/>
          <p:cNvSpPr txBox="1"/>
          <p:nvPr/>
        </p:nvSpPr>
        <p:spPr>
          <a:xfrm>
            <a:off x="1087566" y="1466330"/>
            <a:ext cx="696886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KROK </a:t>
            </a:r>
            <a:r>
              <a:rPr lang="en-GB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2 </a:t>
            </a:r>
            <a:r>
              <a:rPr lang="cs-CZ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– </a:t>
            </a:r>
            <a:r>
              <a:rPr lang="en-GB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Pilot</a:t>
            </a:r>
            <a:r>
              <a:rPr lang="cs-CZ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ní test</a:t>
            </a:r>
            <a:r>
              <a:rPr lang="en-GB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ILS </a:t>
            </a:r>
            <a:r>
              <a:rPr lang="cs-CZ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v</a:t>
            </a:r>
            <a:r>
              <a:rPr lang="en-GB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9 </a:t>
            </a:r>
            <a:r>
              <a:rPr lang="en-GB" sz="1800" b="1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ter</a:t>
            </a:r>
            <a:r>
              <a:rPr lang="cs-CZ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i</a:t>
            </a:r>
            <a:r>
              <a:rPr lang="en-GB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tori</a:t>
            </a:r>
            <a:r>
              <a:rPr lang="cs-CZ" sz="1800" b="1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ích</a:t>
            </a:r>
            <a:endParaRPr lang="en-US" sz="1800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67544" y="565626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sk-SK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3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488774"/>
              </p:ext>
            </p:extLst>
          </p:nvPr>
        </p:nvGraphicFramePr>
        <p:xfrm>
          <a:off x="498376" y="2261040"/>
          <a:ext cx="8075240" cy="3052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Rectangle 8">
            <a:extLst>
              <a:ext uri="{FF2B5EF4-FFF2-40B4-BE49-F238E27FC236}">
                <a16:creationId xmlns="" xmlns:a16="http://schemas.microsoft.com/office/drawing/2014/main" id="{28B8F833-8DA3-4D8D-ACEC-24F03BAC90C8}"/>
              </a:ext>
            </a:extLst>
          </p:cNvPr>
          <p:cNvSpPr/>
          <p:nvPr/>
        </p:nvSpPr>
        <p:spPr>
          <a:xfrm>
            <a:off x="611560" y="459738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pic>
        <p:nvPicPr>
          <p:cNvPr id="35" name="Obrázek 34" descr="C:\Users\petra\AppData\Local\Microsoft\Windows\INetCache\Content.Outlook\N9SFK3NJ\standard logo -image-InnoSchool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7236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29"/>
          <p:cNvSpPr txBox="1"/>
          <p:nvPr/>
        </p:nvSpPr>
        <p:spPr>
          <a:xfrm>
            <a:off x="107504" y="6165304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00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3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5652120" y="3140968"/>
            <a:ext cx="3312368" cy="3024336"/>
            <a:chOff x="3800" y="6967"/>
            <a:chExt cx="8640" cy="8179"/>
          </a:xfrm>
        </p:grpSpPr>
        <p:sp>
          <p:nvSpPr>
            <p:cNvPr id="5122" name="Freeform 2"/>
            <p:cNvSpPr>
              <a:spLocks/>
            </p:cNvSpPr>
            <p:nvPr/>
          </p:nvSpPr>
          <p:spPr bwMode="auto">
            <a:xfrm>
              <a:off x="4869" y="10365"/>
              <a:ext cx="641" cy="421"/>
            </a:xfrm>
            <a:custGeom>
              <a:avLst/>
              <a:gdLst/>
              <a:ahLst/>
              <a:cxnLst>
                <a:cxn ang="0">
                  <a:pos x="324" y="421"/>
                </a:cxn>
                <a:cxn ang="0">
                  <a:pos x="390" y="415"/>
                </a:cxn>
                <a:cxn ang="0">
                  <a:pos x="449" y="395"/>
                </a:cxn>
                <a:cxn ang="0">
                  <a:pos x="502" y="369"/>
                </a:cxn>
                <a:cxn ang="0">
                  <a:pos x="548" y="329"/>
                </a:cxn>
                <a:cxn ang="0">
                  <a:pos x="588" y="276"/>
                </a:cxn>
                <a:cxn ang="0">
                  <a:pos x="621" y="224"/>
                </a:cxn>
                <a:cxn ang="0">
                  <a:pos x="634" y="164"/>
                </a:cxn>
                <a:cxn ang="0">
                  <a:pos x="641" y="99"/>
                </a:cxn>
                <a:cxn ang="0">
                  <a:pos x="641" y="46"/>
                </a:cxn>
                <a:cxn ang="0">
                  <a:pos x="627" y="0"/>
                </a:cxn>
                <a:cxn ang="0">
                  <a:pos x="608" y="39"/>
                </a:cxn>
                <a:cxn ang="0">
                  <a:pos x="581" y="85"/>
                </a:cxn>
                <a:cxn ang="0">
                  <a:pos x="548" y="118"/>
                </a:cxn>
                <a:cxn ang="0">
                  <a:pos x="509" y="151"/>
                </a:cxn>
                <a:cxn ang="0">
                  <a:pos x="469" y="178"/>
                </a:cxn>
                <a:cxn ang="0">
                  <a:pos x="423" y="197"/>
                </a:cxn>
                <a:cxn ang="0">
                  <a:pos x="377" y="211"/>
                </a:cxn>
                <a:cxn ang="0">
                  <a:pos x="324" y="211"/>
                </a:cxn>
                <a:cxn ang="0">
                  <a:pos x="271" y="211"/>
                </a:cxn>
                <a:cxn ang="0">
                  <a:pos x="225" y="197"/>
                </a:cxn>
                <a:cxn ang="0">
                  <a:pos x="178" y="178"/>
                </a:cxn>
                <a:cxn ang="0">
                  <a:pos x="139" y="151"/>
                </a:cxn>
                <a:cxn ang="0">
                  <a:pos x="99" y="118"/>
                </a:cxn>
                <a:cxn ang="0">
                  <a:pos x="66" y="85"/>
                </a:cxn>
                <a:cxn ang="0">
                  <a:pos x="40" y="39"/>
                </a:cxn>
                <a:cxn ang="0">
                  <a:pos x="20" y="0"/>
                </a:cxn>
                <a:cxn ang="0">
                  <a:pos x="7" y="46"/>
                </a:cxn>
                <a:cxn ang="0">
                  <a:pos x="0" y="105"/>
                </a:cxn>
                <a:cxn ang="0">
                  <a:pos x="7" y="164"/>
                </a:cxn>
                <a:cxn ang="0">
                  <a:pos x="27" y="224"/>
                </a:cxn>
                <a:cxn ang="0">
                  <a:pos x="60" y="283"/>
                </a:cxn>
                <a:cxn ang="0">
                  <a:pos x="99" y="329"/>
                </a:cxn>
                <a:cxn ang="0">
                  <a:pos x="145" y="369"/>
                </a:cxn>
                <a:cxn ang="0">
                  <a:pos x="198" y="395"/>
                </a:cxn>
                <a:cxn ang="0">
                  <a:pos x="258" y="415"/>
                </a:cxn>
                <a:cxn ang="0">
                  <a:pos x="324" y="421"/>
                </a:cxn>
              </a:cxnLst>
              <a:rect l="0" t="0" r="r" b="b"/>
              <a:pathLst>
                <a:path w="641" h="421">
                  <a:moveTo>
                    <a:pt x="324" y="421"/>
                  </a:moveTo>
                  <a:lnTo>
                    <a:pt x="390" y="415"/>
                  </a:lnTo>
                  <a:lnTo>
                    <a:pt x="449" y="395"/>
                  </a:lnTo>
                  <a:lnTo>
                    <a:pt x="502" y="369"/>
                  </a:lnTo>
                  <a:lnTo>
                    <a:pt x="548" y="329"/>
                  </a:lnTo>
                  <a:lnTo>
                    <a:pt x="588" y="276"/>
                  </a:lnTo>
                  <a:lnTo>
                    <a:pt x="621" y="224"/>
                  </a:lnTo>
                  <a:lnTo>
                    <a:pt x="634" y="164"/>
                  </a:lnTo>
                  <a:lnTo>
                    <a:pt x="641" y="99"/>
                  </a:lnTo>
                  <a:lnTo>
                    <a:pt x="641" y="46"/>
                  </a:lnTo>
                  <a:lnTo>
                    <a:pt x="627" y="0"/>
                  </a:lnTo>
                  <a:lnTo>
                    <a:pt x="608" y="39"/>
                  </a:lnTo>
                  <a:lnTo>
                    <a:pt x="581" y="85"/>
                  </a:lnTo>
                  <a:lnTo>
                    <a:pt x="548" y="118"/>
                  </a:lnTo>
                  <a:lnTo>
                    <a:pt x="509" y="151"/>
                  </a:lnTo>
                  <a:lnTo>
                    <a:pt x="469" y="178"/>
                  </a:lnTo>
                  <a:lnTo>
                    <a:pt x="423" y="197"/>
                  </a:lnTo>
                  <a:lnTo>
                    <a:pt x="377" y="211"/>
                  </a:lnTo>
                  <a:lnTo>
                    <a:pt x="324" y="211"/>
                  </a:lnTo>
                  <a:lnTo>
                    <a:pt x="271" y="211"/>
                  </a:lnTo>
                  <a:lnTo>
                    <a:pt x="225" y="197"/>
                  </a:lnTo>
                  <a:lnTo>
                    <a:pt x="178" y="178"/>
                  </a:lnTo>
                  <a:lnTo>
                    <a:pt x="139" y="151"/>
                  </a:lnTo>
                  <a:lnTo>
                    <a:pt x="99" y="118"/>
                  </a:lnTo>
                  <a:lnTo>
                    <a:pt x="66" y="85"/>
                  </a:lnTo>
                  <a:lnTo>
                    <a:pt x="40" y="39"/>
                  </a:lnTo>
                  <a:lnTo>
                    <a:pt x="20" y="0"/>
                  </a:lnTo>
                  <a:lnTo>
                    <a:pt x="7" y="46"/>
                  </a:lnTo>
                  <a:lnTo>
                    <a:pt x="0" y="105"/>
                  </a:lnTo>
                  <a:lnTo>
                    <a:pt x="7" y="164"/>
                  </a:lnTo>
                  <a:lnTo>
                    <a:pt x="27" y="224"/>
                  </a:lnTo>
                  <a:lnTo>
                    <a:pt x="60" y="283"/>
                  </a:lnTo>
                  <a:lnTo>
                    <a:pt x="99" y="329"/>
                  </a:lnTo>
                  <a:lnTo>
                    <a:pt x="145" y="369"/>
                  </a:lnTo>
                  <a:lnTo>
                    <a:pt x="198" y="395"/>
                  </a:lnTo>
                  <a:lnTo>
                    <a:pt x="258" y="415"/>
                  </a:lnTo>
                  <a:lnTo>
                    <a:pt x="324" y="42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3" name="Freeform 3"/>
            <p:cNvSpPr>
              <a:spLocks/>
            </p:cNvSpPr>
            <p:nvPr/>
          </p:nvSpPr>
          <p:spPr bwMode="auto">
            <a:xfrm>
              <a:off x="3800" y="8863"/>
              <a:ext cx="2785" cy="1502"/>
            </a:xfrm>
            <a:custGeom>
              <a:avLst/>
              <a:gdLst/>
              <a:ahLst/>
              <a:cxnLst>
                <a:cxn ang="0">
                  <a:pos x="1525" y="218"/>
                </a:cxn>
                <a:cxn ang="0">
                  <a:pos x="1789" y="270"/>
                </a:cxn>
                <a:cxn ang="0">
                  <a:pos x="2026" y="363"/>
                </a:cxn>
                <a:cxn ang="0">
                  <a:pos x="2244" y="501"/>
                </a:cxn>
                <a:cxn ang="0">
                  <a:pos x="2429" y="679"/>
                </a:cxn>
                <a:cxn ang="0">
                  <a:pos x="2581" y="883"/>
                </a:cxn>
                <a:cxn ang="0">
                  <a:pos x="2700" y="1113"/>
                </a:cxn>
                <a:cxn ang="0">
                  <a:pos x="2766" y="1370"/>
                </a:cxn>
                <a:cxn ang="0">
                  <a:pos x="2785" y="1449"/>
                </a:cxn>
                <a:cxn ang="0">
                  <a:pos x="2785" y="1324"/>
                </a:cxn>
                <a:cxn ang="0">
                  <a:pos x="2772" y="1179"/>
                </a:cxn>
                <a:cxn ang="0">
                  <a:pos x="2746" y="1047"/>
                </a:cxn>
                <a:cxn ang="0">
                  <a:pos x="2700" y="916"/>
                </a:cxn>
                <a:cxn ang="0">
                  <a:pos x="2620" y="731"/>
                </a:cxn>
                <a:cxn ang="0">
                  <a:pos x="2469" y="507"/>
                </a:cxn>
                <a:cxn ang="0">
                  <a:pos x="2277" y="317"/>
                </a:cxn>
                <a:cxn ang="0">
                  <a:pos x="2053" y="172"/>
                </a:cxn>
                <a:cxn ang="0">
                  <a:pos x="1868" y="86"/>
                </a:cxn>
                <a:cxn ang="0">
                  <a:pos x="1736" y="47"/>
                </a:cxn>
                <a:cxn ang="0">
                  <a:pos x="1604" y="20"/>
                </a:cxn>
                <a:cxn ang="0">
                  <a:pos x="1459" y="7"/>
                </a:cxn>
                <a:cxn ang="0">
                  <a:pos x="1320" y="7"/>
                </a:cxn>
                <a:cxn ang="0">
                  <a:pos x="1175" y="20"/>
                </a:cxn>
                <a:cxn ang="0">
                  <a:pos x="1043" y="47"/>
                </a:cxn>
                <a:cxn ang="0">
                  <a:pos x="911" y="86"/>
                </a:cxn>
                <a:cxn ang="0">
                  <a:pos x="726" y="172"/>
                </a:cxn>
                <a:cxn ang="0">
                  <a:pos x="502" y="323"/>
                </a:cxn>
                <a:cxn ang="0">
                  <a:pos x="317" y="514"/>
                </a:cxn>
                <a:cxn ang="0">
                  <a:pos x="165" y="731"/>
                </a:cxn>
                <a:cxn ang="0">
                  <a:pos x="79" y="922"/>
                </a:cxn>
                <a:cxn ang="0">
                  <a:pos x="40" y="1047"/>
                </a:cxn>
                <a:cxn ang="0">
                  <a:pos x="13" y="1186"/>
                </a:cxn>
                <a:cxn ang="0">
                  <a:pos x="0" y="1324"/>
                </a:cxn>
                <a:cxn ang="0">
                  <a:pos x="0" y="1449"/>
                </a:cxn>
                <a:cxn ang="0">
                  <a:pos x="20" y="1364"/>
                </a:cxn>
                <a:cxn ang="0">
                  <a:pos x="86" y="1113"/>
                </a:cxn>
                <a:cxn ang="0">
                  <a:pos x="198" y="883"/>
                </a:cxn>
                <a:cxn ang="0">
                  <a:pos x="350" y="679"/>
                </a:cxn>
                <a:cxn ang="0">
                  <a:pos x="541" y="501"/>
                </a:cxn>
                <a:cxn ang="0">
                  <a:pos x="752" y="363"/>
                </a:cxn>
                <a:cxn ang="0">
                  <a:pos x="997" y="270"/>
                </a:cxn>
                <a:cxn ang="0">
                  <a:pos x="1254" y="218"/>
                </a:cxn>
              </a:cxnLst>
              <a:rect l="0" t="0" r="r" b="b"/>
              <a:pathLst>
                <a:path w="2785" h="1502">
                  <a:moveTo>
                    <a:pt x="1393" y="211"/>
                  </a:moveTo>
                  <a:lnTo>
                    <a:pt x="1525" y="218"/>
                  </a:lnTo>
                  <a:lnTo>
                    <a:pt x="1657" y="238"/>
                  </a:lnTo>
                  <a:lnTo>
                    <a:pt x="1789" y="270"/>
                  </a:lnTo>
                  <a:lnTo>
                    <a:pt x="1908" y="310"/>
                  </a:lnTo>
                  <a:lnTo>
                    <a:pt x="2026" y="363"/>
                  </a:lnTo>
                  <a:lnTo>
                    <a:pt x="2139" y="428"/>
                  </a:lnTo>
                  <a:lnTo>
                    <a:pt x="2244" y="501"/>
                  </a:lnTo>
                  <a:lnTo>
                    <a:pt x="2343" y="587"/>
                  </a:lnTo>
                  <a:lnTo>
                    <a:pt x="2429" y="679"/>
                  </a:lnTo>
                  <a:lnTo>
                    <a:pt x="2515" y="777"/>
                  </a:lnTo>
                  <a:lnTo>
                    <a:pt x="2581" y="883"/>
                  </a:lnTo>
                  <a:lnTo>
                    <a:pt x="2647" y="995"/>
                  </a:lnTo>
                  <a:lnTo>
                    <a:pt x="2700" y="1113"/>
                  </a:lnTo>
                  <a:lnTo>
                    <a:pt x="2739" y="1238"/>
                  </a:lnTo>
                  <a:lnTo>
                    <a:pt x="2766" y="1370"/>
                  </a:lnTo>
                  <a:lnTo>
                    <a:pt x="2785" y="1502"/>
                  </a:lnTo>
                  <a:lnTo>
                    <a:pt x="2785" y="1449"/>
                  </a:lnTo>
                  <a:lnTo>
                    <a:pt x="2785" y="1390"/>
                  </a:lnTo>
                  <a:lnTo>
                    <a:pt x="2785" y="1324"/>
                  </a:lnTo>
                  <a:lnTo>
                    <a:pt x="2779" y="1252"/>
                  </a:lnTo>
                  <a:lnTo>
                    <a:pt x="2772" y="1179"/>
                  </a:lnTo>
                  <a:lnTo>
                    <a:pt x="2759" y="1113"/>
                  </a:lnTo>
                  <a:lnTo>
                    <a:pt x="2746" y="1047"/>
                  </a:lnTo>
                  <a:lnTo>
                    <a:pt x="2726" y="982"/>
                  </a:lnTo>
                  <a:lnTo>
                    <a:pt x="2700" y="916"/>
                  </a:lnTo>
                  <a:lnTo>
                    <a:pt x="2680" y="850"/>
                  </a:lnTo>
                  <a:lnTo>
                    <a:pt x="2620" y="731"/>
                  </a:lnTo>
                  <a:lnTo>
                    <a:pt x="2548" y="613"/>
                  </a:lnTo>
                  <a:lnTo>
                    <a:pt x="2469" y="507"/>
                  </a:lnTo>
                  <a:lnTo>
                    <a:pt x="2376" y="409"/>
                  </a:lnTo>
                  <a:lnTo>
                    <a:pt x="2277" y="317"/>
                  </a:lnTo>
                  <a:lnTo>
                    <a:pt x="2172" y="238"/>
                  </a:lnTo>
                  <a:lnTo>
                    <a:pt x="2053" y="172"/>
                  </a:lnTo>
                  <a:lnTo>
                    <a:pt x="1934" y="112"/>
                  </a:lnTo>
                  <a:lnTo>
                    <a:pt x="1868" y="86"/>
                  </a:lnTo>
                  <a:lnTo>
                    <a:pt x="1802" y="66"/>
                  </a:lnTo>
                  <a:lnTo>
                    <a:pt x="1736" y="47"/>
                  </a:lnTo>
                  <a:lnTo>
                    <a:pt x="1670" y="33"/>
                  </a:lnTo>
                  <a:lnTo>
                    <a:pt x="1604" y="20"/>
                  </a:lnTo>
                  <a:lnTo>
                    <a:pt x="1531" y="7"/>
                  </a:lnTo>
                  <a:lnTo>
                    <a:pt x="1459" y="7"/>
                  </a:lnTo>
                  <a:lnTo>
                    <a:pt x="1393" y="0"/>
                  </a:lnTo>
                  <a:lnTo>
                    <a:pt x="1320" y="7"/>
                  </a:lnTo>
                  <a:lnTo>
                    <a:pt x="1247" y="14"/>
                  </a:lnTo>
                  <a:lnTo>
                    <a:pt x="1175" y="20"/>
                  </a:lnTo>
                  <a:lnTo>
                    <a:pt x="1109" y="33"/>
                  </a:lnTo>
                  <a:lnTo>
                    <a:pt x="1043" y="47"/>
                  </a:lnTo>
                  <a:lnTo>
                    <a:pt x="977" y="66"/>
                  </a:lnTo>
                  <a:lnTo>
                    <a:pt x="911" y="86"/>
                  </a:lnTo>
                  <a:lnTo>
                    <a:pt x="845" y="112"/>
                  </a:lnTo>
                  <a:lnTo>
                    <a:pt x="726" y="172"/>
                  </a:lnTo>
                  <a:lnTo>
                    <a:pt x="607" y="244"/>
                  </a:lnTo>
                  <a:lnTo>
                    <a:pt x="502" y="323"/>
                  </a:lnTo>
                  <a:lnTo>
                    <a:pt x="403" y="415"/>
                  </a:lnTo>
                  <a:lnTo>
                    <a:pt x="317" y="514"/>
                  </a:lnTo>
                  <a:lnTo>
                    <a:pt x="231" y="619"/>
                  </a:lnTo>
                  <a:lnTo>
                    <a:pt x="165" y="731"/>
                  </a:lnTo>
                  <a:lnTo>
                    <a:pt x="106" y="857"/>
                  </a:lnTo>
                  <a:lnTo>
                    <a:pt x="79" y="922"/>
                  </a:lnTo>
                  <a:lnTo>
                    <a:pt x="59" y="982"/>
                  </a:lnTo>
                  <a:lnTo>
                    <a:pt x="40" y="1047"/>
                  </a:lnTo>
                  <a:lnTo>
                    <a:pt x="26" y="1120"/>
                  </a:lnTo>
                  <a:lnTo>
                    <a:pt x="13" y="1186"/>
                  </a:lnTo>
                  <a:lnTo>
                    <a:pt x="7" y="1258"/>
                  </a:lnTo>
                  <a:lnTo>
                    <a:pt x="0" y="1324"/>
                  </a:lnTo>
                  <a:lnTo>
                    <a:pt x="0" y="1396"/>
                  </a:lnTo>
                  <a:lnTo>
                    <a:pt x="0" y="1449"/>
                  </a:lnTo>
                  <a:lnTo>
                    <a:pt x="0" y="1495"/>
                  </a:lnTo>
                  <a:lnTo>
                    <a:pt x="20" y="1364"/>
                  </a:lnTo>
                  <a:lnTo>
                    <a:pt x="46" y="1238"/>
                  </a:lnTo>
                  <a:lnTo>
                    <a:pt x="86" y="1113"/>
                  </a:lnTo>
                  <a:lnTo>
                    <a:pt x="139" y="995"/>
                  </a:lnTo>
                  <a:lnTo>
                    <a:pt x="198" y="883"/>
                  </a:lnTo>
                  <a:lnTo>
                    <a:pt x="271" y="777"/>
                  </a:lnTo>
                  <a:lnTo>
                    <a:pt x="350" y="679"/>
                  </a:lnTo>
                  <a:lnTo>
                    <a:pt x="442" y="587"/>
                  </a:lnTo>
                  <a:lnTo>
                    <a:pt x="541" y="501"/>
                  </a:lnTo>
                  <a:lnTo>
                    <a:pt x="640" y="428"/>
                  </a:lnTo>
                  <a:lnTo>
                    <a:pt x="752" y="363"/>
                  </a:lnTo>
                  <a:lnTo>
                    <a:pt x="871" y="310"/>
                  </a:lnTo>
                  <a:lnTo>
                    <a:pt x="997" y="270"/>
                  </a:lnTo>
                  <a:lnTo>
                    <a:pt x="1122" y="238"/>
                  </a:lnTo>
                  <a:lnTo>
                    <a:pt x="1254" y="218"/>
                  </a:lnTo>
                  <a:lnTo>
                    <a:pt x="1393" y="21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auto">
            <a:xfrm>
              <a:off x="4651" y="9720"/>
              <a:ext cx="1076" cy="645"/>
            </a:xfrm>
            <a:custGeom>
              <a:avLst/>
              <a:gdLst/>
              <a:ahLst/>
              <a:cxnLst>
                <a:cxn ang="0">
                  <a:pos x="482" y="6"/>
                </a:cxn>
                <a:cxn ang="0">
                  <a:pos x="383" y="26"/>
                </a:cxn>
                <a:cxn ang="0">
                  <a:pos x="284" y="65"/>
                </a:cxn>
                <a:cxn ang="0">
                  <a:pos x="198" y="125"/>
                </a:cxn>
                <a:cxn ang="0">
                  <a:pos x="126" y="197"/>
                </a:cxn>
                <a:cxn ang="0">
                  <a:pos x="66" y="283"/>
                </a:cxn>
                <a:cxn ang="0">
                  <a:pos x="27" y="381"/>
                </a:cxn>
                <a:cxn ang="0">
                  <a:pos x="7" y="487"/>
                </a:cxn>
                <a:cxn ang="0">
                  <a:pos x="7" y="592"/>
                </a:cxn>
                <a:cxn ang="0">
                  <a:pos x="27" y="599"/>
                </a:cxn>
                <a:cxn ang="0">
                  <a:pos x="60" y="513"/>
                </a:cxn>
                <a:cxn ang="0">
                  <a:pos x="106" y="434"/>
                </a:cxn>
                <a:cxn ang="0">
                  <a:pos x="165" y="362"/>
                </a:cxn>
                <a:cxn ang="0">
                  <a:pos x="231" y="309"/>
                </a:cxn>
                <a:cxn ang="0">
                  <a:pos x="311" y="263"/>
                </a:cxn>
                <a:cxn ang="0">
                  <a:pos x="396" y="230"/>
                </a:cxn>
                <a:cxn ang="0">
                  <a:pos x="489" y="210"/>
                </a:cxn>
                <a:cxn ang="0">
                  <a:pos x="588" y="210"/>
                </a:cxn>
                <a:cxn ang="0">
                  <a:pos x="680" y="230"/>
                </a:cxn>
                <a:cxn ang="0">
                  <a:pos x="766" y="263"/>
                </a:cxn>
                <a:cxn ang="0">
                  <a:pos x="845" y="309"/>
                </a:cxn>
                <a:cxn ang="0">
                  <a:pos x="918" y="362"/>
                </a:cxn>
                <a:cxn ang="0">
                  <a:pos x="977" y="434"/>
                </a:cxn>
                <a:cxn ang="0">
                  <a:pos x="1024" y="513"/>
                </a:cxn>
                <a:cxn ang="0">
                  <a:pos x="1057" y="599"/>
                </a:cxn>
                <a:cxn ang="0">
                  <a:pos x="1076" y="592"/>
                </a:cxn>
                <a:cxn ang="0">
                  <a:pos x="1076" y="480"/>
                </a:cxn>
                <a:cxn ang="0">
                  <a:pos x="1057" y="375"/>
                </a:cxn>
                <a:cxn ang="0">
                  <a:pos x="1010" y="283"/>
                </a:cxn>
                <a:cxn ang="0">
                  <a:pos x="958" y="197"/>
                </a:cxn>
                <a:cxn ang="0">
                  <a:pos x="885" y="125"/>
                </a:cxn>
                <a:cxn ang="0">
                  <a:pos x="799" y="65"/>
                </a:cxn>
                <a:cxn ang="0">
                  <a:pos x="700" y="26"/>
                </a:cxn>
                <a:cxn ang="0">
                  <a:pos x="595" y="6"/>
                </a:cxn>
              </a:cxnLst>
              <a:rect l="0" t="0" r="r" b="b"/>
              <a:pathLst>
                <a:path w="1076" h="645">
                  <a:moveTo>
                    <a:pt x="542" y="0"/>
                  </a:moveTo>
                  <a:lnTo>
                    <a:pt x="482" y="6"/>
                  </a:lnTo>
                  <a:lnTo>
                    <a:pt x="429" y="13"/>
                  </a:lnTo>
                  <a:lnTo>
                    <a:pt x="383" y="26"/>
                  </a:lnTo>
                  <a:lnTo>
                    <a:pt x="330" y="46"/>
                  </a:lnTo>
                  <a:lnTo>
                    <a:pt x="284" y="65"/>
                  </a:lnTo>
                  <a:lnTo>
                    <a:pt x="238" y="92"/>
                  </a:lnTo>
                  <a:lnTo>
                    <a:pt x="198" y="125"/>
                  </a:lnTo>
                  <a:lnTo>
                    <a:pt x="159" y="158"/>
                  </a:lnTo>
                  <a:lnTo>
                    <a:pt x="126" y="197"/>
                  </a:lnTo>
                  <a:lnTo>
                    <a:pt x="93" y="237"/>
                  </a:lnTo>
                  <a:lnTo>
                    <a:pt x="66" y="283"/>
                  </a:lnTo>
                  <a:lnTo>
                    <a:pt x="47" y="329"/>
                  </a:lnTo>
                  <a:lnTo>
                    <a:pt x="27" y="381"/>
                  </a:lnTo>
                  <a:lnTo>
                    <a:pt x="14" y="434"/>
                  </a:lnTo>
                  <a:lnTo>
                    <a:pt x="7" y="487"/>
                  </a:lnTo>
                  <a:lnTo>
                    <a:pt x="0" y="539"/>
                  </a:lnTo>
                  <a:lnTo>
                    <a:pt x="7" y="592"/>
                  </a:lnTo>
                  <a:lnTo>
                    <a:pt x="14" y="638"/>
                  </a:lnTo>
                  <a:lnTo>
                    <a:pt x="27" y="599"/>
                  </a:lnTo>
                  <a:lnTo>
                    <a:pt x="40" y="553"/>
                  </a:lnTo>
                  <a:lnTo>
                    <a:pt x="60" y="513"/>
                  </a:lnTo>
                  <a:lnTo>
                    <a:pt x="80" y="467"/>
                  </a:lnTo>
                  <a:lnTo>
                    <a:pt x="106" y="434"/>
                  </a:lnTo>
                  <a:lnTo>
                    <a:pt x="132" y="395"/>
                  </a:lnTo>
                  <a:lnTo>
                    <a:pt x="165" y="362"/>
                  </a:lnTo>
                  <a:lnTo>
                    <a:pt x="198" y="335"/>
                  </a:lnTo>
                  <a:lnTo>
                    <a:pt x="231" y="309"/>
                  </a:lnTo>
                  <a:lnTo>
                    <a:pt x="271" y="283"/>
                  </a:lnTo>
                  <a:lnTo>
                    <a:pt x="311" y="263"/>
                  </a:lnTo>
                  <a:lnTo>
                    <a:pt x="357" y="243"/>
                  </a:lnTo>
                  <a:lnTo>
                    <a:pt x="396" y="230"/>
                  </a:lnTo>
                  <a:lnTo>
                    <a:pt x="443" y="217"/>
                  </a:lnTo>
                  <a:lnTo>
                    <a:pt x="489" y="210"/>
                  </a:lnTo>
                  <a:lnTo>
                    <a:pt x="542" y="210"/>
                  </a:lnTo>
                  <a:lnTo>
                    <a:pt x="588" y="210"/>
                  </a:lnTo>
                  <a:lnTo>
                    <a:pt x="634" y="217"/>
                  </a:lnTo>
                  <a:lnTo>
                    <a:pt x="680" y="230"/>
                  </a:lnTo>
                  <a:lnTo>
                    <a:pt x="727" y="243"/>
                  </a:lnTo>
                  <a:lnTo>
                    <a:pt x="766" y="263"/>
                  </a:lnTo>
                  <a:lnTo>
                    <a:pt x="812" y="283"/>
                  </a:lnTo>
                  <a:lnTo>
                    <a:pt x="845" y="309"/>
                  </a:lnTo>
                  <a:lnTo>
                    <a:pt x="885" y="335"/>
                  </a:lnTo>
                  <a:lnTo>
                    <a:pt x="918" y="362"/>
                  </a:lnTo>
                  <a:lnTo>
                    <a:pt x="951" y="395"/>
                  </a:lnTo>
                  <a:lnTo>
                    <a:pt x="977" y="434"/>
                  </a:lnTo>
                  <a:lnTo>
                    <a:pt x="1004" y="474"/>
                  </a:lnTo>
                  <a:lnTo>
                    <a:pt x="1024" y="513"/>
                  </a:lnTo>
                  <a:lnTo>
                    <a:pt x="1043" y="553"/>
                  </a:lnTo>
                  <a:lnTo>
                    <a:pt x="1057" y="599"/>
                  </a:lnTo>
                  <a:lnTo>
                    <a:pt x="1070" y="645"/>
                  </a:lnTo>
                  <a:lnTo>
                    <a:pt x="1076" y="592"/>
                  </a:lnTo>
                  <a:lnTo>
                    <a:pt x="1076" y="539"/>
                  </a:lnTo>
                  <a:lnTo>
                    <a:pt x="1076" y="480"/>
                  </a:lnTo>
                  <a:lnTo>
                    <a:pt x="1070" y="428"/>
                  </a:lnTo>
                  <a:lnTo>
                    <a:pt x="1057" y="375"/>
                  </a:lnTo>
                  <a:lnTo>
                    <a:pt x="1037" y="329"/>
                  </a:lnTo>
                  <a:lnTo>
                    <a:pt x="1010" y="283"/>
                  </a:lnTo>
                  <a:lnTo>
                    <a:pt x="984" y="237"/>
                  </a:lnTo>
                  <a:lnTo>
                    <a:pt x="958" y="197"/>
                  </a:lnTo>
                  <a:lnTo>
                    <a:pt x="918" y="158"/>
                  </a:lnTo>
                  <a:lnTo>
                    <a:pt x="885" y="125"/>
                  </a:lnTo>
                  <a:lnTo>
                    <a:pt x="839" y="92"/>
                  </a:lnTo>
                  <a:lnTo>
                    <a:pt x="799" y="65"/>
                  </a:lnTo>
                  <a:lnTo>
                    <a:pt x="746" y="46"/>
                  </a:lnTo>
                  <a:lnTo>
                    <a:pt x="700" y="26"/>
                  </a:lnTo>
                  <a:lnTo>
                    <a:pt x="647" y="13"/>
                  </a:lnTo>
                  <a:lnTo>
                    <a:pt x="595" y="6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auto">
            <a:xfrm>
              <a:off x="4011" y="10358"/>
              <a:ext cx="2357" cy="1284"/>
            </a:xfrm>
            <a:custGeom>
              <a:avLst/>
              <a:gdLst/>
              <a:ahLst/>
              <a:cxnLst>
                <a:cxn ang="0">
                  <a:pos x="1301" y="1278"/>
                </a:cxn>
                <a:cxn ang="0">
                  <a:pos x="1532" y="1232"/>
                </a:cxn>
                <a:cxn ang="0">
                  <a:pos x="1743" y="1139"/>
                </a:cxn>
                <a:cxn ang="0">
                  <a:pos x="1934" y="1014"/>
                </a:cxn>
                <a:cxn ang="0">
                  <a:pos x="2093" y="856"/>
                </a:cxn>
                <a:cxn ang="0">
                  <a:pos x="2218" y="665"/>
                </a:cxn>
                <a:cxn ang="0">
                  <a:pos x="2304" y="455"/>
                </a:cxn>
                <a:cxn ang="0">
                  <a:pos x="2350" y="224"/>
                </a:cxn>
                <a:cxn ang="0">
                  <a:pos x="2357" y="60"/>
                </a:cxn>
                <a:cxn ang="0">
                  <a:pos x="2337" y="119"/>
                </a:cxn>
                <a:cxn ang="0">
                  <a:pos x="2277" y="330"/>
                </a:cxn>
                <a:cxn ang="0">
                  <a:pos x="2185" y="520"/>
                </a:cxn>
                <a:cxn ang="0">
                  <a:pos x="2053" y="692"/>
                </a:cxn>
                <a:cxn ang="0">
                  <a:pos x="1895" y="830"/>
                </a:cxn>
                <a:cxn ang="0">
                  <a:pos x="1716" y="949"/>
                </a:cxn>
                <a:cxn ang="0">
                  <a:pos x="1512" y="1028"/>
                </a:cxn>
                <a:cxn ang="0">
                  <a:pos x="1294" y="1067"/>
                </a:cxn>
                <a:cxn ang="0">
                  <a:pos x="1069" y="1067"/>
                </a:cxn>
                <a:cxn ang="0">
                  <a:pos x="852" y="1028"/>
                </a:cxn>
                <a:cxn ang="0">
                  <a:pos x="647" y="949"/>
                </a:cxn>
                <a:cxn ang="0">
                  <a:pos x="469" y="830"/>
                </a:cxn>
                <a:cxn ang="0">
                  <a:pos x="310" y="685"/>
                </a:cxn>
                <a:cxn ang="0">
                  <a:pos x="178" y="514"/>
                </a:cxn>
                <a:cxn ang="0">
                  <a:pos x="86" y="323"/>
                </a:cxn>
                <a:cxn ang="0">
                  <a:pos x="27" y="112"/>
                </a:cxn>
                <a:cxn ang="0">
                  <a:pos x="7" y="53"/>
                </a:cxn>
                <a:cxn ang="0">
                  <a:pos x="7" y="231"/>
                </a:cxn>
                <a:cxn ang="0">
                  <a:pos x="60" y="461"/>
                </a:cxn>
                <a:cxn ang="0">
                  <a:pos x="145" y="672"/>
                </a:cxn>
                <a:cxn ang="0">
                  <a:pos x="271" y="856"/>
                </a:cxn>
                <a:cxn ang="0">
                  <a:pos x="436" y="1014"/>
                </a:cxn>
                <a:cxn ang="0">
                  <a:pos x="621" y="1139"/>
                </a:cxn>
                <a:cxn ang="0">
                  <a:pos x="832" y="1232"/>
                </a:cxn>
                <a:cxn ang="0">
                  <a:pos x="1063" y="1278"/>
                </a:cxn>
              </a:cxnLst>
              <a:rect l="0" t="0" r="r" b="b"/>
              <a:pathLst>
                <a:path w="2357" h="1284">
                  <a:moveTo>
                    <a:pt x="1182" y="1284"/>
                  </a:moveTo>
                  <a:lnTo>
                    <a:pt x="1301" y="1278"/>
                  </a:lnTo>
                  <a:lnTo>
                    <a:pt x="1419" y="1258"/>
                  </a:lnTo>
                  <a:lnTo>
                    <a:pt x="1532" y="1232"/>
                  </a:lnTo>
                  <a:lnTo>
                    <a:pt x="1644" y="1192"/>
                  </a:lnTo>
                  <a:lnTo>
                    <a:pt x="1743" y="1139"/>
                  </a:lnTo>
                  <a:lnTo>
                    <a:pt x="1842" y="1080"/>
                  </a:lnTo>
                  <a:lnTo>
                    <a:pt x="1934" y="1014"/>
                  </a:lnTo>
                  <a:lnTo>
                    <a:pt x="2013" y="935"/>
                  </a:lnTo>
                  <a:lnTo>
                    <a:pt x="2093" y="856"/>
                  </a:lnTo>
                  <a:lnTo>
                    <a:pt x="2159" y="764"/>
                  </a:lnTo>
                  <a:lnTo>
                    <a:pt x="2218" y="665"/>
                  </a:lnTo>
                  <a:lnTo>
                    <a:pt x="2264" y="567"/>
                  </a:lnTo>
                  <a:lnTo>
                    <a:pt x="2304" y="455"/>
                  </a:lnTo>
                  <a:lnTo>
                    <a:pt x="2337" y="343"/>
                  </a:lnTo>
                  <a:lnTo>
                    <a:pt x="2350" y="224"/>
                  </a:lnTo>
                  <a:lnTo>
                    <a:pt x="2357" y="106"/>
                  </a:lnTo>
                  <a:lnTo>
                    <a:pt x="2357" y="60"/>
                  </a:lnTo>
                  <a:lnTo>
                    <a:pt x="2357" y="7"/>
                  </a:lnTo>
                  <a:lnTo>
                    <a:pt x="2337" y="119"/>
                  </a:lnTo>
                  <a:lnTo>
                    <a:pt x="2310" y="224"/>
                  </a:lnTo>
                  <a:lnTo>
                    <a:pt x="2277" y="330"/>
                  </a:lnTo>
                  <a:lnTo>
                    <a:pt x="2231" y="428"/>
                  </a:lnTo>
                  <a:lnTo>
                    <a:pt x="2185" y="520"/>
                  </a:lnTo>
                  <a:lnTo>
                    <a:pt x="2119" y="606"/>
                  </a:lnTo>
                  <a:lnTo>
                    <a:pt x="2053" y="692"/>
                  </a:lnTo>
                  <a:lnTo>
                    <a:pt x="1980" y="764"/>
                  </a:lnTo>
                  <a:lnTo>
                    <a:pt x="1895" y="830"/>
                  </a:lnTo>
                  <a:lnTo>
                    <a:pt x="1809" y="896"/>
                  </a:lnTo>
                  <a:lnTo>
                    <a:pt x="1716" y="949"/>
                  </a:lnTo>
                  <a:lnTo>
                    <a:pt x="1617" y="995"/>
                  </a:lnTo>
                  <a:lnTo>
                    <a:pt x="1512" y="1028"/>
                  </a:lnTo>
                  <a:lnTo>
                    <a:pt x="1406" y="1054"/>
                  </a:lnTo>
                  <a:lnTo>
                    <a:pt x="1294" y="1067"/>
                  </a:lnTo>
                  <a:lnTo>
                    <a:pt x="1182" y="1074"/>
                  </a:lnTo>
                  <a:lnTo>
                    <a:pt x="1069" y="1067"/>
                  </a:lnTo>
                  <a:lnTo>
                    <a:pt x="957" y="1054"/>
                  </a:lnTo>
                  <a:lnTo>
                    <a:pt x="852" y="1028"/>
                  </a:lnTo>
                  <a:lnTo>
                    <a:pt x="746" y="995"/>
                  </a:lnTo>
                  <a:lnTo>
                    <a:pt x="647" y="949"/>
                  </a:lnTo>
                  <a:lnTo>
                    <a:pt x="555" y="896"/>
                  </a:lnTo>
                  <a:lnTo>
                    <a:pt x="469" y="830"/>
                  </a:lnTo>
                  <a:lnTo>
                    <a:pt x="383" y="764"/>
                  </a:lnTo>
                  <a:lnTo>
                    <a:pt x="310" y="685"/>
                  </a:lnTo>
                  <a:lnTo>
                    <a:pt x="238" y="606"/>
                  </a:lnTo>
                  <a:lnTo>
                    <a:pt x="178" y="514"/>
                  </a:lnTo>
                  <a:lnTo>
                    <a:pt x="126" y="422"/>
                  </a:lnTo>
                  <a:lnTo>
                    <a:pt x="86" y="323"/>
                  </a:lnTo>
                  <a:lnTo>
                    <a:pt x="46" y="218"/>
                  </a:lnTo>
                  <a:lnTo>
                    <a:pt x="27" y="112"/>
                  </a:lnTo>
                  <a:lnTo>
                    <a:pt x="7" y="0"/>
                  </a:lnTo>
                  <a:lnTo>
                    <a:pt x="7" y="53"/>
                  </a:lnTo>
                  <a:lnTo>
                    <a:pt x="0" y="112"/>
                  </a:lnTo>
                  <a:lnTo>
                    <a:pt x="7" y="231"/>
                  </a:lnTo>
                  <a:lnTo>
                    <a:pt x="27" y="349"/>
                  </a:lnTo>
                  <a:lnTo>
                    <a:pt x="60" y="461"/>
                  </a:lnTo>
                  <a:lnTo>
                    <a:pt x="99" y="567"/>
                  </a:lnTo>
                  <a:lnTo>
                    <a:pt x="145" y="672"/>
                  </a:lnTo>
                  <a:lnTo>
                    <a:pt x="205" y="764"/>
                  </a:lnTo>
                  <a:lnTo>
                    <a:pt x="271" y="856"/>
                  </a:lnTo>
                  <a:lnTo>
                    <a:pt x="350" y="942"/>
                  </a:lnTo>
                  <a:lnTo>
                    <a:pt x="436" y="1014"/>
                  </a:lnTo>
                  <a:lnTo>
                    <a:pt x="522" y="1087"/>
                  </a:lnTo>
                  <a:lnTo>
                    <a:pt x="621" y="1139"/>
                  </a:lnTo>
                  <a:lnTo>
                    <a:pt x="726" y="1192"/>
                  </a:lnTo>
                  <a:lnTo>
                    <a:pt x="832" y="1232"/>
                  </a:lnTo>
                  <a:lnTo>
                    <a:pt x="944" y="1258"/>
                  </a:lnTo>
                  <a:lnTo>
                    <a:pt x="1063" y="1278"/>
                  </a:lnTo>
                  <a:lnTo>
                    <a:pt x="1182" y="128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auto">
            <a:xfrm>
              <a:off x="4440" y="10365"/>
              <a:ext cx="1499" cy="849"/>
            </a:xfrm>
            <a:custGeom>
              <a:avLst/>
              <a:gdLst/>
              <a:ahLst/>
              <a:cxnLst>
                <a:cxn ang="0">
                  <a:pos x="832" y="843"/>
                </a:cxn>
                <a:cxn ang="0">
                  <a:pos x="977" y="816"/>
                </a:cxn>
                <a:cxn ang="0">
                  <a:pos x="1109" y="757"/>
                </a:cxn>
                <a:cxn ang="0">
                  <a:pos x="1228" y="678"/>
                </a:cxn>
                <a:cxn ang="0">
                  <a:pos x="1334" y="573"/>
                </a:cxn>
                <a:cxn ang="0">
                  <a:pos x="1413" y="454"/>
                </a:cxn>
                <a:cxn ang="0">
                  <a:pos x="1466" y="323"/>
                </a:cxn>
                <a:cxn ang="0">
                  <a:pos x="1499" y="178"/>
                </a:cxn>
                <a:cxn ang="0">
                  <a:pos x="1499" y="46"/>
                </a:cxn>
                <a:cxn ang="0">
                  <a:pos x="1479" y="66"/>
                </a:cxn>
                <a:cxn ang="0">
                  <a:pos x="1439" y="191"/>
                </a:cxn>
                <a:cxn ang="0">
                  <a:pos x="1373" y="309"/>
                </a:cxn>
                <a:cxn ang="0">
                  <a:pos x="1294" y="408"/>
                </a:cxn>
                <a:cxn ang="0">
                  <a:pos x="1195" y="494"/>
                </a:cxn>
                <a:cxn ang="0">
                  <a:pos x="1083" y="566"/>
                </a:cxn>
                <a:cxn ang="0">
                  <a:pos x="957" y="612"/>
                </a:cxn>
                <a:cxn ang="0">
                  <a:pos x="825" y="639"/>
                </a:cxn>
                <a:cxn ang="0">
                  <a:pos x="687" y="639"/>
                </a:cxn>
                <a:cxn ang="0">
                  <a:pos x="548" y="612"/>
                </a:cxn>
                <a:cxn ang="0">
                  <a:pos x="423" y="566"/>
                </a:cxn>
                <a:cxn ang="0">
                  <a:pos x="310" y="494"/>
                </a:cxn>
                <a:cxn ang="0">
                  <a:pos x="211" y="408"/>
                </a:cxn>
                <a:cxn ang="0">
                  <a:pos x="132" y="309"/>
                </a:cxn>
                <a:cxn ang="0">
                  <a:pos x="66" y="191"/>
                </a:cxn>
                <a:cxn ang="0">
                  <a:pos x="27" y="66"/>
                </a:cxn>
                <a:cxn ang="0">
                  <a:pos x="7" y="53"/>
                </a:cxn>
                <a:cxn ang="0">
                  <a:pos x="7" y="178"/>
                </a:cxn>
                <a:cxn ang="0">
                  <a:pos x="40" y="323"/>
                </a:cxn>
                <a:cxn ang="0">
                  <a:pos x="93" y="461"/>
                </a:cxn>
                <a:cxn ang="0">
                  <a:pos x="178" y="579"/>
                </a:cxn>
                <a:cxn ang="0">
                  <a:pos x="277" y="678"/>
                </a:cxn>
                <a:cxn ang="0">
                  <a:pos x="396" y="757"/>
                </a:cxn>
                <a:cxn ang="0">
                  <a:pos x="528" y="816"/>
                </a:cxn>
                <a:cxn ang="0">
                  <a:pos x="680" y="843"/>
                </a:cxn>
              </a:cxnLst>
              <a:rect l="0" t="0" r="r" b="b"/>
              <a:pathLst>
                <a:path w="1499" h="849">
                  <a:moveTo>
                    <a:pt x="753" y="849"/>
                  </a:moveTo>
                  <a:lnTo>
                    <a:pt x="832" y="843"/>
                  </a:lnTo>
                  <a:lnTo>
                    <a:pt x="905" y="836"/>
                  </a:lnTo>
                  <a:lnTo>
                    <a:pt x="977" y="816"/>
                  </a:lnTo>
                  <a:lnTo>
                    <a:pt x="1043" y="790"/>
                  </a:lnTo>
                  <a:lnTo>
                    <a:pt x="1109" y="757"/>
                  </a:lnTo>
                  <a:lnTo>
                    <a:pt x="1169" y="718"/>
                  </a:lnTo>
                  <a:lnTo>
                    <a:pt x="1228" y="678"/>
                  </a:lnTo>
                  <a:lnTo>
                    <a:pt x="1281" y="625"/>
                  </a:lnTo>
                  <a:lnTo>
                    <a:pt x="1334" y="573"/>
                  </a:lnTo>
                  <a:lnTo>
                    <a:pt x="1373" y="520"/>
                  </a:lnTo>
                  <a:lnTo>
                    <a:pt x="1413" y="454"/>
                  </a:lnTo>
                  <a:lnTo>
                    <a:pt x="1446" y="388"/>
                  </a:lnTo>
                  <a:lnTo>
                    <a:pt x="1466" y="323"/>
                  </a:lnTo>
                  <a:lnTo>
                    <a:pt x="1485" y="250"/>
                  </a:lnTo>
                  <a:lnTo>
                    <a:pt x="1499" y="178"/>
                  </a:lnTo>
                  <a:lnTo>
                    <a:pt x="1499" y="99"/>
                  </a:lnTo>
                  <a:lnTo>
                    <a:pt x="1499" y="46"/>
                  </a:lnTo>
                  <a:lnTo>
                    <a:pt x="1492" y="0"/>
                  </a:lnTo>
                  <a:lnTo>
                    <a:pt x="1479" y="66"/>
                  </a:lnTo>
                  <a:lnTo>
                    <a:pt x="1459" y="132"/>
                  </a:lnTo>
                  <a:lnTo>
                    <a:pt x="1439" y="191"/>
                  </a:lnTo>
                  <a:lnTo>
                    <a:pt x="1406" y="250"/>
                  </a:lnTo>
                  <a:lnTo>
                    <a:pt x="1373" y="309"/>
                  </a:lnTo>
                  <a:lnTo>
                    <a:pt x="1334" y="362"/>
                  </a:lnTo>
                  <a:lnTo>
                    <a:pt x="1294" y="408"/>
                  </a:lnTo>
                  <a:lnTo>
                    <a:pt x="1248" y="454"/>
                  </a:lnTo>
                  <a:lnTo>
                    <a:pt x="1195" y="494"/>
                  </a:lnTo>
                  <a:lnTo>
                    <a:pt x="1142" y="533"/>
                  </a:lnTo>
                  <a:lnTo>
                    <a:pt x="1083" y="566"/>
                  </a:lnTo>
                  <a:lnTo>
                    <a:pt x="1023" y="593"/>
                  </a:lnTo>
                  <a:lnTo>
                    <a:pt x="957" y="612"/>
                  </a:lnTo>
                  <a:lnTo>
                    <a:pt x="891" y="625"/>
                  </a:lnTo>
                  <a:lnTo>
                    <a:pt x="825" y="639"/>
                  </a:lnTo>
                  <a:lnTo>
                    <a:pt x="753" y="639"/>
                  </a:lnTo>
                  <a:lnTo>
                    <a:pt x="687" y="639"/>
                  </a:lnTo>
                  <a:lnTo>
                    <a:pt x="614" y="625"/>
                  </a:lnTo>
                  <a:lnTo>
                    <a:pt x="548" y="612"/>
                  </a:lnTo>
                  <a:lnTo>
                    <a:pt x="482" y="593"/>
                  </a:lnTo>
                  <a:lnTo>
                    <a:pt x="423" y="566"/>
                  </a:lnTo>
                  <a:lnTo>
                    <a:pt x="363" y="533"/>
                  </a:lnTo>
                  <a:lnTo>
                    <a:pt x="310" y="494"/>
                  </a:lnTo>
                  <a:lnTo>
                    <a:pt x="258" y="454"/>
                  </a:lnTo>
                  <a:lnTo>
                    <a:pt x="211" y="408"/>
                  </a:lnTo>
                  <a:lnTo>
                    <a:pt x="172" y="362"/>
                  </a:lnTo>
                  <a:lnTo>
                    <a:pt x="132" y="309"/>
                  </a:lnTo>
                  <a:lnTo>
                    <a:pt x="93" y="250"/>
                  </a:lnTo>
                  <a:lnTo>
                    <a:pt x="66" y="191"/>
                  </a:lnTo>
                  <a:lnTo>
                    <a:pt x="40" y="132"/>
                  </a:lnTo>
                  <a:lnTo>
                    <a:pt x="27" y="66"/>
                  </a:lnTo>
                  <a:lnTo>
                    <a:pt x="13" y="0"/>
                  </a:lnTo>
                  <a:lnTo>
                    <a:pt x="7" y="53"/>
                  </a:lnTo>
                  <a:lnTo>
                    <a:pt x="0" y="105"/>
                  </a:lnTo>
                  <a:lnTo>
                    <a:pt x="7" y="178"/>
                  </a:lnTo>
                  <a:lnTo>
                    <a:pt x="20" y="250"/>
                  </a:lnTo>
                  <a:lnTo>
                    <a:pt x="40" y="323"/>
                  </a:lnTo>
                  <a:lnTo>
                    <a:pt x="60" y="395"/>
                  </a:lnTo>
                  <a:lnTo>
                    <a:pt x="93" y="461"/>
                  </a:lnTo>
                  <a:lnTo>
                    <a:pt x="132" y="520"/>
                  </a:lnTo>
                  <a:lnTo>
                    <a:pt x="178" y="579"/>
                  </a:lnTo>
                  <a:lnTo>
                    <a:pt x="225" y="632"/>
                  </a:lnTo>
                  <a:lnTo>
                    <a:pt x="277" y="678"/>
                  </a:lnTo>
                  <a:lnTo>
                    <a:pt x="337" y="724"/>
                  </a:lnTo>
                  <a:lnTo>
                    <a:pt x="396" y="757"/>
                  </a:lnTo>
                  <a:lnTo>
                    <a:pt x="462" y="790"/>
                  </a:lnTo>
                  <a:lnTo>
                    <a:pt x="528" y="816"/>
                  </a:lnTo>
                  <a:lnTo>
                    <a:pt x="601" y="836"/>
                  </a:lnTo>
                  <a:lnTo>
                    <a:pt x="680" y="843"/>
                  </a:lnTo>
                  <a:lnTo>
                    <a:pt x="753" y="84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auto">
            <a:xfrm>
              <a:off x="4222" y="9291"/>
              <a:ext cx="1934" cy="1074"/>
            </a:xfrm>
            <a:custGeom>
              <a:avLst/>
              <a:gdLst/>
              <a:ahLst/>
              <a:cxnLst>
                <a:cxn ang="0">
                  <a:pos x="872" y="7"/>
                </a:cxn>
                <a:cxn ang="0">
                  <a:pos x="680" y="47"/>
                </a:cxn>
                <a:cxn ang="0">
                  <a:pos x="509" y="119"/>
                </a:cxn>
                <a:cxn ang="0">
                  <a:pos x="357" y="224"/>
                </a:cxn>
                <a:cxn ang="0">
                  <a:pos x="225" y="356"/>
                </a:cxn>
                <a:cxn ang="0">
                  <a:pos x="119" y="508"/>
                </a:cxn>
                <a:cxn ang="0">
                  <a:pos x="47" y="685"/>
                </a:cxn>
                <a:cxn ang="0">
                  <a:pos x="7" y="870"/>
                </a:cxn>
                <a:cxn ang="0">
                  <a:pos x="7" y="1021"/>
                </a:cxn>
                <a:cxn ang="0">
                  <a:pos x="20" y="982"/>
                </a:cxn>
                <a:cxn ang="0">
                  <a:pos x="73" y="810"/>
                </a:cxn>
                <a:cxn ang="0">
                  <a:pos x="152" y="659"/>
                </a:cxn>
                <a:cxn ang="0">
                  <a:pos x="258" y="521"/>
                </a:cxn>
                <a:cxn ang="0">
                  <a:pos x="390" y="409"/>
                </a:cxn>
                <a:cxn ang="0">
                  <a:pos x="535" y="317"/>
                </a:cxn>
                <a:cxn ang="0">
                  <a:pos x="700" y="251"/>
                </a:cxn>
                <a:cxn ang="0">
                  <a:pos x="878" y="218"/>
                </a:cxn>
                <a:cxn ang="0">
                  <a:pos x="1063" y="218"/>
                </a:cxn>
                <a:cxn ang="0">
                  <a:pos x="1235" y="251"/>
                </a:cxn>
                <a:cxn ang="0">
                  <a:pos x="1400" y="310"/>
                </a:cxn>
                <a:cxn ang="0">
                  <a:pos x="1552" y="402"/>
                </a:cxn>
                <a:cxn ang="0">
                  <a:pos x="1677" y="521"/>
                </a:cxn>
                <a:cxn ang="0">
                  <a:pos x="1783" y="659"/>
                </a:cxn>
                <a:cxn ang="0">
                  <a:pos x="1868" y="810"/>
                </a:cxn>
                <a:cxn ang="0">
                  <a:pos x="1915" y="982"/>
                </a:cxn>
                <a:cxn ang="0">
                  <a:pos x="1934" y="1021"/>
                </a:cxn>
                <a:cxn ang="0">
                  <a:pos x="1934" y="870"/>
                </a:cxn>
                <a:cxn ang="0">
                  <a:pos x="1895" y="679"/>
                </a:cxn>
                <a:cxn ang="0">
                  <a:pos x="1822" y="508"/>
                </a:cxn>
                <a:cxn ang="0">
                  <a:pos x="1717" y="356"/>
                </a:cxn>
                <a:cxn ang="0">
                  <a:pos x="1585" y="224"/>
                </a:cxn>
                <a:cxn ang="0">
                  <a:pos x="1426" y="119"/>
                </a:cxn>
                <a:cxn ang="0">
                  <a:pos x="1255" y="47"/>
                </a:cxn>
                <a:cxn ang="0">
                  <a:pos x="1070" y="7"/>
                </a:cxn>
              </a:cxnLst>
              <a:rect l="0" t="0" r="r" b="b"/>
              <a:pathLst>
                <a:path w="1934" h="1074">
                  <a:moveTo>
                    <a:pt x="971" y="0"/>
                  </a:moveTo>
                  <a:lnTo>
                    <a:pt x="872" y="7"/>
                  </a:lnTo>
                  <a:lnTo>
                    <a:pt x="773" y="20"/>
                  </a:lnTo>
                  <a:lnTo>
                    <a:pt x="680" y="47"/>
                  </a:lnTo>
                  <a:lnTo>
                    <a:pt x="594" y="79"/>
                  </a:lnTo>
                  <a:lnTo>
                    <a:pt x="509" y="119"/>
                  </a:lnTo>
                  <a:lnTo>
                    <a:pt x="429" y="172"/>
                  </a:lnTo>
                  <a:lnTo>
                    <a:pt x="357" y="224"/>
                  </a:lnTo>
                  <a:lnTo>
                    <a:pt x="284" y="284"/>
                  </a:lnTo>
                  <a:lnTo>
                    <a:pt x="225" y="356"/>
                  </a:lnTo>
                  <a:lnTo>
                    <a:pt x="165" y="429"/>
                  </a:lnTo>
                  <a:lnTo>
                    <a:pt x="119" y="508"/>
                  </a:lnTo>
                  <a:lnTo>
                    <a:pt x="80" y="593"/>
                  </a:lnTo>
                  <a:lnTo>
                    <a:pt x="47" y="685"/>
                  </a:lnTo>
                  <a:lnTo>
                    <a:pt x="20" y="778"/>
                  </a:lnTo>
                  <a:lnTo>
                    <a:pt x="7" y="870"/>
                  </a:lnTo>
                  <a:lnTo>
                    <a:pt x="0" y="968"/>
                  </a:lnTo>
                  <a:lnTo>
                    <a:pt x="7" y="1021"/>
                  </a:lnTo>
                  <a:lnTo>
                    <a:pt x="7" y="1074"/>
                  </a:lnTo>
                  <a:lnTo>
                    <a:pt x="20" y="982"/>
                  </a:lnTo>
                  <a:lnTo>
                    <a:pt x="47" y="896"/>
                  </a:lnTo>
                  <a:lnTo>
                    <a:pt x="73" y="810"/>
                  </a:lnTo>
                  <a:lnTo>
                    <a:pt x="113" y="731"/>
                  </a:lnTo>
                  <a:lnTo>
                    <a:pt x="152" y="659"/>
                  </a:lnTo>
                  <a:lnTo>
                    <a:pt x="205" y="587"/>
                  </a:lnTo>
                  <a:lnTo>
                    <a:pt x="258" y="521"/>
                  </a:lnTo>
                  <a:lnTo>
                    <a:pt x="324" y="461"/>
                  </a:lnTo>
                  <a:lnTo>
                    <a:pt x="390" y="409"/>
                  </a:lnTo>
                  <a:lnTo>
                    <a:pt x="462" y="356"/>
                  </a:lnTo>
                  <a:lnTo>
                    <a:pt x="535" y="317"/>
                  </a:lnTo>
                  <a:lnTo>
                    <a:pt x="614" y="277"/>
                  </a:lnTo>
                  <a:lnTo>
                    <a:pt x="700" y="251"/>
                  </a:lnTo>
                  <a:lnTo>
                    <a:pt x="786" y="231"/>
                  </a:lnTo>
                  <a:lnTo>
                    <a:pt x="878" y="218"/>
                  </a:lnTo>
                  <a:lnTo>
                    <a:pt x="971" y="211"/>
                  </a:lnTo>
                  <a:lnTo>
                    <a:pt x="1063" y="218"/>
                  </a:lnTo>
                  <a:lnTo>
                    <a:pt x="1149" y="231"/>
                  </a:lnTo>
                  <a:lnTo>
                    <a:pt x="1235" y="251"/>
                  </a:lnTo>
                  <a:lnTo>
                    <a:pt x="1321" y="277"/>
                  </a:lnTo>
                  <a:lnTo>
                    <a:pt x="1400" y="310"/>
                  </a:lnTo>
                  <a:lnTo>
                    <a:pt x="1479" y="356"/>
                  </a:lnTo>
                  <a:lnTo>
                    <a:pt x="1552" y="402"/>
                  </a:lnTo>
                  <a:lnTo>
                    <a:pt x="1618" y="461"/>
                  </a:lnTo>
                  <a:lnTo>
                    <a:pt x="1677" y="521"/>
                  </a:lnTo>
                  <a:lnTo>
                    <a:pt x="1736" y="587"/>
                  </a:lnTo>
                  <a:lnTo>
                    <a:pt x="1783" y="659"/>
                  </a:lnTo>
                  <a:lnTo>
                    <a:pt x="1829" y="731"/>
                  </a:lnTo>
                  <a:lnTo>
                    <a:pt x="1868" y="810"/>
                  </a:lnTo>
                  <a:lnTo>
                    <a:pt x="1895" y="896"/>
                  </a:lnTo>
                  <a:lnTo>
                    <a:pt x="1915" y="982"/>
                  </a:lnTo>
                  <a:lnTo>
                    <a:pt x="1928" y="1074"/>
                  </a:lnTo>
                  <a:lnTo>
                    <a:pt x="1934" y="1021"/>
                  </a:lnTo>
                  <a:lnTo>
                    <a:pt x="1934" y="968"/>
                  </a:lnTo>
                  <a:lnTo>
                    <a:pt x="1934" y="870"/>
                  </a:lnTo>
                  <a:lnTo>
                    <a:pt x="1915" y="771"/>
                  </a:lnTo>
                  <a:lnTo>
                    <a:pt x="1895" y="679"/>
                  </a:lnTo>
                  <a:lnTo>
                    <a:pt x="1862" y="593"/>
                  </a:lnTo>
                  <a:lnTo>
                    <a:pt x="1822" y="508"/>
                  </a:lnTo>
                  <a:lnTo>
                    <a:pt x="1769" y="429"/>
                  </a:lnTo>
                  <a:lnTo>
                    <a:pt x="1717" y="356"/>
                  </a:lnTo>
                  <a:lnTo>
                    <a:pt x="1651" y="284"/>
                  </a:lnTo>
                  <a:lnTo>
                    <a:pt x="1585" y="224"/>
                  </a:lnTo>
                  <a:lnTo>
                    <a:pt x="1512" y="165"/>
                  </a:lnTo>
                  <a:lnTo>
                    <a:pt x="1426" y="119"/>
                  </a:lnTo>
                  <a:lnTo>
                    <a:pt x="1347" y="79"/>
                  </a:lnTo>
                  <a:lnTo>
                    <a:pt x="1255" y="47"/>
                  </a:lnTo>
                  <a:lnTo>
                    <a:pt x="1162" y="20"/>
                  </a:lnTo>
                  <a:lnTo>
                    <a:pt x="1070" y="7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8" name="Freeform 8"/>
            <p:cNvSpPr>
              <a:spLocks noEditPoints="1"/>
            </p:cNvSpPr>
            <p:nvPr/>
          </p:nvSpPr>
          <p:spPr bwMode="auto">
            <a:xfrm>
              <a:off x="7820" y="11609"/>
              <a:ext cx="3557" cy="3537"/>
            </a:xfrm>
            <a:custGeom>
              <a:avLst/>
              <a:gdLst/>
              <a:ahLst/>
              <a:cxnLst>
                <a:cxn ang="0">
                  <a:pos x="383" y="2318"/>
                </a:cxn>
                <a:cxn ang="0">
                  <a:pos x="1102" y="3109"/>
                </a:cxn>
                <a:cxn ang="0">
                  <a:pos x="1854" y="3267"/>
                </a:cxn>
                <a:cxn ang="0">
                  <a:pos x="2693" y="2964"/>
                </a:cxn>
                <a:cxn ang="0">
                  <a:pos x="3241" y="2114"/>
                </a:cxn>
                <a:cxn ang="0">
                  <a:pos x="3260" y="2266"/>
                </a:cxn>
                <a:cxn ang="0">
                  <a:pos x="3062" y="2812"/>
                </a:cxn>
                <a:cxn ang="0">
                  <a:pos x="2679" y="3234"/>
                </a:cxn>
                <a:cxn ang="0">
                  <a:pos x="2158" y="3491"/>
                </a:cxn>
                <a:cxn ang="0">
                  <a:pos x="1551" y="3517"/>
                </a:cxn>
                <a:cxn ang="0">
                  <a:pos x="1003" y="3319"/>
                </a:cxn>
                <a:cxn ang="0">
                  <a:pos x="581" y="2937"/>
                </a:cxn>
                <a:cxn ang="0">
                  <a:pos x="330" y="2417"/>
                </a:cxn>
                <a:cxn ang="0">
                  <a:pos x="1531" y="573"/>
                </a:cxn>
                <a:cxn ang="0">
                  <a:pos x="759" y="1094"/>
                </a:cxn>
                <a:cxn ang="0">
                  <a:pos x="554" y="1910"/>
                </a:cxn>
                <a:cxn ang="0">
                  <a:pos x="950" y="1133"/>
                </a:cxn>
                <a:cxn ang="0">
                  <a:pos x="1775" y="810"/>
                </a:cxn>
                <a:cxn ang="0">
                  <a:pos x="2600" y="1127"/>
                </a:cxn>
                <a:cxn ang="0">
                  <a:pos x="3003" y="1904"/>
                </a:cxn>
                <a:cxn ang="0">
                  <a:pos x="2798" y="1087"/>
                </a:cxn>
                <a:cxn ang="0">
                  <a:pos x="2026" y="573"/>
                </a:cxn>
                <a:cxn ang="0">
                  <a:pos x="2198" y="317"/>
                </a:cxn>
                <a:cxn ang="0">
                  <a:pos x="2798" y="587"/>
                </a:cxn>
                <a:cxn ang="0">
                  <a:pos x="3247" y="1047"/>
                </a:cxn>
                <a:cxn ang="0">
                  <a:pos x="3511" y="1653"/>
                </a:cxn>
                <a:cxn ang="0">
                  <a:pos x="3531" y="1502"/>
                </a:cxn>
                <a:cxn ang="0">
                  <a:pos x="3293" y="857"/>
                </a:cxn>
                <a:cxn ang="0">
                  <a:pos x="2838" y="356"/>
                </a:cxn>
                <a:cxn ang="0">
                  <a:pos x="2217" y="60"/>
                </a:cxn>
                <a:cxn ang="0">
                  <a:pos x="1505" y="27"/>
                </a:cxn>
                <a:cxn ang="0">
                  <a:pos x="858" y="264"/>
                </a:cxn>
                <a:cxn ang="0">
                  <a:pos x="356" y="718"/>
                </a:cxn>
                <a:cxn ang="0">
                  <a:pos x="59" y="1337"/>
                </a:cxn>
                <a:cxn ang="0">
                  <a:pos x="19" y="1825"/>
                </a:cxn>
                <a:cxn ang="0">
                  <a:pos x="217" y="1192"/>
                </a:cxn>
                <a:cxn ang="0">
                  <a:pos x="627" y="692"/>
                </a:cxn>
                <a:cxn ang="0">
                  <a:pos x="1194" y="369"/>
                </a:cxn>
                <a:cxn ang="0">
                  <a:pos x="1782" y="2990"/>
                </a:cxn>
                <a:cxn ang="0">
                  <a:pos x="2455" y="2714"/>
                </a:cxn>
                <a:cxn ang="0">
                  <a:pos x="2732" y="2035"/>
                </a:cxn>
                <a:cxn ang="0">
                  <a:pos x="2521" y="2371"/>
                </a:cxn>
                <a:cxn ang="0">
                  <a:pos x="1953" y="2707"/>
                </a:cxn>
                <a:cxn ang="0">
                  <a:pos x="1287" y="2588"/>
                </a:cxn>
                <a:cxn ang="0">
                  <a:pos x="878" y="2075"/>
                </a:cxn>
                <a:cxn ang="0">
                  <a:pos x="904" y="2411"/>
                </a:cxn>
                <a:cxn ang="0">
                  <a:pos x="1412" y="2918"/>
                </a:cxn>
                <a:cxn ang="0">
                  <a:pos x="1901" y="2430"/>
                </a:cxn>
                <a:cxn ang="0">
                  <a:pos x="2138" y="2233"/>
                </a:cxn>
                <a:cxn ang="0">
                  <a:pos x="2138" y="1963"/>
                </a:cxn>
                <a:cxn ang="0">
                  <a:pos x="1716" y="2174"/>
                </a:cxn>
                <a:cxn ang="0">
                  <a:pos x="1379" y="1976"/>
                </a:cxn>
                <a:cxn ang="0">
                  <a:pos x="1465" y="2299"/>
                </a:cxn>
                <a:cxn ang="0">
                  <a:pos x="1736" y="2444"/>
                </a:cxn>
                <a:cxn ang="0">
                  <a:pos x="1392" y="1212"/>
                </a:cxn>
                <a:cxn ang="0">
                  <a:pos x="1109" y="1640"/>
                </a:cxn>
                <a:cxn ang="0">
                  <a:pos x="1194" y="1693"/>
                </a:cxn>
                <a:cxn ang="0">
                  <a:pos x="1544" y="1403"/>
                </a:cxn>
                <a:cxn ang="0">
                  <a:pos x="2013" y="1396"/>
                </a:cxn>
                <a:cxn ang="0">
                  <a:pos x="2363" y="1686"/>
                </a:cxn>
                <a:cxn ang="0">
                  <a:pos x="2448" y="1634"/>
                </a:cxn>
                <a:cxn ang="0">
                  <a:pos x="2158" y="1206"/>
                </a:cxn>
              </a:cxnLst>
              <a:rect l="0" t="0" r="r" b="b"/>
              <a:pathLst>
                <a:path w="3557" h="3537">
                  <a:moveTo>
                    <a:pt x="277" y="2042"/>
                  </a:moveTo>
                  <a:lnTo>
                    <a:pt x="283" y="1976"/>
                  </a:lnTo>
                  <a:lnTo>
                    <a:pt x="283" y="1910"/>
                  </a:lnTo>
                  <a:lnTo>
                    <a:pt x="297" y="1983"/>
                  </a:lnTo>
                  <a:lnTo>
                    <a:pt x="303" y="2048"/>
                  </a:lnTo>
                  <a:lnTo>
                    <a:pt x="323" y="2121"/>
                  </a:lnTo>
                  <a:lnTo>
                    <a:pt x="336" y="2187"/>
                  </a:lnTo>
                  <a:lnTo>
                    <a:pt x="383" y="2318"/>
                  </a:lnTo>
                  <a:lnTo>
                    <a:pt x="442" y="2444"/>
                  </a:lnTo>
                  <a:lnTo>
                    <a:pt x="508" y="2562"/>
                  </a:lnTo>
                  <a:lnTo>
                    <a:pt x="581" y="2674"/>
                  </a:lnTo>
                  <a:lnTo>
                    <a:pt x="673" y="2779"/>
                  </a:lnTo>
                  <a:lnTo>
                    <a:pt x="765" y="2878"/>
                  </a:lnTo>
                  <a:lnTo>
                    <a:pt x="871" y="2964"/>
                  </a:lnTo>
                  <a:lnTo>
                    <a:pt x="983" y="3043"/>
                  </a:lnTo>
                  <a:lnTo>
                    <a:pt x="1102" y="3109"/>
                  </a:lnTo>
                  <a:lnTo>
                    <a:pt x="1227" y="3168"/>
                  </a:lnTo>
                  <a:lnTo>
                    <a:pt x="1359" y="3214"/>
                  </a:lnTo>
                  <a:lnTo>
                    <a:pt x="1498" y="3247"/>
                  </a:lnTo>
                  <a:lnTo>
                    <a:pt x="1564" y="3253"/>
                  </a:lnTo>
                  <a:lnTo>
                    <a:pt x="1637" y="3267"/>
                  </a:lnTo>
                  <a:lnTo>
                    <a:pt x="1709" y="3267"/>
                  </a:lnTo>
                  <a:lnTo>
                    <a:pt x="1782" y="3273"/>
                  </a:lnTo>
                  <a:lnTo>
                    <a:pt x="1854" y="3267"/>
                  </a:lnTo>
                  <a:lnTo>
                    <a:pt x="1927" y="3267"/>
                  </a:lnTo>
                  <a:lnTo>
                    <a:pt x="2000" y="3253"/>
                  </a:lnTo>
                  <a:lnTo>
                    <a:pt x="2066" y="3240"/>
                  </a:lnTo>
                  <a:lnTo>
                    <a:pt x="2204" y="3207"/>
                  </a:lnTo>
                  <a:lnTo>
                    <a:pt x="2336" y="3161"/>
                  </a:lnTo>
                  <a:lnTo>
                    <a:pt x="2462" y="3109"/>
                  </a:lnTo>
                  <a:lnTo>
                    <a:pt x="2580" y="3036"/>
                  </a:lnTo>
                  <a:lnTo>
                    <a:pt x="2693" y="2964"/>
                  </a:lnTo>
                  <a:lnTo>
                    <a:pt x="2792" y="2872"/>
                  </a:lnTo>
                  <a:lnTo>
                    <a:pt x="2891" y="2779"/>
                  </a:lnTo>
                  <a:lnTo>
                    <a:pt x="2976" y="2674"/>
                  </a:lnTo>
                  <a:lnTo>
                    <a:pt x="3056" y="2562"/>
                  </a:lnTo>
                  <a:lnTo>
                    <a:pt x="3122" y="2444"/>
                  </a:lnTo>
                  <a:lnTo>
                    <a:pt x="3174" y="2312"/>
                  </a:lnTo>
                  <a:lnTo>
                    <a:pt x="3221" y="2180"/>
                  </a:lnTo>
                  <a:lnTo>
                    <a:pt x="3241" y="2114"/>
                  </a:lnTo>
                  <a:lnTo>
                    <a:pt x="3254" y="2048"/>
                  </a:lnTo>
                  <a:lnTo>
                    <a:pt x="3260" y="1976"/>
                  </a:lnTo>
                  <a:lnTo>
                    <a:pt x="3274" y="1904"/>
                  </a:lnTo>
                  <a:lnTo>
                    <a:pt x="3274" y="1969"/>
                  </a:lnTo>
                  <a:lnTo>
                    <a:pt x="3280" y="2035"/>
                  </a:lnTo>
                  <a:lnTo>
                    <a:pt x="3274" y="2114"/>
                  </a:lnTo>
                  <a:lnTo>
                    <a:pt x="3274" y="2193"/>
                  </a:lnTo>
                  <a:lnTo>
                    <a:pt x="3260" y="2266"/>
                  </a:lnTo>
                  <a:lnTo>
                    <a:pt x="3247" y="2338"/>
                  </a:lnTo>
                  <a:lnTo>
                    <a:pt x="3234" y="2411"/>
                  </a:lnTo>
                  <a:lnTo>
                    <a:pt x="3214" y="2483"/>
                  </a:lnTo>
                  <a:lnTo>
                    <a:pt x="3188" y="2549"/>
                  </a:lnTo>
                  <a:lnTo>
                    <a:pt x="3161" y="2621"/>
                  </a:lnTo>
                  <a:lnTo>
                    <a:pt x="3128" y="2687"/>
                  </a:lnTo>
                  <a:lnTo>
                    <a:pt x="3095" y="2753"/>
                  </a:lnTo>
                  <a:lnTo>
                    <a:pt x="3062" y="2812"/>
                  </a:lnTo>
                  <a:lnTo>
                    <a:pt x="3023" y="2872"/>
                  </a:lnTo>
                  <a:lnTo>
                    <a:pt x="2983" y="2931"/>
                  </a:lnTo>
                  <a:lnTo>
                    <a:pt x="2937" y="2990"/>
                  </a:lnTo>
                  <a:lnTo>
                    <a:pt x="2891" y="3043"/>
                  </a:lnTo>
                  <a:lnTo>
                    <a:pt x="2838" y="3095"/>
                  </a:lnTo>
                  <a:lnTo>
                    <a:pt x="2792" y="3148"/>
                  </a:lnTo>
                  <a:lnTo>
                    <a:pt x="2732" y="3194"/>
                  </a:lnTo>
                  <a:lnTo>
                    <a:pt x="2679" y="3234"/>
                  </a:lnTo>
                  <a:lnTo>
                    <a:pt x="2620" y="3280"/>
                  </a:lnTo>
                  <a:lnTo>
                    <a:pt x="2561" y="3319"/>
                  </a:lnTo>
                  <a:lnTo>
                    <a:pt x="2495" y="3352"/>
                  </a:lnTo>
                  <a:lnTo>
                    <a:pt x="2429" y="3385"/>
                  </a:lnTo>
                  <a:lnTo>
                    <a:pt x="2363" y="3418"/>
                  </a:lnTo>
                  <a:lnTo>
                    <a:pt x="2297" y="3444"/>
                  </a:lnTo>
                  <a:lnTo>
                    <a:pt x="2224" y="3471"/>
                  </a:lnTo>
                  <a:lnTo>
                    <a:pt x="2158" y="3491"/>
                  </a:lnTo>
                  <a:lnTo>
                    <a:pt x="2085" y="3504"/>
                  </a:lnTo>
                  <a:lnTo>
                    <a:pt x="2013" y="3517"/>
                  </a:lnTo>
                  <a:lnTo>
                    <a:pt x="1934" y="3530"/>
                  </a:lnTo>
                  <a:lnTo>
                    <a:pt x="1861" y="3537"/>
                  </a:lnTo>
                  <a:lnTo>
                    <a:pt x="1782" y="3537"/>
                  </a:lnTo>
                  <a:lnTo>
                    <a:pt x="1703" y="3537"/>
                  </a:lnTo>
                  <a:lnTo>
                    <a:pt x="1630" y="3530"/>
                  </a:lnTo>
                  <a:lnTo>
                    <a:pt x="1551" y="3517"/>
                  </a:lnTo>
                  <a:lnTo>
                    <a:pt x="1478" y="3504"/>
                  </a:lnTo>
                  <a:lnTo>
                    <a:pt x="1406" y="3491"/>
                  </a:lnTo>
                  <a:lnTo>
                    <a:pt x="1340" y="3471"/>
                  </a:lnTo>
                  <a:lnTo>
                    <a:pt x="1267" y="3444"/>
                  </a:lnTo>
                  <a:lnTo>
                    <a:pt x="1201" y="3418"/>
                  </a:lnTo>
                  <a:lnTo>
                    <a:pt x="1135" y="3392"/>
                  </a:lnTo>
                  <a:lnTo>
                    <a:pt x="1069" y="3359"/>
                  </a:lnTo>
                  <a:lnTo>
                    <a:pt x="1003" y="3319"/>
                  </a:lnTo>
                  <a:lnTo>
                    <a:pt x="944" y="3280"/>
                  </a:lnTo>
                  <a:lnTo>
                    <a:pt x="884" y="3240"/>
                  </a:lnTo>
                  <a:lnTo>
                    <a:pt x="831" y="3194"/>
                  </a:lnTo>
                  <a:lnTo>
                    <a:pt x="772" y="3148"/>
                  </a:lnTo>
                  <a:lnTo>
                    <a:pt x="719" y="3102"/>
                  </a:lnTo>
                  <a:lnTo>
                    <a:pt x="673" y="3049"/>
                  </a:lnTo>
                  <a:lnTo>
                    <a:pt x="627" y="2990"/>
                  </a:lnTo>
                  <a:lnTo>
                    <a:pt x="581" y="2937"/>
                  </a:lnTo>
                  <a:lnTo>
                    <a:pt x="541" y="2878"/>
                  </a:lnTo>
                  <a:lnTo>
                    <a:pt x="501" y="2819"/>
                  </a:lnTo>
                  <a:lnTo>
                    <a:pt x="462" y="2753"/>
                  </a:lnTo>
                  <a:lnTo>
                    <a:pt x="429" y="2694"/>
                  </a:lnTo>
                  <a:lnTo>
                    <a:pt x="396" y="2621"/>
                  </a:lnTo>
                  <a:lnTo>
                    <a:pt x="369" y="2555"/>
                  </a:lnTo>
                  <a:lnTo>
                    <a:pt x="350" y="2490"/>
                  </a:lnTo>
                  <a:lnTo>
                    <a:pt x="330" y="2417"/>
                  </a:lnTo>
                  <a:lnTo>
                    <a:pt x="310" y="2345"/>
                  </a:lnTo>
                  <a:lnTo>
                    <a:pt x="297" y="2272"/>
                  </a:lnTo>
                  <a:lnTo>
                    <a:pt x="290" y="2193"/>
                  </a:lnTo>
                  <a:lnTo>
                    <a:pt x="283" y="2121"/>
                  </a:lnTo>
                  <a:lnTo>
                    <a:pt x="277" y="2042"/>
                  </a:lnTo>
                  <a:close/>
                  <a:moveTo>
                    <a:pt x="1775" y="547"/>
                  </a:moveTo>
                  <a:lnTo>
                    <a:pt x="1650" y="554"/>
                  </a:lnTo>
                  <a:lnTo>
                    <a:pt x="1531" y="573"/>
                  </a:lnTo>
                  <a:lnTo>
                    <a:pt x="1412" y="606"/>
                  </a:lnTo>
                  <a:lnTo>
                    <a:pt x="1300" y="646"/>
                  </a:lnTo>
                  <a:lnTo>
                    <a:pt x="1188" y="698"/>
                  </a:lnTo>
                  <a:lnTo>
                    <a:pt x="1089" y="758"/>
                  </a:lnTo>
                  <a:lnTo>
                    <a:pt x="996" y="830"/>
                  </a:lnTo>
                  <a:lnTo>
                    <a:pt x="911" y="909"/>
                  </a:lnTo>
                  <a:lnTo>
                    <a:pt x="825" y="995"/>
                  </a:lnTo>
                  <a:lnTo>
                    <a:pt x="759" y="1094"/>
                  </a:lnTo>
                  <a:lnTo>
                    <a:pt x="693" y="1192"/>
                  </a:lnTo>
                  <a:lnTo>
                    <a:pt x="647" y="1298"/>
                  </a:lnTo>
                  <a:lnTo>
                    <a:pt x="600" y="1410"/>
                  </a:lnTo>
                  <a:lnTo>
                    <a:pt x="574" y="1528"/>
                  </a:lnTo>
                  <a:lnTo>
                    <a:pt x="554" y="1653"/>
                  </a:lnTo>
                  <a:lnTo>
                    <a:pt x="548" y="1778"/>
                  </a:lnTo>
                  <a:lnTo>
                    <a:pt x="548" y="1844"/>
                  </a:lnTo>
                  <a:lnTo>
                    <a:pt x="554" y="1910"/>
                  </a:lnTo>
                  <a:lnTo>
                    <a:pt x="574" y="1798"/>
                  </a:lnTo>
                  <a:lnTo>
                    <a:pt x="600" y="1686"/>
                  </a:lnTo>
                  <a:lnTo>
                    <a:pt x="640" y="1581"/>
                  </a:lnTo>
                  <a:lnTo>
                    <a:pt x="686" y="1482"/>
                  </a:lnTo>
                  <a:lnTo>
                    <a:pt x="739" y="1383"/>
                  </a:lnTo>
                  <a:lnTo>
                    <a:pt x="805" y="1291"/>
                  </a:lnTo>
                  <a:lnTo>
                    <a:pt x="878" y="1212"/>
                  </a:lnTo>
                  <a:lnTo>
                    <a:pt x="950" y="1133"/>
                  </a:lnTo>
                  <a:lnTo>
                    <a:pt x="1036" y="1061"/>
                  </a:lnTo>
                  <a:lnTo>
                    <a:pt x="1128" y="1001"/>
                  </a:lnTo>
                  <a:lnTo>
                    <a:pt x="1227" y="942"/>
                  </a:lnTo>
                  <a:lnTo>
                    <a:pt x="1326" y="896"/>
                  </a:lnTo>
                  <a:lnTo>
                    <a:pt x="1432" y="863"/>
                  </a:lnTo>
                  <a:lnTo>
                    <a:pt x="1544" y="837"/>
                  </a:lnTo>
                  <a:lnTo>
                    <a:pt x="1656" y="817"/>
                  </a:lnTo>
                  <a:lnTo>
                    <a:pt x="1775" y="810"/>
                  </a:lnTo>
                  <a:lnTo>
                    <a:pt x="1894" y="817"/>
                  </a:lnTo>
                  <a:lnTo>
                    <a:pt x="2006" y="837"/>
                  </a:lnTo>
                  <a:lnTo>
                    <a:pt x="2118" y="863"/>
                  </a:lnTo>
                  <a:lnTo>
                    <a:pt x="2224" y="896"/>
                  </a:lnTo>
                  <a:lnTo>
                    <a:pt x="2330" y="942"/>
                  </a:lnTo>
                  <a:lnTo>
                    <a:pt x="2422" y="995"/>
                  </a:lnTo>
                  <a:lnTo>
                    <a:pt x="2514" y="1061"/>
                  </a:lnTo>
                  <a:lnTo>
                    <a:pt x="2600" y="1127"/>
                  </a:lnTo>
                  <a:lnTo>
                    <a:pt x="2679" y="1206"/>
                  </a:lnTo>
                  <a:lnTo>
                    <a:pt x="2752" y="1291"/>
                  </a:lnTo>
                  <a:lnTo>
                    <a:pt x="2811" y="1377"/>
                  </a:lnTo>
                  <a:lnTo>
                    <a:pt x="2871" y="1476"/>
                  </a:lnTo>
                  <a:lnTo>
                    <a:pt x="2917" y="1574"/>
                  </a:lnTo>
                  <a:lnTo>
                    <a:pt x="2957" y="1680"/>
                  </a:lnTo>
                  <a:lnTo>
                    <a:pt x="2983" y="1792"/>
                  </a:lnTo>
                  <a:lnTo>
                    <a:pt x="3003" y="1904"/>
                  </a:lnTo>
                  <a:lnTo>
                    <a:pt x="3009" y="1838"/>
                  </a:lnTo>
                  <a:lnTo>
                    <a:pt x="3009" y="1772"/>
                  </a:lnTo>
                  <a:lnTo>
                    <a:pt x="3003" y="1647"/>
                  </a:lnTo>
                  <a:lnTo>
                    <a:pt x="2983" y="1528"/>
                  </a:lnTo>
                  <a:lnTo>
                    <a:pt x="2950" y="1410"/>
                  </a:lnTo>
                  <a:lnTo>
                    <a:pt x="2910" y="1298"/>
                  </a:lnTo>
                  <a:lnTo>
                    <a:pt x="2858" y="1186"/>
                  </a:lnTo>
                  <a:lnTo>
                    <a:pt x="2798" y="1087"/>
                  </a:lnTo>
                  <a:lnTo>
                    <a:pt x="2726" y="995"/>
                  </a:lnTo>
                  <a:lnTo>
                    <a:pt x="2646" y="903"/>
                  </a:lnTo>
                  <a:lnTo>
                    <a:pt x="2561" y="824"/>
                  </a:lnTo>
                  <a:lnTo>
                    <a:pt x="2462" y="758"/>
                  </a:lnTo>
                  <a:lnTo>
                    <a:pt x="2363" y="692"/>
                  </a:lnTo>
                  <a:lnTo>
                    <a:pt x="2257" y="646"/>
                  </a:lnTo>
                  <a:lnTo>
                    <a:pt x="2145" y="600"/>
                  </a:lnTo>
                  <a:lnTo>
                    <a:pt x="2026" y="573"/>
                  </a:lnTo>
                  <a:lnTo>
                    <a:pt x="1901" y="554"/>
                  </a:lnTo>
                  <a:lnTo>
                    <a:pt x="1775" y="547"/>
                  </a:lnTo>
                  <a:close/>
                  <a:moveTo>
                    <a:pt x="1775" y="270"/>
                  </a:moveTo>
                  <a:lnTo>
                    <a:pt x="1861" y="270"/>
                  </a:lnTo>
                  <a:lnTo>
                    <a:pt x="1947" y="277"/>
                  </a:lnTo>
                  <a:lnTo>
                    <a:pt x="2033" y="284"/>
                  </a:lnTo>
                  <a:lnTo>
                    <a:pt x="2118" y="303"/>
                  </a:lnTo>
                  <a:lnTo>
                    <a:pt x="2198" y="317"/>
                  </a:lnTo>
                  <a:lnTo>
                    <a:pt x="2283" y="343"/>
                  </a:lnTo>
                  <a:lnTo>
                    <a:pt x="2363" y="363"/>
                  </a:lnTo>
                  <a:lnTo>
                    <a:pt x="2435" y="396"/>
                  </a:lnTo>
                  <a:lnTo>
                    <a:pt x="2514" y="428"/>
                  </a:lnTo>
                  <a:lnTo>
                    <a:pt x="2587" y="461"/>
                  </a:lnTo>
                  <a:lnTo>
                    <a:pt x="2660" y="501"/>
                  </a:lnTo>
                  <a:lnTo>
                    <a:pt x="2726" y="547"/>
                  </a:lnTo>
                  <a:lnTo>
                    <a:pt x="2798" y="587"/>
                  </a:lnTo>
                  <a:lnTo>
                    <a:pt x="2864" y="639"/>
                  </a:lnTo>
                  <a:lnTo>
                    <a:pt x="2924" y="692"/>
                  </a:lnTo>
                  <a:lnTo>
                    <a:pt x="2983" y="745"/>
                  </a:lnTo>
                  <a:lnTo>
                    <a:pt x="3042" y="797"/>
                  </a:lnTo>
                  <a:lnTo>
                    <a:pt x="3102" y="857"/>
                  </a:lnTo>
                  <a:lnTo>
                    <a:pt x="3155" y="922"/>
                  </a:lnTo>
                  <a:lnTo>
                    <a:pt x="3201" y="982"/>
                  </a:lnTo>
                  <a:lnTo>
                    <a:pt x="3247" y="1047"/>
                  </a:lnTo>
                  <a:lnTo>
                    <a:pt x="3293" y="1120"/>
                  </a:lnTo>
                  <a:lnTo>
                    <a:pt x="3333" y="1192"/>
                  </a:lnTo>
                  <a:lnTo>
                    <a:pt x="3373" y="1265"/>
                  </a:lnTo>
                  <a:lnTo>
                    <a:pt x="3406" y="1337"/>
                  </a:lnTo>
                  <a:lnTo>
                    <a:pt x="3439" y="1416"/>
                  </a:lnTo>
                  <a:lnTo>
                    <a:pt x="3465" y="1489"/>
                  </a:lnTo>
                  <a:lnTo>
                    <a:pt x="3491" y="1574"/>
                  </a:lnTo>
                  <a:lnTo>
                    <a:pt x="3511" y="1653"/>
                  </a:lnTo>
                  <a:lnTo>
                    <a:pt x="3524" y="1739"/>
                  </a:lnTo>
                  <a:lnTo>
                    <a:pt x="3538" y="1818"/>
                  </a:lnTo>
                  <a:lnTo>
                    <a:pt x="3551" y="1904"/>
                  </a:lnTo>
                  <a:lnTo>
                    <a:pt x="3551" y="1838"/>
                  </a:lnTo>
                  <a:lnTo>
                    <a:pt x="3557" y="1772"/>
                  </a:lnTo>
                  <a:lnTo>
                    <a:pt x="3551" y="1680"/>
                  </a:lnTo>
                  <a:lnTo>
                    <a:pt x="3544" y="1594"/>
                  </a:lnTo>
                  <a:lnTo>
                    <a:pt x="3531" y="1502"/>
                  </a:lnTo>
                  <a:lnTo>
                    <a:pt x="3518" y="1416"/>
                  </a:lnTo>
                  <a:lnTo>
                    <a:pt x="3498" y="1331"/>
                  </a:lnTo>
                  <a:lnTo>
                    <a:pt x="3472" y="1245"/>
                  </a:lnTo>
                  <a:lnTo>
                    <a:pt x="3445" y="1166"/>
                  </a:lnTo>
                  <a:lnTo>
                    <a:pt x="3412" y="1080"/>
                  </a:lnTo>
                  <a:lnTo>
                    <a:pt x="3379" y="1001"/>
                  </a:lnTo>
                  <a:lnTo>
                    <a:pt x="3340" y="929"/>
                  </a:lnTo>
                  <a:lnTo>
                    <a:pt x="3293" y="857"/>
                  </a:lnTo>
                  <a:lnTo>
                    <a:pt x="3247" y="784"/>
                  </a:lnTo>
                  <a:lnTo>
                    <a:pt x="3201" y="712"/>
                  </a:lnTo>
                  <a:lnTo>
                    <a:pt x="3148" y="646"/>
                  </a:lnTo>
                  <a:lnTo>
                    <a:pt x="3089" y="580"/>
                  </a:lnTo>
                  <a:lnTo>
                    <a:pt x="3029" y="521"/>
                  </a:lnTo>
                  <a:lnTo>
                    <a:pt x="2970" y="461"/>
                  </a:lnTo>
                  <a:lnTo>
                    <a:pt x="2904" y="409"/>
                  </a:lnTo>
                  <a:lnTo>
                    <a:pt x="2838" y="356"/>
                  </a:lnTo>
                  <a:lnTo>
                    <a:pt x="2765" y="303"/>
                  </a:lnTo>
                  <a:lnTo>
                    <a:pt x="2693" y="257"/>
                  </a:lnTo>
                  <a:lnTo>
                    <a:pt x="2620" y="218"/>
                  </a:lnTo>
                  <a:lnTo>
                    <a:pt x="2547" y="178"/>
                  </a:lnTo>
                  <a:lnTo>
                    <a:pt x="2468" y="139"/>
                  </a:lnTo>
                  <a:lnTo>
                    <a:pt x="2382" y="112"/>
                  </a:lnTo>
                  <a:lnTo>
                    <a:pt x="2303" y="79"/>
                  </a:lnTo>
                  <a:lnTo>
                    <a:pt x="2217" y="60"/>
                  </a:lnTo>
                  <a:lnTo>
                    <a:pt x="2132" y="40"/>
                  </a:lnTo>
                  <a:lnTo>
                    <a:pt x="2046" y="20"/>
                  </a:lnTo>
                  <a:lnTo>
                    <a:pt x="1953" y="14"/>
                  </a:lnTo>
                  <a:lnTo>
                    <a:pt x="1868" y="7"/>
                  </a:lnTo>
                  <a:lnTo>
                    <a:pt x="1775" y="0"/>
                  </a:lnTo>
                  <a:lnTo>
                    <a:pt x="1683" y="7"/>
                  </a:lnTo>
                  <a:lnTo>
                    <a:pt x="1597" y="14"/>
                  </a:lnTo>
                  <a:lnTo>
                    <a:pt x="1505" y="27"/>
                  </a:lnTo>
                  <a:lnTo>
                    <a:pt x="1419" y="40"/>
                  </a:lnTo>
                  <a:lnTo>
                    <a:pt x="1333" y="60"/>
                  </a:lnTo>
                  <a:lnTo>
                    <a:pt x="1247" y="86"/>
                  </a:lnTo>
                  <a:lnTo>
                    <a:pt x="1168" y="112"/>
                  </a:lnTo>
                  <a:lnTo>
                    <a:pt x="1082" y="145"/>
                  </a:lnTo>
                  <a:lnTo>
                    <a:pt x="1003" y="178"/>
                  </a:lnTo>
                  <a:lnTo>
                    <a:pt x="930" y="218"/>
                  </a:lnTo>
                  <a:lnTo>
                    <a:pt x="858" y="264"/>
                  </a:lnTo>
                  <a:lnTo>
                    <a:pt x="785" y="310"/>
                  </a:lnTo>
                  <a:lnTo>
                    <a:pt x="713" y="356"/>
                  </a:lnTo>
                  <a:lnTo>
                    <a:pt x="647" y="409"/>
                  </a:lnTo>
                  <a:lnTo>
                    <a:pt x="581" y="468"/>
                  </a:lnTo>
                  <a:lnTo>
                    <a:pt x="521" y="527"/>
                  </a:lnTo>
                  <a:lnTo>
                    <a:pt x="462" y="587"/>
                  </a:lnTo>
                  <a:lnTo>
                    <a:pt x="409" y="652"/>
                  </a:lnTo>
                  <a:lnTo>
                    <a:pt x="356" y="718"/>
                  </a:lnTo>
                  <a:lnTo>
                    <a:pt x="303" y="791"/>
                  </a:lnTo>
                  <a:lnTo>
                    <a:pt x="257" y="857"/>
                  </a:lnTo>
                  <a:lnTo>
                    <a:pt x="217" y="936"/>
                  </a:lnTo>
                  <a:lnTo>
                    <a:pt x="178" y="1008"/>
                  </a:lnTo>
                  <a:lnTo>
                    <a:pt x="138" y="1087"/>
                  </a:lnTo>
                  <a:lnTo>
                    <a:pt x="112" y="1173"/>
                  </a:lnTo>
                  <a:lnTo>
                    <a:pt x="79" y="1252"/>
                  </a:lnTo>
                  <a:lnTo>
                    <a:pt x="59" y="1337"/>
                  </a:lnTo>
                  <a:lnTo>
                    <a:pt x="39" y="1423"/>
                  </a:lnTo>
                  <a:lnTo>
                    <a:pt x="19" y="1508"/>
                  </a:lnTo>
                  <a:lnTo>
                    <a:pt x="13" y="1601"/>
                  </a:lnTo>
                  <a:lnTo>
                    <a:pt x="6" y="1686"/>
                  </a:lnTo>
                  <a:lnTo>
                    <a:pt x="0" y="1778"/>
                  </a:lnTo>
                  <a:lnTo>
                    <a:pt x="6" y="1844"/>
                  </a:lnTo>
                  <a:lnTo>
                    <a:pt x="6" y="1910"/>
                  </a:lnTo>
                  <a:lnTo>
                    <a:pt x="19" y="1825"/>
                  </a:lnTo>
                  <a:lnTo>
                    <a:pt x="33" y="1739"/>
                  </a:lnTo>
                  <a:lnTo>
                    <a:pt x="46" y="1660"/>
                  </a:lnTo>
                  <a:lnTo>
                    <a:pt x="66" y="1574"/>
                  </a:lnTo>
                  <a:lnTo>
                    <a:pt x="92" y="1495"/>
                  </a:lnTo>
                  <a:lnTo>
                    <a:pt x="118" y="1416"/>
                  </a:lnTo>
                  <a:lnTo>
                    <a:pt x="145" y="1344"/>
                  </a:lnTo>
                  <a:lnTo>
                    <a:pt x="184" y="1271"/>
                  </a:lnTo>
                  <a:lnTo>
                    <a:pt x="217" y="1192"/>
                  </a:lnTo>
                  <a:lnTo>
                    <a:pt x="257" y="1127"/>
                  </a:lnTo>
                  <a:lnTo>
                    <a:pt x="303" y="1054"/>
                  </a:lnTo>
                  <a:lnTo>
                    <a:pt x="350" y="988"/>
                  </a:lnTo>
                  <a:lnTo>
                    <a:pt x="402" y="922"/>
                  </a:lnTo>
                  <a:lnTo>
                    <a:pt x="455" y="863"/>
                  </a:lnTo>
                  <a:lnTo>
                    <a:pt x="508" y="804"/>
                  </a:lnTo>
                  <a:lnTo>
                    <a:pt x="567" y="745"/>
                  </a:lnTo>
                  <a:lnTo>
                    <a:pt x="627" y="692"/>
                  </a:lnTo>
                  <a:lnTo>
                    <a:pt x="693" y="639"/>
                  </a:lnTo>
                  <a:lnTo>
                    <a:pt x="759" y="593"/>
                  </a:lnTo>
                  <a:lnTo>
                    <a:pt x="825" y="547"/>
                  </a:lnTo>
                  <a:lnTo>
                    <a:pt x="891" y="507"/>
                  </a:lnTo>
                  <a:lnTo>
                    <a:pt x="963" y="468"/>
                  </a:lnTo>
                  <a:lnTo>
                    <a:pt x="1036" y="428"/>
                  </a:lnTo>
                  <a:lnTo>
                    <a:pt x="1115" y="396"/>
                  </a:lnTo>
                  <a:lnTo>
                    <a:pt x="1194" y="369"/>
                  </a:lnTo>
                  <a:lnTo>
                    <a:pt x="1274" y="343"/>
                  </a:lnTo>
                  <a:lnTo>
                    <a:pt x="1353" y="323"/>
                  </a:lnTo>
                  <a:lnTo>
                    <a:pt x="1432" y="303"/>
                  </a:lnTo>
                  <a:lnTo>
                    <a:pt x="1518" y="290"/>
                  </a:lnTo>
                  <a:lnTo>
                    <a:pt x="1604" y="277"/>
                  </a:lnTo>
                  <a:lnTo>
                    <a:pt x="1689" y="270"/>
                  </a:lnTo>
                  <a:lnTo>
                    <a:pt x="1775" y="270"/>
                  </a:lnTo>
                  <a:close/>
                  <a:moveTo>
                    <a:pt x="1782" y="2990"/>
                  </a:moveTo>
                  <a:lnTo>
                    <a:pt x="1881" y="2984"/>
                  </a:lnTo>
                  <a:lnTo>
                    <a:pt x="1973" y="2970"/>
                  </a:lnTo>
                  <a:lnTo>
                    <a:pt x="2066" y="2951"/>
                  </a:lnTo>
                  <a:lnTo>
                    <a:pt x="2151" y="2918"/>
                  </a:lnTo>
                  <a:lnTo>
                    <a:pt x="2237" y="2878"/>
                  </a:lnTo>
                  <a:lnTo>
                    <a:pt x="2310" y="2825"/>
                  </a:lnTo>
                  <a:lnTo>
                    <a:pt x="2389" y="2773"/>
                  </a:lnTo>
                  <a:lnTo>
                    <a:pt x="2455" y="2714"/>
                  </a:lnTo>
                  <a:lnTo>
                    <a:pt x="2514" y="2641"/>
                  </a:lnTo>
                  <a:lnTo>
                    <a:pt x="2567" y="2569"/>
                  </a:lnTo>
                  <a:lnTo>
                    <a:pt x="2620" y="2490"/>
                  </a:lnTo>
                  <a:lnTo>
                    <a:pt x="2660" y="2411"/>
                  </a:lnTo>
                  <a:lnTo>
                    <a:pt x="2693" y="2318"/>
                  </a:lnTo>
                  <a:lnTo>
                    <a:pt x="2712" y="2233"/>
                  </a:lnTo>
                  <a:lnTo>
                    <a:pt x="2726" y="2134"/>
                  </a:lnTo>
                  <a:lnTo>
                    <a:pt x="2732" y="2035"/>
                  </a:lnTo>
                  <a:lnTo>
                    <a:pt x="2726" y="1969"/>
                  </a:lnTo>
                  <a:lnTo>
                    <a:pt x="2719" y="1904"/>
                  </a:lnTo>
                  <a:lnTo>
                    <a:pt x="2706" y="1989"/>
                  </a:lnTo>
                  <a:lnTo>
                    <a:pt x="2679" y="2075"/>
                  </a:lnTo>
                  <a:lnTo>
                    <a:pt x="2653" y="2154"/>
                  </a:lnTo>
                  <a:lnTo>
                    <a:pt x="2613" y="2226"/>
                  </a:lnTo>
                  <a:lnTo>
                    <a:pt x="2574" y="2299"/>
                  </a:lnTo>
                  <a:lnTo>
                    <a:pt x="2521" y="2371"/>
                  </a:lnTo>
                  <a:lnTo>
                    <a:pt x="2468" y="2430"/>
                  </a:lnTo>
                  <a:lnTo>
                    <a:pt x="2409" y="2490"/>
                  </a:lnTo>
                  <a:lnTo>
                    <a:pt x="2343" y="2542"/>
                  </a:lnTo>
                  <a:lnTo>
                    <a:pt x="2270" y="2588"/>
                  </a:lnTo>
                  <a:lnTo>
                    <a:pt x="2198" y="2628"/>
                  </a:lnTo>
                  <a:lnTo>
                    <a:pt x="2118" y="2661"/>
                  </a:lnTo>
                  <a:lnTo>
                    <a:pt x="2039" y="2687"/>
                  </a:lnTo>
                  <a:lnTo>
                    <a:pt x="1953" y="2707"/>
                  </a:lnTo>
                  <a:lnTo>
                    <a:pt x="1868" y="2720"/>
                  </a:lnTo>
                  <a:lnTo>
                    <a:pt x="1782" y="2727"/>
                  </a:lnTo>
                  <a:lnTo>
                    <a:pt x="1689" y="2720"/>
                  </a:lnTo>
                  <a:lnTo>
                    <a:pt x="1604" y="2714"/>
                  </a:lnTo>
                  <a:lnTo>
                    <a:pt x="1518" y="2694"/>
                  </a:lnTo>
                  <a:lnTo>
                    <a:pt x="1439" y="2661"/>
                  </a:lnTo>
                  <a:lnTo>
                    <a:pt x="1359" y="2628"/>
                  </a:lnTo>
                  <a:lnTo>
                    <a:pt x="1287" y="2588"/>
                  </a:lnTo>
                  <a:lnTo>
                    <a:pt x="1221" y="2542"/>
                  </a:lnTo>
                  <a:lnTo>
                    <a:pt x="1155" y="2490"/>
                  </a:lnTo>
                  <a:lnTo>
                    <a:pt x="1095" y="2437"/>
                  </a:lnTo>
                  <a:lnTo>
                    <a:pt x="1036" y="2371"/>
                  </a:lnTo>
                  <a:lnTo>
                    <a:pt x="990" y="2305"/>
                  </a:lnTo>
                  <a:lnTo>
                    <a:pt x="944" y="2233"/>
                  </a:lnTo>
                  <a:lnTo>
                    <a:pt x="904" y="2154"/>
                  </a:lnTo>
                  <a:lnTo>
                    <a:pt x="878" y="2075"/>
                  </a:lnTo>
                  <a:lnTo>
                    <a:pt x="851" y="1996"/>
                  </a:lnTo>
                  <a:lnTo>
                    <a:pt x="838" y="1910"/>
                  </a:lnTo>
                  <a:lnTo>
                    <a:pt x="831" y="1976"/>
                  </a:lnTo>
                  <a:lnTo>
                    <a:pt x="825" y="2042"/>
                  </a:lnTo>
                  <a:lnTo>
                    <a:pt x="831" y="2141"/>
                  </a:lnTo>
                  <a:lnTo>
                    <a:pt x="845" y="2233"/>
                  </a:lnTo>
                  <a:lnTo>
                    <a:pt x="871" y="2325"/>
                  </a:lnTo>
                  <a:lnTo>
                    <a:pt x="904" y="2411"/>
                  </a:lnTo>
                  <a:lnTo>
                    <a:pt x="944" y="2496"/>
                  </a:lnTo>
                  <a:lnTo>
                    <a:pt x="990" y="2575"/>
                  </a:lnTo>
                  <a:lnTo>
                    <a:pt x="1043" y="2648"/>
                  </a:lnTo>
                  <a:lnTo>
                    <a:pt x="1109" y="2714"/>
                  </a:lnTo>
                  <a:lnTo>
                    <a:pt x="1175" y="2773"/>
                  </a:lnTo>
                  <a:lnTo>
                    <a:pt x="1247" y="2832"/>
                  </a:lnTo>
                  <a:lnTo>
                    <a:pt x="1326" y="2878"/>
                  </a:lnTo>
                  <a:lnTo>
                    <a:pt x="1412" y="2918"/>
                  </a:lnTo>
                  <a:lnTo>
                    <a:pt x="1498" y="2951"/>
                  </a:lnTo>
                  <a:lnTo>
                    <a:pt x="1590" y="2970"/>
                  </a:lnTo>
                  <a:lnTo>
                    <a:pt x="1683" y="2984"/>
                  </a:lnTo>
                  <a:lnTo>
                    <a:pt x="1782" y="2990"/>
                  </a:lnTo>
                  <a:close/>
                  <a:moveTo>
                    <a:pt x="1782" y="2444"/>
                  </a:moveTo>
                  <a:lnTo>
                    <a:pt x="1821" y="2444"/>
                  </a:lnTo>
                  <a:lnTo>
                    <a:pt x="1861" y="2437"/>
                  </a:lnTo>
                  <a:lnTo>
                    <a:pt x="1901" y="2430"/>
                  </a:lnTo>
                  <a:lnTo>
                    <a:pt x="1940" y="2417"/>
                  </a:lnTo>
                  <a:lnTo>
                    <a:pt x="1973" y="2397"/>
                  </a:lnTo>
                  <a:lnTo>
                    <a:pt x="2006" y="2378"/>
                  </a:lnTo>
                  <a:lnTo>
                    <a:pt x="2039" y="2351"/>
                  </a:lnTo>
                  <a:lnTo>
                    <a:pt x="2066" y="2325"/>
                  </a:lnTo>
                  <a:lnTo>
                    <a:pt x="2092" y="2299"/>
                  </a:lnTo>
                  <a:lnTo>
                    <a:pt x="2118" y="2266"/>
                  </a:lnTo>
                  <a:lnTo>
                    <a:pt x="2138" y="2233"/>
                  </a:lnTo>
                  <a:lnTo>
                    <a:pt x="2151" y="2200"/>
                  </a:lnTo>
                  <a:lnTo>
                    <a:pt x="2171" y="2160"/>
                  </a:lnTo>
                  <a:lnTo>
                    <a:pt x="2178" y="2121"/>
                  </a:lnTo>
                  <a:lnTo>
                    <a:pt x="2184" y="2081"/>
                  </a:lnTo>
                  <a:lnTo>
                    <a:pt x="2184" y="2042"/>
                  </a:lnTo>
                  <a:lnTo>
                    <a:pt x="2178" y="1969"/>
                  </a:lnTo>
                  <a:lnTo>
                    <a:pt x="2165" y="1910"/>
                  </a:lnTo>
                  <a:lnTo>
                    <a:pt x="2138" y="1963"/>
                  </a:lnTo>
                  <a:lnTo>
                    <a:pt x="2105" y="2015"/>
                  </a:lnTo>
                  <a:lnTo>
                    <a:pt x="2066" y="2062"/>
                  </a:lnTo>
                  <a:lnTo>
                    <a:pt x="2019" y="2101"/>
                  </a:lnTo>
                  <a:lnTo>
                    <a:pt x="1967" y="2134"/>
                  </a:lnTo>
                  <a:lnTo>
                    <a:pt x="1907" y="2160"/>
                  </a:lnTo>
                  <a:lnTo>
                    <a:pt x="1848" y="2174"/>
                  </a:lnTo>
                  <a:lnTo>
                    <a:pt x="1782" y="2180"/>
                  </a:lnTo>
                  <a:lnTo>
                    <a:pt x="1716" y="2174"/>
                  </a:lnTo>
                  <a:lnTo>
                    <a:pt x="1650" y="2160"/>
                  </a:lnTo>
                  <a:lnTo>
                    <a:pt x="1597" y="2134"/>
                  </a:lnTo>
                  <a:lnTo>
                    <a:pt x="1544" y="2108"/>
                  </a:lnTo>
                  <a:lnTo>
                    <a:pt x="1491" y="2062"/>
                  </a:lnTo>
                  <a:lnTo>
                    <a:pt x="1452" y="2015"/>
                  </a:lnTo>
                  <a:lnTo>
                    <a:pt x="1419" y="1963"/>
                  </a:lnTo>
                  <a:lnTo>
                    <a:pt x="1399" y="1910"/>
                  </a:lnTo>
                  <a:lnTo>
                    <a:pt x="1379" y="1976"/>
                  </a:lnTo>
                  <a:lnTo>
                    <a:pt x="1373" y="2042"/>
                  </a:lnTo>
                  <a:lnTo>
                    <a:pt x="1373" y="2081"/>
                  </a:lnTo>
                  <a:lnTo>
                    <a:pt x="1379" y="2121"/>
                  </a:lnTo>
                  <a:lnTo>
                    <a:pt x="1392" y="2160"/>
                  </a:lnTo>
                  <a:lnTo>
                    <a:pt x="1406" y="2200"/>
                  </a:lnTo>
                  <a:lnTo>
                    <a:pt x="1419" y="2233"/>
                  </a:lnTo>
                  <a:lnTo>
                    <a:pt x="1439" y="2266"/>
                  </a:lnTo>
                  <a:lnTo>
                    <a:pt x="1465" y="2299"/>
                  </a:lnTo>
                  <a:lnTo>
                    <a:pt x="1491" y="2325"/>
                  </a:lnTo>
                  <a:lnTo>
                    <a:pt x="1518" y="2351"/>
                  </a:lnTo>
                  <a:lnTo>
                    <a:pt x="1551" y="2378"/>
                  </a:lnTo>
                  <a:lnTo>
                    <a:pt x="1584" y="2397"/>
                  </a:lnTo>
                  <a:lnTo>
                    <a:pt x="1623" y="2417"/>
                  </a:lnTo>
                  <a:lnTo>
                    <a:pt x="1656" y="2430"/>
                  </a:lnTo>
                  <a:lnTo>
                    <a:pt x="1696" y="2437"/>
                  </a:lnTo>
                  <a:lnTo>
                    <a:pt x="1736" y="2444"/>
                  </a:lnTo>
                  <a:lnTo>
                    <a:pt x="1782" y="2444"/>
                  </a:lnTo>
                  <a:close/>
                  <a:moveTo>
                    <a:pt x="1775" y="1094"/>
                  </a:moveTo>
                  <a:lnTo>
                    <a:pt x="1709" y="1094"/>
                  </a:lnTo>
                  <a:lnTo>
                    <a:pt x="1637" y="1107"/>
                  </a:lnTo>
                  <a:lnTo>
                    <a:pt x="1577" y="1127"/>
                  </a:lnTo>
                  <a:lnTo>
                    <a:pt x="1511" y="1146"/>
                  </a:lnTo>
                  <a:lnTo>
                    <a:pt x="1452" y="1173"/>
                  </a:lnTo>
                  <a:lnTo>
                    <a:pt x="1392" y="1212"/>
                  </a:lnTo>
                  <a:lnTo>
                    <a:pt x="1340" y="1252"/>
                  </a:lnTo>
                  <a:lnTo>
                    <a:pt x="1293" y="1291"/>
                  </a:lnTo>
                  <a:lnTo>
                    <a:pt x="1247" y="1344"/>
                  </a:lnTo>
                  <a:lnTo>
                    <a:pt x="1208" y="1396"/>
                  </a:lnTo>
                  <a:lnTo>
                    <a:pt x="1175" y="1449"/>
                  </a:lnTo>
                  <a:lnTo>
                    <a:pt x="1148" y="1508"/>
                  </a:lnTo>
                  <a:lnTo>
                    <a:pt x="1122" y="1574"/>
                  </a:lnTo>
                  <a:lnTo>
                    <a:pt x="1109" y="1640"/>
                  </a:lnTo>
                  <a:lnTo>
                    <a:pt x="1095" y="1706"/>
                  </a:lnTo>
                  <a:lnTo>
                    <a:pt x="1095" y="1778"/>
                  </a:lnTo>
                  <a:lnTo>
                    <a:pt x="1095" y="1844"/>
                  </a:lnTo>
                  <a:lnTo>
                    <a:pt x="1109" y="1910"/>
                  </a:lnTo>
                  <a:lnTo>
                    <a:pt x="1122" y="1851"/>
                  </a:lnTo>
                  <a:lnTo>
                    <a:pt x="1142" y="1798"/>
                  </a:lnTo>
                  <a:lnTo>
                    <a:pt x="1161" y="1739"/>
                  </a:lnTo>
                  <a:lnTo>
                    <a:pt x="1194" y="1693"/>
                  </a:lnTo>
                  <a:lnTo>
                    <a:pt x="1221" y="1640"/>
                  </a:lnTo>
                  <a:lnTo>
                    <a:pt x="1260" y="1594"/>
                  </a:lnTo>
                  <a:lnTo>
                    <a:pt x="1300" y="1555"/>
                  </a:lnTo>
                  <a:lnTo>
                    <a:pt x="1340" y="1515"/>
                  </a:lnTo>
                  <a:lnTo>
                    <a:pt x="1386" y="1482"/>
                  </a:lnTo>
                  <a:lnTo>
                    <a:pt x="1439" y="1449"/>
                  </a:lnTo>
                  <a:lnTo>
                    <a:pt x="1485" y="1423"/>
                  </a:lnTo>
                  <a:lnTo>
                    <a:pt x="1544" y="1403"/>
                  </a:lnTo>
                  <a:lnTo>
                    <a:pt x="1597" y="1383"/>
                  </a:lnTo>
                  <a:lnTo>
                    <a:pt x="1656" y="1370"/>
                  </a:lnTo>
                  <a:lnTo>
                    <a:pt x="1716" y="1364"/>
                  </a:lnTo>
                  <a:lnTo>
                    <a:pt x="1775" y="1357"/>
                  </a:lnTo>
                  <a:lnTo>
                    <a:pt x="1841" y="1357"/>
                  </a:lnTo>
                  <a:lnTo>
                    <a:pt x="1901" y="1370"/>
                  </a:lnTo>
                  <a:lnTo>
                    <a:pt x="1960" y="1383"/>
                  </a:lnTo>
                  <a:lnTo>
                    <a:pt x="2013" y="1396"/>
                  </a:lnTo>
                  <a:lnTo>
                    <a:pt x="2066" y="1423"/>
                  </a:lnTo>
                  <a:lnTo>
                    <a:pt x="2118" y="1449"/>
                  </a:lnTo>
                  <a:lnTo>
                    <a:pt x="2171" y="1482"/>
                  </a:lnTo>
                  <a:lnTo>
                    <a:pt x="2217" y="1515"/>
                  </a:lnTo>
                  <a:lnTo>
                    <a:pt x="2257" y="1555"/>
                  </a:lnTo>
                  <a:lnTo>
                    <a:pt x="2297" y="1594"/>
                  </a:lnTo>
                  <a:lnTo>
                    <a:pt x="2336" y="1640"/>
                  </a:lnTo>
                  <a:lnTo>
                    <a:pt x="2363" y="1686"/>
                  </a:lnTo>
                  <a:lnTo>
                    <a:pt x="2396" y="1739"/>
                  </a:lnTo>
                  <a:lnTo>
                    <a:pt x="2415" y="1792"/>
                  </a:lnTo>
                  <a:lnTo>
                    <a:pt x="2435" y="1851"/>
                  </a:lnTo>
                  <a:lnTo>
                    <a:pt x="2448" y="1904"/>
                  </a:lnTo>
                  <a:lnTo>
                    <a:pt x="2462" y="1844"/>
                  </a:lnTo>
                  <a:lnTo>
                    <a:pt x="2462" y="1772"/>
                  </a:lnTo>
                  <a:lnTo>
                    <a:pt x="2462" y="1706"/>
                  </a:lnTo>
                  <a:lnTo>
                    <a:pt x="2448" y="1634"/>
                  </a:lnTo>
                  <a:lnTo>
                    <a:pt x="2429" y="1574"/>
                  </a:lnTo>
                  <a:lnTo>
                    <a:pt x="2409" y="1508"/>
                  </a:lnTo>
                  <a:lnTo>
                    <a:pt x="2382" y="1449"/>
                  </a:lnTo>
                  <a:lnTo>
                    <a:pt x="2343" y="1390"/>
                  </a:lnTo>
                  <a:lnTo>
                    <a:pt x="2303" y="1337"/>
                  </a:lnTo>
                  <a:lnTo>
                    <a:pt x="2264" y="1291"/>
                  </a:lnTo>
                  <a:lnTo>
                    <a:pt x="2211" y="1245"/>
                  </a:lnTo>
                  <a:lnTo>
                    <a:pt x="2158" y="1206"/>
                  </a:lnTo>
                  <a:lnTo>
                    <a:pt x="2105" y="1173"/>
                  </a:lnTo>
                  <a:lnTo>
                    <a:pt x="2046" y="1146"/>
                  </a:lnTo>
                  <a:lnTo>
                    <a:pt x="1980" y="1120"/>
                  </a:lnTo>
                  <a:lnTo>
                    <a:pt x="1914" y="1107"/>
                  </a:lnTo>
                  <a:lnTo>
                    <a:pt x="1848" y="1094"/>
                  </a:lnTo>
                  <a:lnTo>
                    <a:pt x="1775" y="109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auto">
            <a:xfrm>
              <a:off x="6645" y="10813"/>
              <a:ext cx="1657" cy="994"/>
            </a:xfrm>
            <a:custGeom>
              <a:avLst/>
              <a:gdLst/>
              <a:ahLst/>
              <a:cxnLst>
                <a:cxn ang="0">
                  <a:pos x="904" y="329"/>
                </a:cxn>
                <a:cxn ang="0">
                  <a:pos x="1043" y="355"/>
                </a:cxn>
                <a:cxn ang="0">
                  <a:pos x="1181" y="401"/>
                </a:cxn>
                <a:cxn ang="0">
                  <a:pos x="1300" y="474"/>
                </a:cxn>
                <a:cxn ang="0">
                  <a:pos x="1412" y="566"/>
                </a:cxn>
                <a:cxn ang="0">
                  <a:pos x="1498" y="671"/>
                </a:cxn>
                <a:cxn ang="0">
                  <a:pos x="1577" y="790"/>
                </a:cxn>
                <a:cxn ang="0">
                  <a:pos x="1624" y="922"/>
                </a:cxn>
                <a:cxn ang="0">
                  <a:pos x="1657" y="915"/>
                </a:cxn>
                <a:cxn ang="0">
                  <a:pos x="1657" y="744"/>
                </a:cxn>
                <a:cxn ang="0">
                  <a:pos x="1624" y="586"/>
                </a:cxn>
                <a:cxn ang="0">
                  <a:pos x="1558" y="434"/>
                </a:cxn>
                <a:cxn ang="0">
                  <a:pos x="1465" y="303"/>
                </a:cxn>
                <a:cxn ang="0">
                  <a:pos x="1353" y="191"/>
                </a:cxn>
                <a:cxn ang="0">
                  <a:pos x="1221" y="105"/>
                </a:cxn>
                <a:cxn ang="0">
                  <a:pos x="1076" y="39"/>
                </a:cxn>
                <a:cxn ang="0">
                  <a:pos x="911" y="6"/>
                </a:cxn>
                <a:cxn ang="0">
                  <a:pos x="739" y="6"/>
                </a:cxn>
                <a:cxn ang="0">
                  <a:pos x="581" y="39"/>
                </a:cxn>
                <a:cxn ang="0">
                  <a:pos x="429" y="105"/>
                </a:cxn>
                <a:cxn ang="0">
                  <a:pos x="297" y="191"/>
                </a:cxn>
                <a:cxn ang="0">
                  <a:pos x="185" y="303"/>
                </a:cxn>
                <a:cxn ang="0">
                  <a:pos x="99" y="441"/>
                </a:cxn>
                <a:cxn ang="0">
                  <a:pos x="33" y="586"/>
                </a:cxn>
                <a:cxn ang="0">
                  <a:pos x="0" y="750"/>
                </a:cxn>
                <a:cxn ang="0">
                  <a:pos x="0" y="915"/>
                </a:cxn>
                <a:cxn ang="0">
                  <a:pos x="33" y="922"/>
                </a:cxn>
                <a:cxn ang="0">
                  <a:pos x="79" y="790"/>
                </a:cxn>
                <a:cxn ang="0">
                  <a:pos x="152" y="671"/>
                </a:cxn>
                <a:cxn ang="0">
                  <a:pos x="244" y="566"/>
                </a:cxn>
                <a:cxn ang="0">
                  <a:pos x="350" y="474"/>
                </a:cxn>
                <a:cxn ang="0">
                  <a:pos x="475" y="408"/>
                </a:cxn>
                <a:cxn ang="0">
                  <a:pos x="607" y="355"/>
                </a:cxn>
                <a:cxn ang="0">
                  <a:pos x="752" y="329"/>
                </a:cxn>
              </a:cxnLst>
              <a:rect l="0" t="0" r="r" b="b"/>
              <a:pathLst>
                <a:path w="1657" h="994">
                  <a:moveTo>
                    <a:pt x="825" y="329"/>
                  </a:moveTo>
                  <a:lnTo>
                    <a:pt x="904" y="329"/>
                  </a:lnTo>
                  <a:lnTo>
                    <a:pt x="977" y="342"/>
                  </a:lnTo>
                  <a:lnTo>
                    <a:pt x="1043" y="355"/>
                  </a:lnTo>
                  <a:lnTo>
                    <a:pt x="1115" y="375"/>
                  </a:lnTo>
                  <a:lnTo>
                    <a:pt x="1181" y="401"/>
                  </a:lnTo>
                  <a:lnTo>
                    <a:pt x="1241" y="434"/>
                  </a:lnTo>
                  <a:lnTo>
                    <a:pt x="1300" y="474"/>
                  </a:lnTo>
                  <a:lnTo>
                    <a:pt x="1359" y="520"/>
                  </a:lnTo>
                  <a:lnTo>
                    <a:pt x="1412" y="566"/>
                  </a:lnTo>
                  <a:lnTo>
                    <a:pt x="1458" y="612"/>
                  </a:lnTo>
                  <a:lnTo>
                    <a:pt x="1498" y="671"/>
                  </a:lnTo>
                  <a:lnTo>
                    <a:pt x="1538" y="731"/>
                  </a:lnTo>
                  <a:lnTo>
                    <a:pt x="1577" y="790"/>
                  </a:lnTo>
                  <a:lnTo>
                    <a:pt x="1604" y="856"/>
                  </a:lnTo>
                  <a:lnTo>
                    <a:pt x="1624" y="922"/>
                  </a:lnTo>
                  <a:lnTo>
                    <a:pt x="1643" y="994"/>
                  </a:lnTo>
                  <a:lnTo>
                    <a:pt x="1657" y="915"/>
                  </a:lnTo>
                  <a:lnTo>
                    <a:pt x="1657" y="829"/>
                  </a:lnTo>
                  <a:lnTo>
                    <a:pt x="1657" y="744"/>
                  </a:lnTo>
                  <a:lnTo>
                    <a:pt x="1643" y="665"/>
                  </a:lnTo>
                  <a:lnTo>
                    <a:pt x="1624" y="586"/>
                  </a:lnTo>
                  <a:lnTo>
                    <a:pt x="1591" y="507"/>
                  </a:lnTo>
                  <a:lnTo>
                    <a:pt x="1558" y="434"/>
                  </a:lnTo>
                  <a:lnTo>
                    <a:pt x="1518" y="368"/>
                  </a:lnTo>
                  <a:lnTo>
                    <a:pt x="1465" y="303"/>
                  </a:lnTo>
                  <a:lnTo>
                    <a:pt x="1412" y="243"/>
                  </a:lnTo>
                  <a:lnTo>
                    <a:pt x="1353" y="191"/>
                  </a:lnTo>
                  <a:lnTo>
                    <a:pt x="1293" y="145"/>
                  </a:lnTo>
                  <a:lnTo>
                    <a:pt x="1221" y="105"/>
                  </a:lnTo>
                  <a:lnTo>
                    <a:pt x="1148" y="65"/>
                  </a:lnTo>
                  <a:lnTo>
                    <a:pt x="1076" y="39"/>
                  </a:lnTo>
                  <a:lnTo>
                    <a:pt x="996" y="19"/>
                  </a:lnTo>
                  <a:lnTo>
                    <a:pt x="911" y="6"/>
                  </a:lnTo>
                  <a:lnTo>
                    <a:pt x="825" y="0"/>
                  </a:lnTo>
                  <a:lnTo>
                    <a:pt x="739" y="6"/>
                  </a:lnTo>
                  <a:lnTo>
                    <a:pt x="660" y="19"/>
                  </a:lnTo>
                  <a:lnTo>
                    <a:pt x="581" y="39"/>
                  </a:lnTo>
                  <a:lnTo>
                    <a:pt x="501" y="65"/>
                  </a:lnTo>
                  <a:lnTo>
                    <a:pt x="429" y="105"/>
                  </a:lnTo>
                  <a:lnTo>
                    <a:pt x="363" y="145"/>
                  </a:lnTo>
                  <a:lnTo>
                    <a:pt x="297" y="191"/>
                  </a:lnTo>
                  <a:lnTo>
                    <a:pt x="237" y="250"/>
                  </a:lnTo>
                  <a:lnTo>
                    <a:pt x="185" y="303"/>
                  </a:lnTo>
                  <a:lnTo>
                    <a:pt x="138" y="368"/>
                  </a:lnTo>
                  <a:lnTo>
                    <a:pt x="99" y="441"/>
                  </a:lnTo>
                  <a:lnTo>
                    <a:pt x="59" y="513"/>
                  </a:lnTo>
                  <a:lnTo>
                    <a:pt x="33" y="586"/>
                  </a:lnTo>
                  <a:lnTo>
                    <a:pt x="13" y="665"/>
                  </a:lnTo>
                  <a:lnTo>
                    <a:pt x="0" y="750"/>
                  </a:lnTo>
                  <a:lnTo>
                    <a:pt x="0" y="836"/>
                  </a:lnTo>
                  <a:lnTo>
                    <a:pt x="0" y="915"/>
                  </a:lnTo>
                  <a:lnTo>
                    <a:pt x="13" y="994"/>
                  </a:lnTo>
                  <a:lnTo>
                    <a:pt x="33" y="922"/>
                  </a:lnTo>
                  <a:lnTo>
                    <a:pt x="53" y="856"/>
                  </a:lnTo>
                  <a:lnTo>
                    <a:pt x="79" y="790"/>
                  </a:lnTo>
                  <a:lnTo>
                    <a:pt x="112" y="731"/>
                  </a:lnTo>
                  <a:lnTo>
                    <a:pt x="152" y="671"/>
                  </a:lnTo>
                  <a:lnTo>
                    <a:pt x="198" y="619"/>
                  </a:lnTo>
                  <a:lnTo>
                    <a:pt x="244" y="566"/>
                  </a:lnTo>
                  <a:lnTo>
                    <a:pt x="297" y="520"/>
                  </a:lnTo>
                  <a:lnTo>
                    <a:pt x="350" y="474"/>
                  </a:lnTo>
                  <a:lnTo>
                    <a:pt x="409" y="434"/>
                  </a:lnTo>
                  <a:lnTo>
                    <a:pt x="475" y="408"/>
                  </a:lnTo>
                  <a:lnTo>
                    <a:pt x="541" y="375"/>
                  </a:lnTo>
                  <a:lnTo>
                    <a:pt x="607" y="355"/>
                  </a:lnTo>
                  <a:lnTo>
                    <a:pt x="680" y="342"/>
                  </a:lnTo>
                  <a:lnTo>
                    <a:pt x="752" y="329"/>
                  </a:lnTo>
                  <a:lnTo>
                    <a:pt x="825" y="32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auto">
            <a:xfrm>
              <a:off x="6546" y="10154"/>
              <a:ext cx="2422" cy="1581"/>
            </a:xfrm>
            <a:custGeom>
              <a:avLst/>
              <a:gdLst/>
              <a:ahLst/>
              <a:cxnLst>
                <a:cxn ang="0">
                  <a:pos x="1062" y="329"/>
                </a:cxn>
                <a:cxn ang="0">
                  <a:pos x="1326" y="375"/>
                </a:cxn>
                <a:cxn ang="0">
                  <a:pos x="1577" y="474"/>
                </a:cxn>
                <a:cxn ang="0">
                  <a:pos x="1795" y="606"/>
                </a:cxn>
                <a:cxn ang="0">
                  <a:pos x="1993" y="777"/>
                </a:cxn>
                <a:cxn ang="0">
                  <a:pos x="2158" y="975"/>
                </a:cxn>
                <a:cxn ang="0">
                  <a:pos x="2284" y="1205"/>
                </a:cxn>
                <a:cxn ang="0">
                  <a:pos x="2376" y="1449"/>
                </a:cxn>
                <a:cxn ang="0">
                  <a:pos x="2409" y="1581"/>
                </a:cxn>
                <a:cxn ang="0">
                  <a:pos x="2422" y="1534"/>
                </a:cxn>
                <a:cxn ang="0">
                  <a:pos x="2416" y="1409"/>
                </a:cxn>
                <a:cxn ang="0">
                  <a:pos x="2402" y="1258"/>
                </a:cxn>
                <a:cxn ang="0">
                  <a:pos x="2376" y="1113"/>
                </a:cxn>
                <a:cxn ang="0">
                  <a:pos x="2330" y="975"/>
                </a:cxn>
                <a:cxn ang="0">
                  <a:pos x="2270" y="843"/>
                </a:cxn>
                <a:cxn ang="0">
                  <a:pos x="2204" y="718"/>
                </a:cxn>
                <a:cxn ang="0">
                  <a:pos x="2125" y="599"/>
                </a:cxn>
                <a:cxn ang="0">
                  <a:pos x="2033" y="487"/>
                </a:cxn>
                <a:cxn ang="0">
                  <a:pos x="1927" y="389"/>
                </a:cxn>
                <a:cxn ang="0">
                  <a:pos x="1815" y="296"/>
                </a:cxn>
                <a:cxn ang="0">
                  <a:pos x="1696" y="217"/>
                </a:cxn>
                <a:cxn ang="0">
                  <a:pos x="1571" y="145"/>
                </a:cxn>
                <a:cxn ang="0">
                  <a:pos x="1439" y="92"/>
                </a:cxn>
                <a:cxn ang="0">
                  <a:pos x="1300" y="46"/>
                </a:cxn>
                <a:cxn ang="0">
                  <a:pos x="1148" y="20"/>
                </a:cxn>
                <a:cxn ang="0">
                  <a:pos x="1003" y="0"/>
                </a:cxn>
                <a:cxn ang="0">
                  <a:pos x="798" y="7"/>
                </a:cxn>
                <a:cxn ang="0">
                  <a:pos x="567" y="46"/>
                </a:cxn>
                <a:cxn ang="0">
                  <a:pos x="343" y="119"/>
                </a:cxn>
                <a:cxn ang="0">
                  <a:pos x="138" y="231"/>
                </a:cxn>
                <a:cxn ang="0">
                  <a:pos x="39" y="303"/>
                </a:cxn>
                <a:cxn ang="0">
                  <a:pos x="39" y="395"/>
                </a:cxn>
                <a:cxn ang="0">
                  <a:pos x="20" y="566"/>
                </a:cxn>
                <a:cxn ang="0">
                  <a:pos x="99" y="580"/>
                </a:cxn>
                <a:cxn ang="0">
                  <a:pos x="310" y="455"/>
                </a:cxn>
                <a:cxn ang="0">
                  <a:pos x="548" y="375"/>
                </a:cxn>
                <a:cxn ang="0">
                  <a:pos x="792" y="329"/>
                </a:cxn>
              </a:cxnLst>
              <a:rect l="0" t="0" r="r" b="b"/>
              <a:pathLst>
                <a:path w="2422" h="1581">
                  <a:moveTo>
                    <a:pt x="924" y="323"/>
                  </a:moveTo>
                  <a:lnTo>
                    <a:pt x="1062" y="329"/>
                  </a:lnTo>
                  <a:lnTo>
                    <a:pt x="1194" y="349"/>
                  </a:lnTo>
                  <a:lnTo>
                    <a:pt x="1326" y="375"/>
                  </a:lnTo>
                  <a:lnTo>
                    <a:pt x="1452" y="422"/>
                  </a:lnTo>
                  <a:lnTo>
                    <a:pt x="1577" y="474"/>
                  </a:lnTo>
                  <a:lnTo>
                    <a:pt x="1690" y="534"/>
                  </a:lnTo>
                  <a:lnTo>
                    <a:pt x="1795" y="606"/>
                  </a:lnTo>
                  <a:lnTo>
                    <a:pt x="1901" y="685"/>
                  </a:lnTo>
                  <a:lnTo>
                    <a:pt x="1993" y="777"/>
                  </a:lnTo>
                  <a:lnTo>
                    <a:pt x="2079" y="869"/>
                  </a:lnTo>
                  <a:lnTo>
                    <a:pt x="2158" y="975"/>
                  </a:lnTo>
                  <a:lnTo>
                    <a:pt x="2231" y="1087"/>
                  </a:lnTo>
                  <a:lnTo>
                    <a:pt x="2284" y="1205"/>
                  </a:lnTo>
                  <a:lnTo>
                    <a:pt x="2336" y="1324"/>
                  </a:lnTo>
                  <a:lnTo>
                    <a:pt x="2376" y="1449"/>
                  </a:lnTo>
                  <a:lnTo>
                    <a:pt x="2402" y="1581"/>
                  </a:lnTo>
                  <a:lnTo>
                    <a:pt x="2409" y="1581"/>
                  </a:lnTo>
                  <a:lnTo>
                    <a:pt x="2416" y="1581"/>
                  </a:lnTo>
                  <a:lnTo>
                    <a:pt x="2422" y="1534"/>
                  </a:lnTo>
                  <a:lnTo>
                    <a:pt x="2422" y="1488"/>
                  </a:lnTo>
                  <a:lnTo>
                    <a:pt x="2416" y="1409"/>
                  </a:lnTo>
                  <a:lnTo>
                    <a:pt x="2416" y="1337"/>
                  </a:lnTo>
                  <a:lnTo>
                    <a:pt x="2402" y="1258"/>
                  </a:lnTo>
                  <a:lnTo>
                    <a:pt x="2389" y="1185"/>
                  </a:lnTo>
                  <a:lnTo>
                    <a:pt x="2376" y="1113"/>
                  </a:lnTo>
                  <a:lnTo>
                    <a:pt x="2350" y="1047"/>
                  </a:lnTo>
                  <a:lnTo>
                    <a:pt x="2330" y="975"/>
                  </a:lnTo>
                  <a:lnTo>
                    <a:pt x="2303" y="909"/>
                  </a:lnTo>
                  <a:lnTo>
                    <a:pt x="2270" y="843"/>
                  </a:lnTo>
                  <a:lnTo>
                    <a:pt x="2237" y="777"/>
                  </a:lnTo>
                  <a:lnTo>
                    <a:pt x="2204" y="718"/>
                  </a:lnTo>
                  <a:lnTo>
                    <a:pt x="2165" y="659"/>
                  </a:lnTo>
                  <a:lnTo>
                    <a:pt x="2125" y="599"/>
                  </a:lnTo>
                  <a:lnTo>
                    <a:pt x="2079" y="540"/>
                  </a:lnTo>
                  <a:lnTo>
                    <a:pt x="2033" y="487"/>
                  </a:lnTo>
                  <a:lnTo>
                    <a:pt x="1980" y="435"/>
                  </a:lnTo>
                  <a:lnTo>
                    <a:pt x="1927" y="389"/>
                  </a:lnTo>
                  <a:lnTo>
                    <a:pt x="1874" y="336"/>
                  </a:lnTo>
                  <a:lnTo>
                    <a:pt x="1815" y="296"/>
                  </a:lnTo>
                  <a:lnTo>
                    <a:pt x="1762" y="250"/>
                  </a:lnTo>
                  <a:lnTo>
                    <a:pt x="1696" y="217"/>
                  </a:lnTo>
                  <a:lnTo>
                    <a:pt x="1637" y="178"/>
                  </a:lnTo>
                  <a:lnTo>
                    <a:pt x="1571" y="145"/>
                  </a:lnTo>
                  <a:lnTo>
                    <a:pt x="1505" y="119"/>
                  </a:lnTo>
                  <a:lnTo>
                    <a:pt x="1439" y="92"/>
                  </a:lnTo>
                  <a:lnTo>
                    <a:pt x="1366" y="66"/>
                  </a:lnTo>
                  <a:lnTo>
                    <a:pt x="1300" y="46"/>
                  </a:lnTo>
                  <a:lnTo>
                    <a:pt x="1227" y="33"/>
                  </a:lnTo>
                  <a:lnTo>
                    <a:pt x="1148" y="20"/>
                  </a:lnTo>
                  <a:lnTo>
                    <a:pt x="1076" y="7"/>
                  </a:lnTo>
                  <a:lnTo>
                    <a:pt x="1003" y="0"/>
                  </a:lnTo>
                  <a:lnTo>
                    <a:pt x="924" y="0"/>
                  </a:lnTo>
                  <a:lnTo>
                    <a:pt x="798" y="7"/>
                  </a:lnTo>
                  <a:lnTo>
                    <a:pt x="680" y="20"/>
                  </a:lnTo>
                  <a:lnTo>
                    <a:pt x="567" y="46"/>
                  </a:lnTo>
                  <a:lnTo>
                    <a:pt x="449" y="79"/>
                  </a:lnTo>
                  <a:lnTo>
                    <a:pt x="343" y="119"/>
                  </a:lnTo>
                  <a:lnTo>
                    <a:pt x="237" y="171"/>
                  </a:lnTo>
                  <a:lnTo>
                    <a:pt x="138" y="231"/>
                  </a:lnTo>
                  <a:lnTo>
                    <a:pt x="39" y="296"/>
                  </a:lnTo>
                  <a:lnTo>
                    <a:pt x="39" y="303"/>
                  </a:lnTo>
                  <a:lnTo>
                    <a:pt x="39" y="310"/>
                  </a:lnTo>
                  <a:lnTo>
                    <a:pt x="39" y="395"/>
                  </a:lnTo>
                  <a:lnTo>
                    <a:pt x="33" y="481"/>
                  </a:lnTo>
                  <a:lnTo>
                    <a:pt x="20" y="566"/>
                  </a:lnTo>
                  <a:lnTo>
                    <a:pt x="0" y="652"/>
                  </a:lnTo>
                  <a:lnTo>
                    <a:pt x="99" y="580"/>
                  </a:lnTo>
                  <a:lnTo>
                    <a:pt x="204" y="514"/>
                  </a:lnTo>
                  <a:lnTo>
                    <a:pt x="310" y="455"/>
                  </a:lnTo>
                  <a:lnTo>
                    <a:pt x="429" y="408"/>
                  </a:lnTo>
                  <a:lnTo>
                    <a:pt x="548" y="375"/>
                  </a:lnTo>
                  <a:lnTo>
                    <a:pt x="666" y="349"/>
                  </a:lnTo>
                  <a:lnTo>
                    <a:pt x="792" y="329"/>
                  </a:lnTo>
                  <a:lnTo>
                    <a:pt x="924" y="32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auto">
            <a:xfrm>
              <a:off x="6981" y="11807"/>
              <a:ext cx="984" cy="652"/>
            </a:xfrm>
            <a:custGeom>
              <a:avLst/>
              <a:gdLst/>
              <a:ahLst/>
              <a:cxnLst>
                <a:cxn ang="0">
                  <a:pos x="495" y="652"/>
                </a:cxn>
                <a:cxn ang="0">
                  <a:pos x="542" y="652"/>
                </a:cxn>
                <a:cxn ang="0">
                  <a:pos x="594" y="645"/>
                </a:cxn>
                <a:cxn ang="0">
                  <a:pos x="641" y="632"/>
                </a:cxn>
                <a:cxn ang="0">
                  <a:pos x="687" y="612"/>
                </a:cxn>
                <a:cxn ang="0">
                  <a:pos x="726" y="593"/>
                </a:cxn>
                <a:cxn ang="0">
                  <a:pos x="766" y="573"/>
                </a:cxn>
                <a:cxn ang="0">
                  <a:pos x="806" y="540"/>
                </a:cxn>
                <a:cxn ang="0">
                  <a:pos x="839" y="507"/>
                </a:cxn>
                <a:cxn ang="0">
                  <a:pos x="872" y="474"/>
                </a:cxn>
                <a:cxn ang="0">
                  <a:pos x="905" y="435"/>
                </a:cxn>
                <a:cxn ang="0">
                  <a:pos x="924" y="395"/>
                </a:cxn>
                <a:cxn ang="0">
                  <a:pos x="951" y="356"/>
                </a:cxn>
                <a:cxn ang="0">
                  <a:pos x="964" y="309"/>
                </a:cxn>
                <a:cxn ang="0">
                  <a:pos x="977" y="257"/>
                </a:cxn>
                <a:cxn ang="0">
                  <a:pos x="984" y="211"/>
                </a:cxn>
                <a:cxn ang="0">
                  <a:pos x="984" y="158"/>
                </a:cxn>
                <a:cxn ang="0">
                  <a:pos x="984" y="119"/>
                </a:cxn>
                <a:cxn ang="0">
                  <a:pos x="977" y="79"/>
                </a:cxn>
                <a:cxn ang="0">
                  <a:pos x="971" y="40"/>
                </a:cxn>
                <a:cxn ang="0">
                  <a:pos x="957" y="0"/>
                </a:cxn>
                <a:cxn ang="0">
                  <a:pos x="924" y="72"/>
                </a:cxn>
                <a:cxn ang="0">
                  <a:pos x="885" y="132"/>
                </a:cxn>
                <a:cxn ang="0">
                  <a:pos x="839" y="191"/>
                </a:cxn>
                <a:cxn ang="0">
                  <a:pos x="779" y="237"/>
                </a:cxn>
                <a:cxn ang="0">
                  <a:pos x="713" y="277"/>
                </a:cxn>
                <a:cxn ang="0">
                  <a:pos x="647" y="303"/>
                </a:cxn>
                <a:cxn ang="0">
                  <a:pos x="575" y="323"/>
                </a:cxn>
                <a:cxn ang="0">
                  <a:pos x="495" y="329"/>
                </a:cxn>
                <a:cxn ang="0">
                  <a:pos x="416" y="323"/>
                </a:cxn>
                <a:cxn ang="0">
                  <a:pos x="337" y="309"/>
                </a:cxn>
                <a:cxn ang="0">
                  <a:pos x="271" y="277"/>
                </a:cxn>
                <a:cxn ang="0">
                  <a:pos x="205" y="237"/>
                </a:cxn>
                <a:cxn ang="0">
                  <a:pos x="146" y="191"/>
                </a:cxn>
                <a:cxn ang="0">
                  <a:pos x="99" y="132"/>
                </a:cxn>
                <a:cxn ang="0">
                  <a:pos x="60" y="66"/>
                </a:cxn>
                <a:cxn ang="0">
                  <a:pos x="27" y="0"/>
                </a:cxn>
                <a:cxn ang="0">
                  <a:pos x="14" y="40"/>
                </a:cxn>
                <a:cxn ang="0">
                  <a:pos x="7" y="79"/>
                </a:cxn>
                <a:cxn ang="0">
                  <a:pos x="0" y="119"/>
                </a:cxn>
                <a:cxn ang="0">
                  <a:pos x="0" y="165"/>
                </a:cxn>
                <a:cxn ang="0">
                  <a:pos x="0" y="211"/>
                </a:cxn>
                <a:cxn ang="0">
                  <a:pos x="7" y="263"/>
                </a:cxn>
                <a:cxn ang="0">
                  <a:pos x="20" y="309"/>
                </a:cxn>
                <a:cxn ang="0">
                  <a:pos x="33" y="356"/>
                </a:cxn>
                <a:cxn ang="0">
                  <a:pos x="60" y="395"/>
                </a:cxn>
                <a:cxn ang="0">
                  <a:pos x="80" y="435"/>
                </a:cxn>
                <a:cxn ang="0">
                  <a:pos x="113" y="474"/>
                </a:cxn>
                <a:cxn ang="0">
                  <a:pos x="146" y="514"/>
                </a:cxn>
                <a:cxn ang="0">
                  <a:pos x="179" y="540"/>
                </a:cxn>
                <a:cxn ang="0">
                  <a:pos x="218" y="573"/>
                </a:cxn>
                <a:cxn ang="0">
                  <a:pos x="258" y="593"/>
                </a:cxn>
                <a:cxn ang="0">
                  <a:pos x="297" y="619"/>
                </a:cxn>
                <a:cxn ang="0">
                  <a:pos x="344" y="632"/>
                </a:cxn>
                <a:cxn ang="0">
                  <a:pos x="390" y="645"/>
                </a:cxn>
                <a:cxn ang="0">
                  <a:pos x="443" y="652"/>
                </a:cxn>
                <a:cxn ang="0">
                  <a:pos x="495" y="652"/>
                </a:cxn>
              </a:cxnLst>
              <a:rect l="0" t="0" r="r" b="b"/>
              <a:pathLst>
                <a:path w="984" h="652">
                  <a:moveTo>
                    <a:pt x="495" y="652"/>
                  </a:moveTo>
                  <a:lnTo>
                    <a:pt x="542" y="652"/>
                  </a:lnTo>
                  <a:lnTo>
                    <a:pt x="594" y="645"/>
                  </a:lnTo>
                  <a:lnTo>
                    <a:pt x="641" y="632"/>
                  </a:lnTo>
                  <a:lnTo>
                    <a:pt x="687" y="612"/>
                  </a:lnTo>
                  <a:lnTo>
                    <a:pt x="726" y="593"/>
                  </a:lnTo>
                  <a:lnTo>
                    <a:pt x="766" y="573"/>
                  </a:lnTo>
                  <a:lnTo>
                    <a:pt x="806" y="540"/>
                  </a:lnTo>
                  <a:lnTo>
                    <a:pt x="839" y="507"/>
                  </a:lnTo>
                  <a:lnTo>
                    <a:pt x="872" y="474"/>
                  </a:lnTo>
                  <a:lnTo>
                    <a:pt x="905" y="435"/>
                  </a:lnTo>
                  <a:lnTo>
                    <a:pt x="924" y="395"/>
                  </a:lnTo>
                  <a:lnTo>
                    <a:pt x="951" y="356"/>
                  </a:lnTo>
                  <a:lnTo>
                    <a:pt x="964" y="309"/>
                  </a:lnTo>
                  <a:lnTo>
                    <a:pt x="977" y="257"/>
                  </a:lnTo>
                  <a:lnTo>
                    <a:pt x="984" y="211"/>
                  </a:lnTo>
                  <a:lnTo>
                    <a:pt x="984" y="158"/>
                  </a:lnTo>
                  <a:lnTo>
                    <a:pt x="984" y="119"/>
                  </a:lnTo>
                  <a:lnTo>
                    <a:pt x="977" y="79"/>
                  </a:lnTo>
                  <a:lnTo>
                    <a:pt x="971" y="40"/>
                  </a:lnTo>
                  <a:lnTo>
                    <a:pt x="957" y="0"/>
                  </a:lnTo>
                  <a:lnTo>
                    <a:pt x="924" y="72"/>
                  </a:lnTo>
                  <a:lnTo>
                    <a:pt x="885" y="132"/>
                  </a:lnTo>
                  <a:lnTo>
                    <a:pt x="839" y="191"/>
                  </a:lnTo>
                  <a:lnTo>
                    <a:pt x="779" y="237"/>
                  </a:lnTo>
                  <a:lnTo>
                    <a:pt x="713" y="277"/>
                  </a:lnTo>
                  <a:lnTo>
                    <a:pt x="647" y="303"/>
                  </a:lnTo>
                  <a:lnTo>
                    <a:pt x="575" y="323"/>
                  </a:lnTo>
                  <a:lnTo>
                    <a:pt x="495" y="329"/>
                  </a:lnTo>
                  <a:lnTo>
                    <a:pt x="416" y="323"/>
                  </a:lnTo>
                  <a:lnTo>
                    <a:pt x="337" y="309"/>
                  </a:lnTo>
                  <a:lnTo>
                    <a:pt x="271" y="277"/>
                  </a:lnTo>
                  <a:lnTo>
                    <a:pt x="205" y="237"/>
                  </a:lnTo>
                  <a:lnTo>
                    <a:pt x="146" y="191"/>
                  </a:lnTo>
                  <a:lnTo>
                    <a:pt x="99" y="132"/>
                  </a:lnTo>
                  <a:lnTo>
                    <a:pt x="60" y="66"/>
                  </a:lnTo>
                  <a:lnTo>
                    <a:pt x="27" y="0"/>
                  </a:lnTo>
                  <a:lnTo>
                    <a:pt x="14" y="40"/>
                  </a:lnTo>
                  <a:lnTo>
                    <a:pt x="7" y="79"/>
                  </a:lnTo>
                  <a:lnTo>
                    <a:pt x="0" y="119"/>
                  </a:lnTo>
                  <a:lnTo>
                    <a:pt x="0" y="165"/>
                  </a:lnTo>
                  <a:lnTo>
                    <a:pt x="0" y="211"/>
                  </a:lnTo>
                  <a:lnTo>
                    <a:pt x="7" y="263"/>
                  </a:lnTo>
                  <a:lnTo>
                    <a:pt x="20" y="309"/>
                  </a:lnTo>
                  <a:lnTo>
                    <a:pt x="33" y="356"/>
                  </a:lnTo>
                  <a:lnTo>
                    <a:pt x="60" y="395"/>
                  </a:lnTo>
                  <a:lnTo>
                    <a:pt x="80" y="435"/>
                  </a:lnTo>
                  <a:lnTo>
                    <a:pt x="113" y="474"/>
                  </a:lnTo>
                  <a:lnTo>
                    <a:pt x="146" y="514"/>
                  </a:lnTo>
                  <a:lnTo>
                    <a:pt x="179" y="540"/>
                  </a:lnTo>
                  <a:lnTo>
                    <a:pt x="218" y="573"/>
                  </a:lnTo>
                  <a:lnTo>
                    <a:pt x="258" y="593"/>
                  </a:lnTo>
                  <a:lnTo>
                    <a:pt x="297" y="619"/>
                  </a:lnTo>
                  <a:lnTo>
                    <a:pt x="344" y="632"/>
                  </a:lnTo>
                  <a:lnTo>
                    <a:pt x="390" y="645"/>
                  </a:lnTo>
                  <a:lnTo>
                    <a:pt x="443" y="652"/>
                  </a:lnTo>
                  <a:lnTo>
                    <a:pt x="495" y="65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auto">
            <a:xfrm>
              <a:off x="6486" y="9496"/>
              <a:ext cx="3142" cy="2120"/>
            </a:xfrm>
            <a:custGeom>
              <a:avLst/>
              <a:gdLst/>
              <a:ahLst/>
              <a:cxnLst>
                <a:cxn ang="0">
                  <a:pos x="1083" y="322"/>
                </a:cxn>
                <a:cxn ang="0">
                  <a:pos x="1281" y="342"/>
                </a:cxn>
                <a:cxn ang="0">
                  <a:pos x="1466" y="375"/>
                </a:cxn>
                <a:cxn ang="0">
                  <a:pos x="1651" y="428"/>
                </a:cxn>
                <a:cxn ang="0">
                  <a:pos x="1829" y="494"/>
                </a:cxn>
                <a:cxn ang="0">
                  <a:pos x="2000" y="573"/>
                </a:cxn>
                <a:cxn ang="0">
                  <a:pos x="2159" y="671"/>
                </a:cxn>
                <a:cxn ang="0">
                  <a:pos x="2311" y="777"/>
                </a:cxn>
                <a:cxn ang="0">
                  <a:pos x="2456" y="895"/>
                </a:cxn>
                <a:cxn ang="0">
                  <a:pos x="2581" y="1027"/>
                </a:cxn>
                <a:cxn ang="0">
                  <a:pos x="2700" y="1172"/>
                </a:cxn>
                <a:cxn ang="0">
                  <a:pos x="2806" y="1323"/>
                </a:cxn>
                <a:cxn ang="0">
                  <a:pos x="2905" y="1488"/>
                </a:cxn>
                <a:cxn ang="0">
                  <a:pos x="2984" y="1659"/>
                </a:cxn>
                <a:cxn ang="0">
                  <a:pos x="3043" y="1837"/>
                </a:cxn>
                <a:cxn ang="0">
                  <a:pos x="3096" y="2021"/>
                </a:cxn>
                <a:cxn ang="0">
                  <a:pos x="3129" y="2120"/>
                </a:cxn>
                <a:cxn ang="0">
                  <a:pos x="3136" y="2008"/>
                </a:cxn>
                <a:cxn ang="0">
                  <a:pos x="3116" y="1797"/>
                </a:cxn>
                <a:cxn ang="0">
                  <a:pos x="3070" y="1587"/>
                </a:cxn>
                <a:cxn ang="0">
                  <a:pos x="3004" y="1389"/>
                </a:cxn>
                <a:cxn ang="0">
                  <a:pos x="2918" y="1198"/>
                </a:cxn>
                <a:cxn ang="0">
                  <a:pos x="2819" y="1014"/>
                </a:cxn>
                <a:cxn ang="0">
                  <a:pos x="2700" y="849"/>
                </a:cxn>
                <a:cxn ang="0">
                  <a:pos x="2568" y="691"/>
                </a:cxn>
                <a:cxn ang="0">
                  <a:pos x="2423" y="546"/>
                </a:cxn>
                <a:cxn ang="0">
                  <a:pos x="2264" y="414"/>
                </a:cxn>
                <a:cxn ang="0">
                  <a:pos x="2093" y="303"/>
                </a:cxn>
                <a:cxn ang="0">
                  <a:pos x="1908" y="204"/>
                </a:cxn>
                <a:cxn ang="0">
                  <a:pos x="1717" y="125"/>
                </a:cxn>
                <a:cxn ang="0">
                  <a:pos x="1518" y="65"/>
                </a:cxn>
                <a:cxn ang="0">
                  <a:pos x="1307" y="19"/>
                </a:cxn>
                <a:cxn ang="0">
                  <a:pos x="1096" y="0"/>
                </a:cxn>
                <a:cxn ang="0">
                  <a:pos x="852" y="0"/>
                </a:cxn>
                <a:cxn ang="0">
                  <a:pos x="594" y="33"/>
                </a:cxn>
                <a:cxn ang="0">
                  <a:pos x="344" y="92"/>
                </a:cxn>
                <a:cxn ang="0">
                  <a:pos x="113" y="184"/>
                </a:cxn>
                <a:cxn ang="0">
                  <a:pos x="27" y="309"/>
                </a:cxn>
                <a:cxn ang="0">
                  <a:pos x="66" y="447"/>
                </a:cxn>
                <a:cxn ang="0">
                  <a:pos x="185" y="480"/>
                </a:cxn>
                <a:cxn ang="0">
                  <a:pos x="403" y="401"/>
                </a:cxn>
                <a:cxn ang="0">
                  <a:pos x="627" y="349"/>
                </a:cxn>
                <a:cxn ang="0">
                  <a:pos x="865" y="322"/>
                </a:cxn>
              </a:cxnLst>
              <a:rect l="0" t="0" r="r" b="b"/>
              <a:pathLst>
                <a:path w="3142" h="2120">
                  <a:moveTo>
                    <a:pt x="984" y="322"/>
                  </a:moveTo>
                  <a:lnTo>
                    <a:pt x="1083" y="322"/>
                  </a:lnTo>
                  <a:lnTo>
                    <a:pt x="1182" y="329"/>
                  </a:lnTo>
                  <a:lnTo>
                    <a:pt x="1281" y="342"/>
                  </a:lnTo>
                  <a:lnTo>
                    <a:pt x="1373" y="355"/>
                  </a:lnTo>
                  <a:lnTo>
                    <a:pt x="1466" y="375"/>
                  </a:lnTo>
                  <a:lnTo>
                    <a:pt x="1565" y="401"/>
                  </a:lnTo>
                  <a:lnTo>
                    <a:pt x="1651" y="428"/>
                  </a:lnTo>
                  <a:lnTo>
                    <a:pt x="1743" y="454"/>
                  </a:lnTo>
                  <a:lnTo>
                    <a:pt x="1829" y="494"/>
                  </a:lnTo>
                  <a:lnTo>
                    <a:pt x="1915" y="533"/>
                  </a:lnTo>
                  <a:lnTo>
                    <a:pt x="2000" y="573"/>
                  </a:lnTo>
                  <a:lnTo>
                    <a:pt x="2080" y="619"/>
                  </a:lnTo>
                  <a:lnTo>
                    <a:pt x="2159" y="671"/>
                  </a:lnTo>
                  <a:lnTo>
                    <a:pt x="2238" y="724"/>
                  </a:lnTo>
                  <a:lnTo>
                    <a:pt x="2311" y="777"/>
                  </a:lnTo>
                  <a:lnTo>
                    <a:pt x="2383" y="836"/>
                  </a:lnTo>
                  <a:lnTo>
                    <a:pt x="2456" y="895"/>
                  </a:lnTo>
                  <a:lnTo>
                    <a:pt x="2522" y="961"/>
                  </a:lnTo>
                  <a:lnTo>
                    <a:pt x="2581" y="1027"/>
                  </a:lnTo>
                  <a:lnTo>
                    <a:pt x="2647" y="1099"/>
                  </a:lnTo>
                  <a:lnTo>
                    <a:pt x="2700" y="1172"/>
                  </a:lnTo>
                  <a:lnTo>
                    <a:pt x="2759" y="1251"/>
                  </a:lnTo>
                  <a:lnTo>
                    <a:pt x="2806" y="1323"/>
                  </a:lnTo>
                  <a:lnTo>
                    <a:pt x="2858" y="1402"/>
                  </a:lnTo>
                  <a:lnTo>
                    <a:pt x="2905" y="1488"/>
                  </a:lnTo>
                  <a:lnTo>
                    <a:pt x="2944" y="1573"/>
                  </a:lnTo>
                  <a:lnTo>
                    <a:pt x="2984" y="1659"/>
                  </a:lnTo>
                  <a:lnTo>
                    <a:pt x="3017" y="1745"/>
                  </a:lnTo>
                  <a:lnTo>
                    <a:pt x="3043" y="1837"/>
                  </a:lnTo>
                  <a:lnTo>
                    <a:pt x="3070" y="1929"/>
                  </a:lnTo>
                  <a:lnTo>
                    <a:pt x="3096" y="2021"/>
                  </a:lnTo>
                  <a:lnTo>
                    <a:pt x="3109" y="2113"/>
                  </a:lnTo>
                  <a:lnTo>
                    <a:pt x="3129" y="2120"/>
                  </a:lnTo>
                  <a:lnTo>
                    <a:pt x="3142" y="2120"/>
                  </a:lnTo>
                  <a:lnTo>
                    <a:pt x="3136" y="2008"/>
                  </a:lnTo>
                  <a:lnTo>
                    <a:pt x="3129" y="1903"/>
                  </a:lnTo>
                  <a:lnTo>
                    <a:pt x="3116" y="1797"/>
                  </a:lnTo>
                  <a:lnTo>
                    <a:pt x="3096" y="1692"/>
                  </a:lnTo>
                  <a:lnTo>
                    <a:pt x="3070" y="1587"/>
                  </a:lnTo>
                  <a:lnTo>
                    <a:pt x="3037" y="1488"/>
                  </a:lnTo>
                  <a:lnTo>
                    <a:pt x="3004" y="1389"/>
                  </a:lnTo>
                  <a:lnTo>
                    <a:pt x="2964" y="1290"/>
                  </a:lnTo>
                  <a:lnTo>
                    <a:pt x="2918" y="1198"/>
                  </a:lnTo>
                  <a:lnTo>
                    <a:pt x="2872" y="1106"/>
                  </a:lnTo>
                  <a:lnTo>
                    <a:pt x="2819" y="1014"/>
                  </a:lnTo>
                  <a:lnTo>
                    <a:pt x="2766" y="928"/>
                  </a:lnTo>
                  <a:lnTo>
                    <a:pt x="2700" y="849"/>
                  </a:lnTo>
                  <a:lnTo>
                    <a:pt x="2641" y="770"/>
                  </a:lnTo>
                  <a:lnTo>
                    <a:pt x="2568" y="691"/>
                  </a:lnTo>
                  <a:lnTo>
                    <a:pt x="2502" y="619"/>
                  </a:lnTo>
                  <a:lnTo>
                    <a:pt x="2423" y="546"/>
                  </a:lnTo>
                  <a:lnTo>
                    <a:pt x="2344" y="480"/>
                  </a:lnTo>
                  <a:lnTo>
                    <a:pt x="2264" y="414"/>
                  </a:lnTo>
                  <a:lnTo>
                    <a:pt x="2179" y="355"/>
                  </a:lnTo>
                  <a:lnTo>
                    <a:pt x="2093" y="303"/>
                  </a:lnTo>
                  <a:lnTo>
                    <a:pt x="2000" y="250"/>
                  </a:lnTo>
                  <a:lnTo>
                    <a:pt x="1908" y="204"/>
                  </a:lnTo>
                  <a:lnTo>
                    <a:pt x="1816" y="164"/>
                  </a:lnTo>
                  <a:lnTo>
                    <a:pt x="1717" y="125"/>
                  </a:lnTo>
                  <a:lnTo>
                    <a:pt x="1617" y="92"/>
                  </a:lnTo>
                  <a:lnTo>
                    <a:pt x="1518" y="65"/>
                  </a:lnTo>
                  <a:lnTo>
                    <a:pt x="1413" y="39"/>
                  </a:lnTo>
                  <a:lnTo>
                    <a:pt x="1307" y="19"/>
                  </a:lnTo>
                  <a:lnTo>
                    <a:pt x="1202" y="6"/>
                  </a:lnTo>
                  <a:lnTo>
                    <a:pt x="1096" y="0"/>
                  </a:lnTo>
                  <a:lnTo>
                    <a:pt x="984" y="0"/>
                  </a:lnTo>
                  <a:lnTo>
                    <a:pt x="852" y="0"/>
                  </a:lnTo>
                  <a:lnTo>
                    <a:pt x="720" y="13"/>
                  </a:lnTo>
                  <a:lnTo>
                    <a:pt x="594" y="33"/>
                  </a:lnTo>
                  <a:lnTo>
                    <a:pt x="469" y="59"/>
                  </a:lnTo>
                  <a:lnTo>
                    <a:pt x="344" y="92"/>
                  </a:lnTo>
                  <a:lnTo>
                    <a:pt x="225" y="138"/>
                  </a:lnTo>
                  <a:lnTo>
                    <a:pt x="113" y="184"/>
                  </a:lnTo>
                  <a:lnTo>
                    <a:pt x="0" y="237"/>
                  </a:lnTo>
                  <a:lnTo>
                    <a:pt x="27" y="309"/>
                  </a:lnTo>
                  <a:lnTo>
                    <a:pt x="47" y="375"/>
                  </a:lnTo>
                  <a:lnTo>
                    <a:pt x="66" y="447"/>
                  </a:lnTo>
                  <a:lnTo>
                    <a:pt x="80" y="526"/>
                  </a:lnTo>
                  <a:lnTo>
                    <a:pt x="185" y="480"/>
                  </a:lnTo>
                  <a:lnTo>
                    <a:pt x="291" y="441"/>
                  </a:lnTo>
                  <a:lnTo>
                    <a:pt x="403" y="401"/>
                  </a:lnTo>
                  <a:lnTo>
                    <a:pt x="515" y="375"/>
                  </a:lnTo>
                  <a:lnTo>
                    <a:pt x="627" y="349"/>
                  </a:lnTo>
                  <a:lnTo>
                    <a:pt x="746" y="335"/>
                  </a:lnTo>
                  <a:lnTo>
                    <a:pt x="865" y="322"/>
                  </a:lnTo>
                  <a:lnTo>
                    <a:pt x="984" y="32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3" name="Freeform 13"/>
            <p:cNvSpPr>
              <a:spLocks/>
            </p:cNvSpPr>
            <p:nvPr/>
          </p:nvSpPr>
          <p:spPr bwMode="auto">
            <a:xfrm>
              <a:off x="5655" y="11800"/>
              <a:ext cx="2171" cy="1983"/>
            </a:xfrm>
            <a:custGeom>
              <a:avLst/>
              <a:gdLst/>
              <a:ahLst/>
              <a:cxnLst>
                <a:cxn ang="0">
                  <a:pos x="2171" y="1785"/>
                </a:cxn>
                <a:cxn ang="0">
                  <a:pos x="2171" y="1673"/>
                </a:cxn>
                <a:cxn ang="0">
                  <a:pos x="2085" y="1640"/>
                </a:cxn>
                <a:cxn ang="0">
                  <a:pos x="1907" y="1660"/>
                </a:cxn>
                <a:cxn ang="0">
                  <a:pos x="1736" y="1660"/>
                </a:cxn>
                <a:cxn ang="0">
                  <a:pos x="1557" y="1640"/>
                </a:cxn>
                <a:cxn ang="0">
                  <a:pos x="1392" y="1607"/>
                </a:cxn>
                <a:cxn ang="0">
                  <a:pos x="1227" y="1561"/>
                </a:cxn>
                <a:cxn ang="0">
                  <a:pos x="1069" y="1502"/>
                </a:cxn>
                <a:cxn ang="0">
                  <a:pos x="924" y="1423"/>
                </a:cxn>
                <a:cxn ang="0">
                  <a:pos x="779" y="1337"/>
                </a:cxn>
                <a:cxn ang="0">
                  <a:pos x="647" y="1232"/>
                </a:cxn>
                <a:cxn ang="0">
                  <a:pos x="528" y="1120"/>
                </a:cxn>
                <a:cxn ang="0">
                  <a:pos x="416" y="1001"/>
                </a:cxn>
                <a:cxn ang="0">
                  <a:pos x="317" y="870"/>
                </a:cxn>
                <a:cxn ang="0">
                  <a:pos x="231" y="725"/>
                </a:cxn>
                <a:cxn ang="0">
                  <a:pos x="152" y="580"/>
                </a:cxn>
                <a:cxn ang="0">
                  <a:pos x="92" y="422"/>
                </a:cxn>
                <a:cxn ang="0">
                  <a:pos x="46" y="257"/>
                </a:cxn>
                <a:cxn ang="0">
                  <a:pos x="13" y="86"/>
                </a:cxn>
                <a:cxn ang="0">
                  <a:pos x="0" y="86"/>
                </a:cxn>
                <a:cxn ang="0">
                  <a:pos x="0" y="264"/>
                </a:cxn>
                <a:cxn ang="0">
                  <a:pos x="20" y="448"/>
                </a:cxn>
                <a:cxn ang="0">
                  <a:pos x="53" y="626"/>
                </a:cxn>
                <a:cxn ang="0">
                  <a:pos x="112" y="797"/>
                </a:cxn>
                <a:cxn ang="0">
                  <a:pos x="178" y="955"/>
                </a:cxn>
                <a:cxn ang="0">
                  <a:pos x="264" y="1113"/>
                </a:cxn>
                <a:cxn ang="0">
                  <a:pos x="363" y="1258"/>
                </a:cxn>
                <a:cxn ang="0">
                  <a:pos x="475" y="1390"/>
                </a:cxn>
                <a:cxn ang="0">
                  <a:pos x="594" y="1515"/>
                </a:cxn>
                <a:cxn ang="0">
                  <a:pos x="732" y="1627"/>
                </a:cxn>
                <a:cxn ang="0">
                  <a:pos x="878" y="1726"/>
                </a:cxn>
                <a:cxn ang="0">
                  <a:pos x="1029" y="1805"/>
                </a:cxn>
                <a:cxn ang="0">
                  <a:pos x="1194" y="1877"/>
                </a:cxn>
                <a:cxn ang="0">
                  <a:pos x="1366" y="1930"/>
                </a:cxn>
                <a:cxn ang="0">
                  <a:pos x="1544" y="1963"/>
                </a:cxn>
                <a:cxn ang="0">
                  <a:pos x="1729" y="1983"/>
                </a:cxn>
                <a:cxn ang="0">
                  <a:pos x="1914" y="1983"/>
                </a:cxn>
                <a:cxn ang="0">
                  <a:pos x="2085" y="1963"/>
                </a:cxn>
                <a:cxn ang="0">
                  <a:pos x="2171" y="1904"/>
                </a:cxn>
              </a:cxnLst>
              <a:rect l="0" t="0" r="r" b="b"/>
              <a:pathLst>
                <a:path w="2171" h="1983">
                  <a:moveTo>
                    <a:pt x="2165" y="1851"/>
                  </a:moveTo>
                  <a:lnTo>
                    <a:pt x="2171" y="1785"/>
                  </a:lnTo>
                  <a:lnTo>
                    <a:pt x="2171" y="1719"/>
                  </a:lnTo>
                  <a:lnTo>
                    <a:pt x="2171" y="1673"/>
                  </a:lnTo>
                  <a:lnTo>
                    <a:pt x="2171" y="1627"/>
                  </a:lnTo>
                  <a:lnTo>
                    <a:pt x="2085" y="1640"/>
                  </a:lnTo>
                  <a:lnTo>
                    <a:pt x="2000" y="1653"/>
                  </a:lnTo>
                  <a:lnTo>
                    <a:pt x="1907" y="1660"/>
                  </a:lnTo>
                  <a:lnTo>
                    <a:pt x="1821" y="1660"/>
                  </a:lnTo>
                  <a:lnTo>
                    <a:pt x="1736" y="1660"/>
                  </a:lnTo>
                  <a:lnTo>
                    <a:pt x="1643" y="1653"/>
                  </a:lnTo>
                  <a:lnTo>
                    <a:pt x="1557" y="1640"/>
                  </a:lnTo>
                  <a:lnTo>
                    <a:pt x="1472" y="1627"/>
                  </a:lnTo>
                  <a:lnTo>
                    <a:pt x="1392" y="1607"/>
                  </a:lnTo>
                  <a:lnTo>
                    <a:pt x="1307" y="1587"/>
                  </a:lnTo>
                  <a:lnTo>
                    <a:pt x="1227" y="1561"/>
                  </a:lnTo>
                  <a:lnTo>
                    <a:pt x="1148" y="1535"/>
                  </a:lnTo>
                  <a:lnTo>
                    <a:pt x="1069" y="1502"/>
                  </a:lnTo>
                  <a:lnTo>
                    <a:pt x="996" y="1462"/>
                  </a:lnTo>
                  <a:lnTo>
                    <a:pt x="924" y="1423"/>
                  </a:lnTo>
                  <a:lnTo>
                    <a:pt x="851" y="1383"/>
                  </a:lnTo>
                  <a:lnTo>
                    <a:pt x="779" y="1337"/>
                  </a:lnTo>
                  <a:lnTo>
                    <a:pt x="713" y="1285"/>
                  </a:lnTo>
                  <a:lnTo>
                    <a:pt x="647" y="1232"/>
                  </a:lnTo>
                  <a:lnTo>
                    <a:pt x="587" y="1179"/>
                  </a:lnTo>
                  <a:lnTo>
                    <a:pt x="528" y="1120"/>
                  </a:lnTo>
                  <a:lnTo>
                    <a:pt x="468" y="1061"/>
                  </a:lnTo>
                  <a:lnTo>
                    <a:pt x="416" y="1001"/>
                  </a:lnTo>
                  <a:lnTo>
                    <a:pt x="363" y="936"/>
                  </a:lnTo>
                  <a:lnTo>
                    <a:pt x="317" y="870"/>
                  </a:lnTo>
                  <a:lnTo>
                    <a:pt x="270" y="797"/>
                  </a:lnTo>
                  <a:lnTo>
                    <a:pt x="231" y="725"/>
                  </a:lnTo>
                  <a:lnTo>
                    <a:pt x="191" y="652"/>
                  </a:lnTo>
                  <a:lnTo>
                    <a:pt x="152" y="580"/>
                  </a:lnTo>
                  <a:lnTo>
                    <a:pt x="119" y="501"/>
                  </a:lnTo>
                  <a:lnTo>
                    <a:pt x="92" y="422"/>
                  </a:lnTo>
                  <a:lnTo>
                    <a:pt x="66" y="343"/>
                  </a:lnTo>
                  <a:lnTo>
                    <a:pt x="46" y="257"/>
                  </a:lnTo>
                  <a:lnTo>
                    <a:pt x="26" y="172"/>
                  </a:lnTo>
                  <a:lnTo>
                    <a:pt x="13" y="86"/>
                  </a:lnTo>
                  <a:lnTo>
                    <a:pt x="6" y="0"/>
                  </a:lnTo>
                  <a:lnTo>
                    <a:pt x="0" y="86"/>
                  </a:lnTo>
                  <a:lnTo>
                    <a:pt x="0" y="172"/>
                  </a:lnTo>
                  <a:lnTo>
                    <a:pt x="0" y="264"/>
                  </a:lnTo>
                  <a:lnTo>
                    <a:pt x="6" y="356"/>
                  </a:lnTo>
                  <a:lnTo>
                    <a:pt x="20" y="448"/>
                  </a:lnTo>
                  <a:lnTo>
                    <a:pt x="33" y="540"/>
                  </a:lnTo>
                  <a:lnTo>
                    <a:pt x="53" y="626"/>
                  </a:lnTo>
                  <a:lnTo>
                    <a:pt x="79" y="712"/>
                  </a:lnTo>
                  <a:lnTo>
                    <a:pt x="112" y="797"/>
                  </a:lnTo>
                  <a:lnTo>
                    <a:pt x="145" y="876"/>
                  </a:lnTo>
                  <a:lnTo>
                    <a:pt x="178" y="955"/>
                  </a:lnTo>
                  <a:lnTo>
                    <a:pt x="218" y="1034"/>
                  </a:lnTo>
                  <a:lnTo>
                    <a:pt x="264" y="1113"/>
                  </a:lnTo>
                  <a:lnTo>
                    <a:pt x="310" y="1186"/>
                  </a:lnTo>
                  <a:lnTo>
                    <a:pt x="363" y="1258"/>
                  </a:lnTo>
                  <a:lnTo>
                    <a:pt x="416" y="1324"/>
                  </a:lnTo>
                  <a:lnTo>
                    <a:pt x="475" y="1390"/>
                  </a:lnTo>
                  <a:lnTo>
                    <a:pt x="534" y="1456"/>
                  </a:lnTo>
                  <a:lnTo>
                    <a:pt x="594" y="1515"/>
                  </a:lnTo>
                  <a:lnTo>
                    <a:pt x="666" y="1574"/>
                  </a:lnTo>
                  <a:lnTo>
                    <a:pt x="732" y="1627"/>
                  </a:lnTo>
                  <a:lnTo>
                    <a:pt x="805" y="1673"/>
                  </a:lnTo>
                  <a:lnTo>
                    <a:pt x="878" y="1726"/>
                  </a:lnTo>
                  <a:lnTo>
                    <a:pt x="957" y="1765"/>
                  </a:lnTo>
                  <a:lnTo>
                    <a:pt x="1029" y="1805"/>
                  </a:lnTo>
                  <a:lnTo>
                    <a:pt x="1115" y="1844"/>
                  </a:lnTo>
                  <a:lnTo>
                    <a:pt x="1194" y="1877"/>
                  </a:lnTo>
                  <a:lnTo>
                    <a:pt x="1280" y="1904"/>
                  </a:lnTo>
                  <a:lnTo>
                    <a:pt x="1366" y="1930"/>
                  </a:lnTo>
                  <a:lnTo>
                    <a:pt x="1452" y="1950"/>
                  </a:lnTo>
                  <a:lnTo>
                    <a:pt x="1544" y="1963"/>
                  </a:lnTo>
                  <a:lnTo>
                    <a:pt x="1637" y="1976"/>
                  </a:lnTo>
                  <a:lnTo>
                    <a:pt x="1729" y="1983"/>
                  </a:lnTo>
                  <a:lnTo>
                    <a:pt x="1821" y="1983"/>
                  </a:lnTo>
                  <a:lnTo>
                    <a:pt x="1914" y="1983"/>
                  </a:lnTo>
                  <a:lnTo>
                    <a:pt x="2000" y="1976"/>
                  </a:lnTo>
                  <a:lnTo>
                    <a:pt x="2085" y="1963"/>
                  </a:lnTo>
                  <a:lnTo>
                    <a:pt x="2171" y="1950"/>
                  </a:lnTo>
                  <a:lnTo>
                    <a:pt x="2171" y="1904"/>
                  </a:lnTo>
                  <a:lnTo>
                    <a:pt x="2165" y="185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4" name="Freeform 14"/>
            <p:cNvSpPr>
              <a:spLocks/>
            </p:cNvSpPr>
            <p:nvPr/>
          </p:nvSpPr>
          <p:spPr bwMode="auto">
            <a:xfrm>
              <a:off x="6315" y="11807"/>
              <a:ext cx="1650" cy="1317"/>
            </a:xfrm>
            <a:custGeom>
              <a:avLst/>
              <a:gdLst/>
              <a:ahLst/>
              <a:cxnLst>
                <a:cxn ang="0">
                  <a:pos x="1161" y="1317"/>
                </a:cxn>
                <a:cxn ang="0">
                  <a:pos x="1260" y="1310"/>
                </a:cxn>
                <a:cxn ang="0">
                  <a:pos x="1353" y="1297"/>
                </a:cxn>
                <a:cxn ang="0">
                  <a:pos x="1445" y="1278"/>
                </a:cxn>
                <a:cxn ang="0">
                  <a:pos x="1538" y="1251"/>
                </a:cxn>
                <a:cxn ang="0">
                  <a:pos x="1557" y="1152"/>
                </a:cxn>
                <a:cxn ang="0">
                  <a:pos x="1584" y="1060"/>
                </a:cxn>
                <a:cxn ang="0">
                  <a:pos x="1617" y="968"/>
                </a:cxn>
                <a:cxn ang="0">
                  <a:pos x="1650" y="882"/>
                </a:cxn>
                <a:cxn ang="0">
                  <a:pos x="1597" y="909"/>
                </a:cxn>
                <a:cxn ang="0">
                  <a:pos x="1538" y="929"/>
                </a:cxn>
                <a:cxn ang="0">
                  <a:pos x="1478" y="948"/>
                </a:cxn>
                <a:cxn ang="0">
                  <a:pos x="1412" y="961"/>
                </a:cxn>
                <a:cxn ang="0">
                  <a:pos x="1353" y="975"/>
                </a:cxn>
                <a:cxn ang="0">
                  <a:pos x="1287" y="988"/>
                </a:cxn>
                <a:cxn ang="0">
                  <a:pos x="1227" y="988"/>
                </a:cxn>
                <a:cxn ang="0">
                  <a:pos x="1161" y="994"/>
                </a:cxn>
                <a:cxn ang="0">
                  <a:pos x="1049" y="988"/>
                </a:cxn>
                <a:cxn ang="0">
                  <a:pos x="944" y="975"/>
                </a:cxn>
                <a:cxn ang="0">
                  <a:pos x="845" y="948"/>
                </a:cxn>
                <a:cxn ang="0">
                  <a:pos x="746" y="915"/>
                </a:cxn>
                <a:cxn ang="0">
                  <a:pos x="653" y="876"/>
                </a:cxn>
                <a:cxn ang="0">
                  <a:pos x="561" y="823"/>
                </a:cxn>
                <a:cxn ang="0">
                  <a:pos x="475" y="770"/>
                </a:cxn>
                <a:cxn ang="0">
                  <a:pos x="396" y="705"/>
                </a:cxn>
                <a:cxn ang="0">
                  <a:pos x="323" y="639"/>
                </a:cxn>
                <a:cxn ang="0">
                  <a:pos x="257" y="560"/>
                </a:cxn>
                <a:cxn ang="0">
                  <a:pos x="198" y="481"/>
                </a:cxn>
                <a:cxn ang="0">
                  <a:pos x="145" y="389"/>
                </a:cxn>
                <a:cxn ang="0">
                  <a:pos x="99" y="296"/>
                </a:cxn>
                <a:cxn ang="0">
                  <a:pos x="59" y="204"/>
                </a:cxn>
                <a:cxn ang="0">
                  <a:pos x="33" y="105"/>
                </a:cxn>
                <a:cxn ang="0">
                  <a:pos x="13" y="0"/>
                </a:cxn>
                <a:cxn ang="0">
                  <a:pos x="6" y="79"/>
                </a:cxn>
                <a:cxn ang="0">
                  <a:pos x="0" y="165"/>
                </a:cxn>
                <a:cxn ang="0">
                  <a:pos x="6" y="283"/>
                </a:cxn>
                <a:cxn ang="0">
                  <a:pos x="26" y="395"/>
                </a:cxn>
                <a:cxn ang="0">
                  <a:pos x="53" y="507"/>
                </a:cxn>
                <a:cxn ang="0">
                  <a:pos x="92" y="612"/>
                </a:cxn>
                <a:cxn ang="0">
                  <a:pos x="138" y="711"/>
                </a:cxn>
                <a:cxn ang="0">
                  <a:pos x="198" y="810"/>
                </a:cxn>
                <a:cxn ang="0">
                  <a:pos x="264" y="896"/>
                </a:cxn>
                <a:cxn ang="0">
                  <a:pos x="343" y="981"/>
                </a:cxn>
                <a:cxn ang="0">
                  <a:pos x="422" y="1054"/>
                </a:cxn>
                <a:cxn ang="0">
                  <a:pos x="515" y="1119"/>
                </a:cxn>
                <a:cxn ang="0">
                  <a:pos x="607" y="1179"/>
                </a:cxn>
                <a:cxn ang="0">
                  <a:pos x="713" y="1225"/>
                </a:cxn>
                <a:cxn ang="0">
                  <a:pos x="818" y="1264"/>
                </a:cxn>
                <a:cxn ang="0">
                  <a:pos x="924" y="1291"/>
                </a:cxn>
                <a:cxn ang="0">
                  <a:pos x="1043" y="1310"/>
                </a:cxn>
                <a:cxn ang="0">
                  <a:pos x="1161" y="1317"/>
                </a:cxn>
              </a:cxnLst>
              <a:rect l="0" t="0" r="r" b="b"/>
              <a:pathLst>
                <a:path w="1650" h="1317">
                  <a:moveTo>
                    <a:pt x="1161" y="1317"/>
                  </a:moveTo>
                  <a:lnTo>
                    <a:pt x="1260" y="1310"/>
                  </a:lnTo>
                  <a:lnTo>
                    <a:pt x="1353" y="1297"/>
                  </a:lnTo>
                  <a:lnTo>
                    <a:pt x="1445" y="1278"/>
                  </a:lnTo>
                  <a:lnTo>
                    <a:pt x="1538" y="1251"/>
                  </a:lnTo>
                  <a:lnTo>
                    <a:pt x="1557" y="1152"/>
                  </a:lnTo>
                  <a:lnTo>
                    <a:pt x="1584" y="1060"/>
                  </a:lnTo>
                  <a:lnTo>
                    <a:pt x="1617" y="968"/>
                  </a:lnTo>
                  <a:lnTo>
                    <a:pt x="1650" y="882"/>
                  </a:lnTo>
                  <a:lnTo>
                    <a:pt x="1597" y="909"/>
                  </a:lnTo>
                  <a:lnTo>
                    <a:pt x="1538" y="929"/>
                  </a:lnTo>
                  <a:lnTo>
                    <a:pt x="1478" y="948"/>
                  </a:lnTo>
                  <a:lnTo>
                    <a:pt x="1412" y="961"/>
                  </a:lnTo>
                  <a:lnTo>
                    <a:pt x="1353" y="975"/>
                  </a:lnTo>
                  <a:lnTo>
                    <a:pt x="1287" y="988"/>
                  </a:lnTo>
                  <a:lnTo>
                    <a:pt x="1227" y="988"/>
                  </a:lnTo>
                  <a:lnTo>
                    <a:pt x="1161" y="994"/>
                  </a:lnTo>
                  <a:lnTo>
                    <a:pt x="1049" y="988"/>
                  </a:lnTo>
                  <a:lnTo>
                    <a:pt x="944" y="975"/>
                  </a:lnTo>
                  <a:lnTo>
                    <a:pt x="845" y="948"/>
                  </a:lnTo>
                  <a:lnTo>
                    <a:pt x="746" y="915"/>
                  </a:lnTo>
                  <a:lnTo>
                    <a:pt x="653" y="876"/>
                  </a:lnTo>
                  <a:lnTo>
                    <a:pt x="561" y="823"/>
                  </a:lnTo>
                  <a:lnTo>
                    <a:pt x="475" y="770"/>
                  </a:lnTo>
                  <a:lnTo>
                    <a:pt x="396" y="705"/>
                  </a:lnTo>
                  <a:lnTo>
                    <a:pt x="323" y="639"/>
                  </a:lnTo>
                  <a:lnTo>
                    <a:pt x="257" y="560"/>
                  </a:lnTo>
                  <a:lnTo>
                    <a:pt x="198" y="481"/>
                  </a:lnTo>
                  <a:lnTo>
                    <a:pt x="145" y="389"/>
                  </a:lnTo>
                  <a:lnTo>
                    <a:pt x="99" y="296"/>
                  </a:lnTo>
                  <a:lnTo>
                    <a:pt x="59" y="204"/>
                  </a:lnTo>
                  <a:lnTo>
                    <a:pt x="33" y="105"/>
                  </a:lnTo>
                  <a:lnTo>
                    <a:pt x="13" y="0"/>
                  </a:lnTo>
                  <a:lnTo>
                    <a:pt x="6" y="79"/>
                  </a:lnTo>
                  <a:lnTo>
                    <a:pt x="0" y="165"/>
                  </a:lnTo>
                  <a:lnTo>
                    <a:pt x="6" y="283"/>
                  </a:lnTo>
                  <a:lnTo>
                    <a:pt x="26" y="395"/>
                  </a:lnTo>
                  <a:lnTo>
                    <a:pt x="53" y="507"/>
                  </a:lnTo>
                  <a:lnTo>
                    <a:pt x="92" y="612"/>
                  </a:lnTo>
                  <a:lnTo>
                    <a:pt x="138" y="711"/>
                  </a:lnTo>
                  <a:lnTo>
                    <a:pt x="198" y="810"/>
                  </a:lnTo>
                  <a:lnTo>
                    <a:pt x="264" y="896"/>
                  </a:lnTo>
                  <a:lnTo>
                    <a:pt x="343" y="981"/>
                  </a:lnTo>
                  <a:lnTo>
                    <a:pt x="422" y="1054"/>
                  </a:lnTo>
                  <a:lnTo>
                    <a:pt x="515" y="1119"/>
                  </a:lnTo>
                  <a:lnTo>
                    <a:pt x="607" y="1179"/>
                  </a:lnTo>
                  <a:lnTo>
                    <a:pt x="713" y="1225"/>
                  </a:lnTo>
                  <a:lnTo>
                    <a:pt x="818" y="1264"/>
                  </a:lnTo>
                  <a:lnTo>
                    <a:pt x="924" y="1291"/>
                  </a:lnTo>
                  <a:lnTo>
                    <a:pt x="1043" y="1310"/>
                  </a:lnTo>
                  <a:lnTo>
                    <a:pt x="1161" y="1317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auto">
            <a:xfrm>
              <a:off x="9325" y="9687"/>
              <a:ext cx="1161" cy="770"/>
            </a:xfrm>
            <a:custGeom>
              <a:avLst/>
              <a:gdLst/>
              <a:ahLst/>
              <a:cxnLst>
                <a:cxn ang="0">
                  <a:pos x="534" y="388"/>
                </a:cxn>
                <a:cxn ang="0">
                  <a:pos x="442" y="375"/>
                </a:cxn>
                <a:cxn ang="0">
                  <a:pos x="356" y="342"/>
                </a:cxn>
                <a:cxn ang="0">
                  <a:pos x="277" y="303"/>
                </a:cxn>
                <a:cxn ang="0">
                  <a:pos x="178" y="223"/>
                </a:cxn>
                <a:cxn ang="0">
                  <a:pos x="92" y="118"/>
                </a:cxn>
                <a:cxn ang="0">
                  <a:pos x="52" y="46"/>
                </a:cxn>
                <a:cxn ang="0">
                  <a:pos x="19" y="46"/>
                </a:cxn>
                <a:cxn ang="0">
                  <a:pos x="0" y="144"/>
                </a:cxn>
                <a:cxn ang="0">
                  <a:pos x="0" y="250"/>
                </a:cxn>
                <a:cxn ang="0">
                  <a:pos x="26" y="368"/>
                </a:cxn>
                <a:cxn ang="0">
                  <a:pos x="72" y="467"/>
                </a:cxn>
                <a:cxn ang="0">
                  <a:pos x="132" y="559"/>
                </a:cxn>
                <a:cxn ang="0">
                  <a:pos x="211" y="638"/>
                </a:cxn>
                <a:cxn ang="0">
                  <a:pos x="303" y="704"/>
                </a:cxn>
                <a:cxn ang="0">
                  <a:pos x="409" y="744"/>
                </a:cxn>
                <a:cxn ang="0">
                  <a:pos x="521" y="770"/>
                </a:cxn>
                <a:cxn ang="0">
                  <a:pos x="640" y="770"/>
                </a:cxn>
                <a:cxn ang="0">
                  <a:pos x="759" y="744"/>
                </a:cxn>
                <a:cxn ang="0">
                  <a:pos x="858" y="704"/>
                </a:cxn>
                <a:cxn ang="0">
                  <a:pos x="950" y="638"/>
                </a:cxn>
                <a:cxn ang="0">
                  <a:pos x="1029" y="559"/>
                </a:cxn>
                <a:cxn ang="0">
                  <a:pos x="1095" y="467"/>
                </a:cxn>
                <a:cxn ang="0">
                  <a:pos x="1135" y="362"/>
                </a:cxn>
                <a:cxn ang="0">
                  <a:pos x="1161" y="250"/>
                </a:cxn>
                <a:cxn ang="0">
                  <a:pos x="1161" y="138"/>
                </a:cxn>
                <a:cxn ang="0">
                  <a:pos x="1141" y="46"/>
                </a:cxn>
                <a:cxn ang="0">
                  <a:pos x="1108" y="39"/>
                </a:cxn>
                <a:cxn ang="0">
                  <a:pos x="1069" y="118"/>
                </a:cxn>
                <a:cxn ang="0">
                  <a:pos x="990" y="223"/>
                </a:cxn>
                <a:cxn ang="0">
                  <a:pos x="884" y="303"/>
                </a:cxn>
                <a:cxn ang="0">
                  <a:pos x="805" y="342"/>
                </a:cxn>
                <a:cxn ang="0">
                  <a:pos x="719" y="375"/>
                </a:cxn>
                <a:cxn ang="0">
                  <a:pos x="627" y="388"/>
                </a:cxn>
              </a:cxnLst>
              <a:rect l="0" t="0" r="r" b="b"/>
              <a:pathLst>
                <a:path w="1161" h="770">
                  <a:moveTo>
                    <a:pt x="580" y="388"/>
                  </a:moveTo>
                  <a:lnTo>
                    <a:pt x="534" y="388"/>
                  </a:lnTo>
                  <a:lnTo>
                    <a:pt x="488" y="382"/>
                  </a:lnTo>
                  <a:lnTo>
                    <a:pt x="442" y="375"/>
                  </a:lnTo>
                  <a:lnTo>
                    <a:pt x="402" y="362"/>
                  </a:lnTo>
                  <a:lnTo>
                    <a:pt x="356" y="342"/>
                  </a:lnTo>
                  <a:lnTo>
                    <a:pt x="316" y="329"/>
                  </a:lnTo>
                  <a:lnTo>
                    <a:pt x="277" y="303"/>
                  </a:lnTo>
                  <a:lnTo>
                    <a:pt x="244" y="283"/>
                  </a:lnTo>
                  <a:lnTo>
                    <a:pt x="178" y="223"/>
                  </a:lnTo>
                  <a:lnTo>
                    <a:pt x="118" y="158"/>
                  </a:lnTo>
                  <a:lnTo>
                    <a:pt x="92" y="118"/>
                  </a:lnTo>
                  <a:lnTo>
                    <a:pt x="72" y="85"/>
                  </a:lnTo>
                  <a:lnTo>
                    <a:pt x="52" y="46"/>
                  </a:lnTo>
                  <a:lnTo>
                    <a:pt x="33" y="0"/>
                  </a:lnTo>
                  <a:lnTo>
                    <a:pt x="19" y="46"/>
                  </a:lnTo>
                  <a:lnTo>
                    <a:pt x="6" y="92"/>
                  </a:lnTo>
                  <a:lnTo>
                    <a:pt x="0" y="144"/>
                  </a:lnTo>
                  <a:lnTo>
                    <a:pt x="0" y="191"/>
                  </a:lnTo>
                  <a:lnTo>
                    <a:pt x="0" y="250"/>
                  </a:lnTo>
                  <a:lnTo>
                    <a:pt x="13" y="309"/>
                  </a:lnTo>
                  <a:lnTo>
                    <a:pt x="26" y="368"/>
                  </a:lnTo>
                  <a:lnTo>
                    <a:pt x="46" y="421"/>
                  </a:lnTo>
                  <a:lnTo>
                    <a:pt x="72" y="467"/>
                  </a:lnTo>
                  <a:lnTo>
                    <a:pt x="99" y="520"/>
                  </a:lnTo>
                  <a:lnTo>
                    <a:pt x="132" y="559"/>
                  </a:lnTo>
                  <a:lnTo>
                    <a:pt x="171" y="605"/>
                  </a:lnTo>
                  <a:lnTo>
                    <a:pt x="211" y="638"/>
                  </a:lnTo>
                  <a:lnTo>
                    <a:pt x="257" y="671"/>
                  </a:lnTo>
                  <a:lnTo>
                    <a:pt x="303" y="704"/>
                  </a:lnTo>
                  <a:lnTo>
                    <a:pt x="356" y="724"/>
                  </a:lnTo>
                  <a:lnTo>
                    <a:pt x="409" y="744"/>
                  </a:lnTo>
                  <a:lnTo>
                    <a:pt x="468" y="763"/>
                  </a:lnTo>
                  <a:lnTo>
                    <a:pt x="521" y="770"/>
                  </a:lnTo>
                  <a:lnTo>
                    <a:pt x="580" y="770"/>
                  </a:lnTo>
                  <a:lnTo>
                    <a:pt x="640" y="770"/>
                  </a:lnTo>
                  <a:lnTo>
                    <a:pt x="699" y="757"/>
                  </a:lnTo>
                  <a:lnTo>
                    <a:pt x="759" y="744"/>
                  </a:lnTo>
                  <a:lnTo>
                    <a:pt x="811" y="724"/>
                  </a:lnTo>
                  <a:lnTo>
                    <a:pt x="858" y="704"/>
                  </a:lnTo>
                  <a:lnTo>
                    <a:pt x="910" y="671"/>
                  </a:lnTo>
                  <a:lnTo>
                    <a:pt x="950" y="638"/>
                  </a:lnTo>
                  <a:lnTo>
                    <a:pt x="996" y="599"/>
                  </a:lnTo>
                  <a:lnTo>
                    <a:pt x="1029" y="559"/>
                  </a:lnTo>
                  <a:lnTo>
                    <a:pt x="1062" y="513"/>
                  </a:lnTo>
                  <a:lnTo>
                    <a:pt x="1095" y="467"/>
                  </a:lnTo>
                  <a:lnTo>
                    <a:pt x="1115" y="414"/>
                  </a:lnTo>
                  <a:lnTo>
                    <a:pt x="1135" y="362"/>
                  </a:lnTo>
                  <a:lnTo>
                    <a:pt x="1155" y="309"/>
                  </a:lnTo>
                  <a:lnTo>
                    <a:pt x="1161" y="250"/>
                  </a:lnTo>
                  <a:lnTo>
                    <a:pt x="1161" y="191"/>
                  </a:lnTo>
                  <a:lnTo>
                    <a:pt x="1161" y="138"/>
                  </a:lnTo>
                  <a:lnTo>
                    <a:pt x="1155" y="92"/>
                  </a:lnTo>
                  <a:lnTo>
                    <a:pt x="1141" y="46"/>
                  </a:lnTo>
                  <a:lnTo>
                    <a:pt x="1128" y="0"/>
                  </a:lnTo>
                  <a:lnTo>
                    <a:pt x="1108" y="39"/>
                  </a:lnTo>
                  <a:lnTo>
                    <a:pt x="1089" y="79"/>
                  </a:lnTo>
                  <a:lnTo>
                    <a:pt x="1069" y="118"/>
                  </a:lnTo>
                  <a:lnTo>
                    <a:pt x="1042" y="158"/>
                  </a:lnTo>
                  <a:lnTo>
                    <a:pt x="990" y="223"/>
                  </a:lnTo>
                  <a:lnTo>
                    <a:pt x="917" y="276"/>
                  </a:lnTo>
                  <a:lnTo>
                    <a:pt x="884" y="303"/>
                  </a:lnTo>
                  <a:lnTo>
                    <a:pt x="844" y="322"/>
                  </a:lnTo>
                  <a:lnTo>
                    <a:pt x="805" y="342"/>
                  </a:lnTo>
                  <a:lnTo>
                    <a:pt x="765" y="362"/>
                  </a:lnTo>
                  <a:lnTo>
                    <a:pt x="719" y="375"/>
                  </a:lnTo>
                  <a:lnTo>
                    <a:pt x="673" y="382"/>
                  </a:lnTo>
                  <a:lnTo>
                    <a:pt x="627" y="388"/>
                  </a:lnTo>
                  <a:lnTo>
                    <a:pt x="580" y="388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auto">
            <a:xfrm>
              <a:off x="9443" y="9687"/>
              <a:ext cx="1822" cy="1547"/>
            </a:xfrm>
            <a:custGeom>
              <a:avLst/>
              <a:gdLst/>
              <a:ahLst/>
              <a:cxnLst>
                <a:cxn ang="0">
                  <a:pos x="1822" y="191"/>
                </a:cxn>
                <a:cxn ang="0">
                  <a:pos x="1822" y="92"/>
                </a:cxn>
                <a:cxn ang="0">
                  <a:pos x="1809" y="0"/>
                </a:cxn>
                <a:cxn ang="0">
                  <a:pos x="1789" y="112"/>
                </a:cxn>
                <a:cxn ang="0">
                  <a:pos x="1756" y="223"/>
                </a:cxn>
                <a:cxn ang="0">
                  <a:pos x="1717" y="329"/>
                </a:cxn>
                <a:cxn ang="0">
                  <a:pos x="1670" y="434"/>
                </a:cxn>
                <a:cxn ang="0">
                  <a:pos x="1611" y="533"/>
                </a:cxn>
                <a:cxn ang="0">
                  <a:pos x="1545" y="625"/>
                </a:cxn>
                <a:cxn ang="0">
                  <a:pos x="1479" y="711"/>
                </a:cxn>
                <a:cxn ang="0">
                  <a:pos x="1400" y="790"/>
                </a:cxn>
                <a:cxn ang="0">
                  <a:pos x="1314" y="869"/>
                </a:cxn>
                <a:cxn ang="0">
                  <a:pos x="1221" y="935"/>
                </a:cxn>
                <a:cxn ang="0">
                  <a:pos x="1122" y="994"/>
                </a:cxn>
                <a:cxn ang="0">
                  <a:pos x="1023" y="1047"/>
                </a:cxn>
                <a:cxn ang="0">
                  <a:pos x="918" y="1086"/>
                </a:cxn>
                <a:cxn ang="0">
                  <a:pos x="806" y="1119"/>
                </a:cxn>
                <a:cxn ang="0">
                  <a:pos x="693" y="1145"/>
                </a:cxn>
                <a:cxn ang="0">
                  <a:pos x="575" y="1159"/>
                </a:cxn>
                <a:cxn ang="0">
                  <a:pos x="522" y="1165"/>
                </a:cxn>
                <a:cxn ang="0">
                  <a:pos x="462" y="1165"/>
                </a:cxn>
                <a:cxn ang="0">
                  <a:pos x="410" y="1165"/>
                </a:cxn>
                <a:cxn ang="0">
                  <a:pos x="357" y="1159"/>
                </a:cxn>
                <a:cxn ang="0">
                  <a:pos x="264" y="1152"/>
                </a:cxn>
                <a:cxn ang="0">
                  <a:pos x="172" y="1132"/>
                </a:cxn>
                <a:cxn ang="0">
                  <a:pos x="86" y="1112"/>
                </a:cxn>
                <a:cxn ang="0">
                  <a:pos x="0" y="1086"/>
                </a:cxn>
                <a:cxn ang="0">
                  <a:pos x="40" y="1185"/>
                </a:cxn>
                <a:cxn ang="0">
                  <a:pos x="80" y="1290"/>
                </a:cxn>
                <a:cxn ang="0">
                  <a:pos x="113" y="1402"/>
                </a:cxn>
                <a:cxn ang="0">
                  <a:pos x="139" y="1508"/>
                </a:cxn>
                <a:cxn ang="0">
                  <a:pos x="218" y="1527"/>
                </a:cxn>
                <a:cxn ang="0">
                  <a:pos x="297" y="1541"/>
                </a:cxn>
                <a:cxn ang="0">
                  <a:pos x="383" y="1547"/>
                </a:cxn>
                <a:cxn ang="0">
                  <a:pos x="469" y="1547"/>
                </a:cxn>
                <a:cxn ang="0">
                  <a:pos x="535" y="1547"/>
                </a:cxn>
                <a:cxn ang="0">
                  <a:pos x="608" y="1541"/>
                </a:cxn>
                <a:cxn ang="0">
                  <a:pos x="674" y="1534"/>
                </a:cxn>
                <a:cxn ang="0">
                  <a:pos x="740" y="1521"/>
                </a:cxn>
                <a:cxn ang="0">
                  <a:pos x="806" y="1508"/>
                </a:cxn>
                <a:cxn ang="0">
                  <a:pos x="872" y="1488"/>
                </a:cxn>
                <a:cxn ang="0">
                  <a:pos x="931" y="1468"/>
                </a:cxn>
                <a:cxn ang="0">
                  <a:pos x="997" y="1442"/>
                </a:cxn>
                <a:cxn ang="0">
                  <a:pos x="1116" y="1382"/>
                </a:cxn>
                <a:cxn ang="0">
                  <a:pos x="1228" y="1317"/>
                </a:cxn>
                <a:cxn ang="0">
                  <a:pos x="1334" y="1238"/>
                </a:cxn>
                <a:cxn ang="0">
                  <a:pos x="1426" y="1152"/>
                </a:cxn>
                <a:cxn ang="0">
                  <a:pos x="1518" y="1053"/>
                </a:cxn>
                <a:cxn ang="0">
                  <a:pos x="1591" y="948"/>
                </a:cxn>
                <a:cxn ang="0">
                  <a:pos x="1664" y="836"/>
                </a:cxn>
                <a:cxn ang="0">
                  <a:pos x="1717" y="717"/>
                </a:cxn>
                <a:cxn ang="0">
                  <a:pos x="1743" y="658"/>
                </a:cxn>
                <a:cxn ang="0">
                  <a:pos x="1763" y="592"/>
                </a:cxn>
                <a:cxn ang="0">
                  <a:pos x="1783" y="526"/>
                </a:cxn>
                <a:cxn ang="0">
                  <a:pos x="1796" y="461"/>
                </a:cxn>
                <a:cxn ang="0">
                  <a:pos x="1809" y="395"/>
                </a:cxn>
                <a:cxn ang="0">
                  <a:pos x="1816" y="329"/>
                </a:cxn>
                <a:cxn ang="0">
                  <a:pos x="1822" y="256"/>
                </a:cxn>
                <a:cxn ang="0">
                  <a:pos x="1822" y="191"/>
                </a:cxn>
              </a:cxnLst>
              <a:rect l="0" t="0" r="r" b="b"/>
              <a:pathLst>
                <a:path w="1822" h="1547">
                  <a:moveTo>
                    <a:pt x="1822" y="191"/>
                  </a:moveTo>
                  <a:lnTo>
                    <a:pt x="1822" y="92"/>
                  </a:lnTo>
                  <a:lnTo>
                    <a:pt x="1809" y="0"/>
                  </a:lnTo>
                  <a:lnTo>
                    <a:pt x="1789" y="112"/>
                  </a:lnTo>
                  <a:lnTo>
                    <a:pt x="1756" y="223"/>
                  </a:lnTo>
                  <a:lnTo>
                    <a:pt x="1717" y="329"/>
                  </a:lnTo>
                  <a:lnTo>
                    <a:pt x="1670" y="434"/>
                  </a:lnTo>
                  <a:lnTo>
                    <a:pt x="1611" y="533"/>
                  </a:lnTo>
                  <a:lnTo>
                    <a:pt x="1545" y="625"/>
                  </a:lnTo>
                  <a:lnTo>
                    <a:pt x="1479" y="711"/>
                  </a:lnTo>
                  <a:lnTo>
                    <a:pt x="1400" y="790"/>
                  </a:lnTo>
                  <a:lnTo>
                    <a:pt x="1314" y="869"/>
                  </a:lnTo>
                  <a:lnTo>
                    <a:pt x="1221" y="935"/>
                  </a:lnTo>
                  <a:lnTo>
                    <a:pt x="1122" y="994"/>
                  </a:lnTo>
                  <a:lnTo>
                    <a:pt x="1023" y="1047"/>
                  </a:lnTo>
                  <a:lnTo>
                    <a:pt x="918" y="1086"/>
                  </a:lnTo>
                  <a:lnTo>
                    <a:pt x="806" y="1119"/>
                  </a:lnTo>
                  <a:lnTo>
                    <a:pt x="693" y="1145"/>
                  </a:lnTo>
                  <a:lnTo>
                    <a:pt x="575" y="1159"/>
                  </a:lnTo>
                  <a:lnTo>
                    <a:pt x="522" y="1165"/>
                  </a:lnTo>
                  <a:lnTo>
                    <a:pt x="462" y="1165"/>
                  </a:lnTo>
                  <a:lnTo>
                    <a:pt x="410" y="1165"/>
                  </a:lnTo>
                  <a:lnTo>
                    <a:pt x="357" y="1159"/>
                  </a:lnTo>
                  <a:lnTo>
                    <a:pt x="264" y="1152"/>
                  </a:lnTo>
                  <a:lnTo>
                    <a:pt x="172" y="1132"/>
                  </a:lnTo>
                  <a:lnTo>
                    <a:pt x="86" y="1112"/>
                  </a:lnTo>
                  <a:lnTo>
                    <a:pt x="0" y="1086"/>
                  </a:lnTo>
                  <a:lnTo>
                    <a:pt x="40" y="1185"/>
                  </a:lnTo>
                  <a:lnTo>
                    <a:pt x="80" y="1290"/>
                  </a:lnTo>
                  <a:lnTo>
                    <a:pt x="113" y="1402"/>
                  </a:lnTo>
                  <a:lnTo>
                    <a:pt x="139" y="1508"/>
                  </a:lnTo>
                  <a:lnTo>
                    <a:pt x="218" y="1527"/>
                  </a:lnTo>
                  <a:lnTo>
                    <a:pt x="297" y="1541"/>
                  </a:lnTo>
                  <a:lnTo>
                    <a:pt x="383" y="1547"/>
                  </a:lnTo>
                  <a:lnTo>
                    <a:pt x="469" y="1547"/>
                  </a:lnTo>
                  <a:lnTo>
                    <a:pt x="535" y="1547"/>
                  </a:lnTo>
                  <a:lnTo>
                    <a:pt x="608" y="1541"/>
                  </a:lnTo>
                  <a:lnTo>
                    <a:pt x="674" y="1534"/>
                  </a:lnTo>
                  <a:lnTo>
                    <a:pt x="740" y="1521"/>
                  </a:lnTo>
                  <a:lnTo>
                    <a:pt x="806" y="1508"/>
                  </a:lnTo>
                  <a:lnTo>
                    <a:pt x="872" y="1488"/>
                  </a:lnTo>
                  <a:lnTo>
                    <a:pt x="931" y="1468"/>
                  </a:lnTo>
                  <a:lnTo>
                    <a:pt x="997" y="1442"/>
                  </a:lnTo>
                  <a:lnTo>
                    <a:pt x="1116" y="1382"/>
                  </a:lnTo>
                  <a:lnTo>
                    <a:pt x="1228" y="1317"/>
                  </a:lnTo>
                  <a:lnTo>
                    <a:pt x="1334" y="1238"/>
                  </a:lnTo>
                  <a:lnTo>
                    <a:pt x="1426" y="1152"/>
                  </a:lnTo>
                  <a:lnTo>
                    <a:pt x="1518" y="1053"/>
                  </a:lnTo>
                  <a:lnTo>
                    <a:pt x="1591" y="948"/>
                  </a:lnTo>
                  <a:lnTo>
                    <a:pt x="1664" y="836"/>
                  </a:lnTo>
                  <a:lnTo>
                    <a:pt x="1717" y="717"/>
                  </a:lnTo>
                  <a:lnTo>
                    <a:pt x="1743" y="658"/>
                  </a:lnTo>
                  <a:lnTo>
                    <a:pt x="1763" y="592"/>
                  </a:lnTo>
                  <a:lnTo>
                    <a:pt x="1783" y="526"/>
                  </a:lnTo>
                  <a:lnTo>
                    <a:pt x="1796" y="461"/>
                  </a:lnTo>
                  <a:lnTo>
                    <a:pt x="1809" y="395"/>
                  </a:lnTo>
                  <a:lnTo>
                    <a:pt x="1816" y="329"/>
                  </a:lnTo>
                  <a:lnTo>
                    <a:pt x="1822" y="256"/>
                  </a:lnTo>
                  <a:lnTo>
                    <a:pt x="1822" y="19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auto">
            <a:xfrm>
              <a:off x="8929" y="8521"/>
              <a:ext cx="1953" cy="1166"/>
            </a:xfrm>
            <a:custGeom>
              <a:avLst/>
              <a:gdLst/>
              <a:ahLst/>
              <a:cxnLst>
                <a:cxn ang="0">
                  <a:pos x="1947" y="1067"/>
                </a:cxn>
                <a:cxn ang="0">
                  <a:pos x="1953" y="882"/>
                </a:cxn>
                <a:cxn ang="0">
                  <a:pos x="1914" y="698"/>
                </a:cxn>
                <a:cxn ang="0">
                  <a:pos x="1848" y="533"/>
                </a:cxn>
                <a:cxn ang="0">
                  <a:pos x="1755" y="389"/>
                </a:cxn>
                <a:cxn ang="0">
                  <a:pos x="1643" y="257"/>
                </a:cxn>
                <a:cxn ang="0">
                  <a:pos x="1504" y="151"/>
                </a:cxn>
                <a:cxn ang="0">
                  <a:pos x="1346" y="72"/>
                </a:cxn>
                <a:cxn ang="0">
                  <a:pos x="1174" y="20"/>
                </a:cxn>
                <a:cxn ang="0">
                  <a:pos x="1029" y="0"/>
                </a:cxn>
                <a:cxn ang="0">
                  <a:pos x="924" y="0"/>
                </a:cxn>
                <a:cxn ang="0">
                  <a:pos x="778" y="20"/>
                </a:cxn>
                <a:cxn ang="0">
                  <a:pos x="607" y="72"/>
                </a:cxn>
                <a:cxn ang="0">
                  <a:pos x="448" y="151"/>
                </a:cxn>
                <a:cxn ang="0">
                  <a:pos x="310" y="263"/>
                </a:cxn>
                <a:cxn ang="0">
                  <a:pos x="191" y="389"/>
                </a:cxn>
                <a:cxn ang="0">
                  <a:pos x="99" y="540"/>
                </a:cxn>
                <a:cxn ang="0">
                  <a:pos x="39" y="705"/>
                </a:cxn>
                <a:cxn ang="0">
                  <a:pos x="6" y="882"/>
                </a:cxn>
                <a:cxn ang="0">
                  <a:pos x="6" y="1073"/>
                </a:cxn>
                <a:cxn ang="0">
                  <a:pos x="39" y="1087"/>
                </a:cxn>
                <a:cxn ang="0">
                  <a:pos x="99" y="929"/>
                </a:cxn>
                <a:cxn ang="0">
                  <a:pos x="184" y="790"/>
                </a:cxn>
                <a:cxn ang="0">
                  <a:pos x="290" y="665"/>
                </a:cxn>
                <a:cxn ang="0">
                  <a:pos x="415" y="560"/>
                </a:cxn>
                <a:cxn ang="0">
                  <a:pos x="561" y="474"/>
                </a:cxn>
                <a:cxn ang="0">
                  <a:pos x="719" y="415"/>
                </a:cxn>
                <a:cxn ang="0">
                  <a:pos x="891" y="389"/>
                </a:cxn>
                <a:cxn ang="0">
                  <a:pos x="1062" y="389"/>
                </a:cxn>
                <a:cxn ang="0">
                  <a:pos x="1234" y="415"/>
                </a:cxn>
                <a:cxn ang="0">
                  <a:pos x="1392" y="474"/>
                </a:cxn>
                <a:cxn ang="0">
                  <a:pos x="1531" y="553"/>
                </a:cxn>
                <a:cxn ang="0">
                  <a:pos x="1663" y="659"/>
                </a:cxn>
                <a:cxn ang="0">
                  <a:pos x="1768" y="784"/>
                </a:cxn>
                <a:cxn ang="0">
                  <a:pos x="1854" y="929"/>
                </a:cxn>
                <a:cxn ang="0">
                  <a:pos x="1914" y="1080"/>
                </a:cxn>
              </a:cxnLst>
              <a:rect l="0" t="0" r="r" b="b"/>
              <a:pathLst>
                <a:path w="1953" h="1166">
                  <a:moveTo>
                    <a:pt x="1933" y="1166"/>
                  </a:moveTo>
                  <a:lnTo>
                    <a:pt x="1947" y="1067"/>
                  </a:lnTo>
                  <a:lnTo>
                    <a:pt x="1953" y="975"/>
                  </a:lnTo>
                  <a:lnTo>
                    <a:pt x="1953" y="882"/>
                  </a:lnTo>
                  <a:lnTo>
                    <a:pt x="1940" y="790"/>
                  </a:lnTo>
                  <a:lnTo>
                    <a:pt x="1914" y="698"/>
                  </a:lnTo>
                  <a:lnTo>
                    <a:pt x="1887" y="619"/>
                  </a:lnTo>
                  <a:lnTo>
                    <a:pt x="1848" y="533"/>
                  </a:lnTo>
                  <a:lnTo>
                    <a:pt x="1808" y="461"/>
                  </a:lnTo>
                  <a:lnTo>
                    <a:pt x="1755" y="389"/>
                  </a:lnTo>
                  <a:lnTo>
                    <a:pt x="1702" y="323"/>
                  </a:lnTo>
                  <a:lnTo>
                    <a:pt x="1643" y="257"/>
                  </a:lnTo>
                  <a:lnTo>
                    <a:pt x="1570" y="204"/>
                  </a:lnTo>
                  <a:lnTo>
                    <a:pt x="1504" y="151"/>
                  </a:lnTo>
                  <a:lnTo>
                    <a:pt x="1425" y="105"/>
                  </a:lnTo>
                  <a:lnTo>
                    <a:pt x="1346" y="72"/>
                  </a:lnTo>
                  <a:lnTo>
                    <a:pt x="1260" y="40"/>
                  </a:lnTo>
                  <a:lnTo>
                    <a:pt x="1174" y="20"/>
                  </a:lnTo>
                  <a:lnTo>
                    <a:pt x="1082" y="7"/>
                  </a:lnTo>
                  <a:lnTo>
                    <a:pt x="1029" y="0"/>
                  </a:lnTo>
                  <a:lnTo>
                    <a:pt x="976" y="0"/>
                  </a:lnTo>
                  <a:lnTo>
                    <a:pt x="924" y="0"/>
                  </a:lnTo>
                  <a:lnTo>
                    <a:pt x="864" y="7"/>
                  </a:lnTo>
                  <a:lnTo>
                    <a:pt x="778" y="20"/>
                  </a:lnTo>
                  <a:lnTo>
                    <a:pt x="686" y="40"/>
                  </a:lnTo>
                  <a:lnTo>
                    <a:pt x="607" y="72"/>
                  </a:lnTo>
                  <a:lnTo>
                    <a:pt x="528" y="112"/>
                  </a:lnTo>
                  <a:lnTo>
                    <a:pt x="448" y="151"/>
                  </a:lnTo>
                  <a:lnTo>
                    <a:pt x="376" y="204"/>
                  </a:lnTo>
                  <a:lnTo>
                    <a:pt x="310" y="263"/>
                  </a:lnTo>
                  <a:lnTo>
                    <a:pt x="250" y="323"/>
                  </a:lnTo>
                  <a:lnTo>
                    <a:pt x="191" y="389"/>
                  </a:lnTo>
                  <a:lnTo>
                    <a:pt x="145" y="461"/>
                  </a:lnTo>
                  <a:lnTo>
                    <a:pt x="99" y="540"/>
                  </a:lnTo>
                  <a:lnTo>
                    <a:pt x="66" y="619"/>
                  </a:lnTo>
                  <a:lnTo>
                    <a:pt x="39" y="705"/>
                  </a:lnTo>
                  <a:lnTo>
                    <a:pt x="13" y="790"/>
                  </a:lnTo>
                  <a:lnTo>
                    <a:pt x="6" y="882"/>
                  </a:lnTo>
                  <a:lnTo>
                    <a:pt x="0" y="975"/>
                  </a:lnTo>
                  <a:lnTo>
                    <a:pt x="6" y="1073"/>
                  </a:lnTo>
                  <a:lnTo>
                    <a:pt x="19" y="1166"/>
                  </a:lnTo>
                  <a:lnTo>
                    <a:pt x="39" y="1087"/>
                  </a:lnTo>
                  <a:lnTo>
                    <a:pt x="66" y="1008"/>
                  </a:lnTo>
                  <a:lnTo>
                    <a:pt x="99" y="929"/>
                  </a:lnTo>
                  <a:lnTo>
                    <a:pt x="138" y="856"/>
                  </a:lnTo>
                  <a:lnTo>
                    <a:pt x="184" y="790"/>
                  </a:lnTo>
                  <a:lnTo>
                    <a:pt x="237" y="724"/>
                  </a:lnTo>
                  <a:lnTo>
                    <a:pt x="290" y="665"/>
                  </a:lnTo>
                  <a:lnTo>
                    <a:pt x="356" y="606"/>
                  </a:lnTo>
                  <a:lnTo>
                    <a:pt x="415" y="560"/>
                  </a:lnTo>
                  <a:lnTo>
                    <a:pt x="488" y="514"/>
                  </a:lnTo>
                  <a:lnTo>
                    <a:pt x="561" y="474"/>
                  </a:lnTo>
                  <a:lnTo>
                    <a:pt x="640" y="441"/>
                  </a:lnTo>
                  <a:lnTo>
                    <a:pt x="719" y="415"/>
                  </a:lnTo>
                  <a:lnTo>
                    <a:pt x="805" y="395"/>
                  </a:lnTo>
                  <a:lnTo>
                    <a:pt x="891" y="389"/>
                  </a:lnTo>
                  <a:lnTo>
                    <a:pt x="976" y="382"/>
                  </a:lnTo>
                  <a:lnTo>
                    <a:pt x="1062" y="389"/>
                  </a:lnTo>
                  <a:lnTo>
                    <a:pt x="1148" y="395"/>
                  </a:lnTo>
                  <a:lnTo>
                    <a:pt x="1234" y="415"/>
                  </a:lnTo>
                  <a:lnTo>
                    <a:pt x="1313" y="441"/>
                  </a:lnTo>
                  <a:lnTo>
                    <a:pt x="1392" y="474"/>
                  </a:lnTo>
                  <a:lnTo>
                    <a:pt x="1465" y="514"/>
                  </a:lnTo>
                  <a:lnTo>
                    <a:pt x="1531" y="553"/>
                  </a:lnTo>
                  <a:lnTo>
                    <a:pt x="1597" y="606"/>
                  </a:lnTo>
                  <a:lnTo>
                    <a:pt x="1663" y="659"/>
                  </a:lnTo>
                  <a:lnTo>
                    <a:pt x="1716" y="718"/>
                  </a:lnTo>
                  <a:lnTo>
                    <a:pt x="1768" y="784"/>
                  </a:lnTo>
                  <a:lnTo>
                    <a:pt x="1815" y="856"/>
                  </a:lnTo>
                  <a:lnTo>
                    <a:pt x="1854" y="929"/>
                  </a:lnTo>
                  <a:lnTo>
                    <a:pt x="1887" y="1001"/>
                  </a:lnTo>
                  <a:lnTo>
                    <a:pt x="1914" y="1080"/>
                  </a:lnTo>
                  <a:lnTo>
                    <a:pt x="1933" y="1166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auto">
            <a:xfrm>
              <a:off x="7371" y="6967"/>
              <a:ext cx="5069" cy="2713"/>
            </a:xfrm>
            <a:custGeom>
              <a:avLst/>
              <a:gdLst/>
              <a:ahLst/>
              <a:cxnLst>
                <a:cxn ang="0">
                  <a:pos x="2270" y="13"/>
                </a:cxn>
                <a:cxn ang="0">
                  <a:pos x="1894" y="79"/>
                </a:cxn>
                <a:cxn ang="0">
                  <a:pos x="1544" y="197"/>
                </a:cxn>
                <a:cxn ang="0">
                  <a:pos x="1214" y="369"/>
                </a:cxn>
                <a:cxn ang="0">
                  <a:pos x="917" y="579"/>
                </a:cxn>
                <a:cxn ang="0">
                  <a:pos x="653" y="830"/>
                </a:cxn>
                <a:cxn ang="0">
                  <a:pos x="429" y="1119"/>
                </a:cxn>
                <a:cxn ang="0">
                  <a:pos x="244" y="1435"/>
                </a:cxn>
                <a:cxn ang="0">
                  <a:pos x="112" y="1778"/>
                </a:cxn>
                <a:cxn ang="0">
                  <a:pos x="26" y="2147"/>
                </a:cxn>
                <a:cxn ang="0">
                  <a:pos x="0" y="2529"/>
                </a:cxn>
                <a:cxn ang="0">
                  <a:pos x="53" y="2417"/>
                </a:cxn>
                <a:cxn ang="0">
                  <a:pos x="138" y="2087"/>
                </a:cxn>
                <a:cxn ang="0">
                  <a:pos x="270" y="1778"/>
                </a:cxn>
                <a:cxn ang="0">
                  <a:pos x="435" y="1495"/>
                </a:cxn>
                <a:cxn ang="0">
                  <a:pos x="640" y="1231"/>
                </a:cxn>
                <a:cxn ang="0">
                  <a:pos x="878" y="1001"/>
                </a:cxn>
                <a:cxn ang="0">
                  <a:pos x="1135" y="803"/>
                </a:cxn>
                <a:cxn ang="0">
                  <a:pos x="1426" y="639"/>
                </a:cxn>
                <a:cxn ang="0">
                  <a:pos x="1736" y="507"/>
                </a:cxn>
                <a:cxn ang="0">
                  <a:pos x="2066" y="421"/>
                </a:cxn>
                <a:cxn ang="0">
                  <a:pos x="2416" y="382"/>
                </a:cxn>
                <a:cxn ang="0">
                  <a:pos x="2779" y="395"/>
                </a:cxn>
                <a:cxn ang="0">
                  <a:pos x="3135" y="454"/>
                </a:cxn>
                <a:cxn ang="0">
                  <a:pos x="3478" y="560"/>
                </a:cxn>
                <a:cxn ang="0">
                  <a:pos x="3795" y="711"/>
                </a:cxn>
                <a:cxn ang="0">
                  <a:pos x="4086" y="909"/>
                </a:cxn>
                <a:cxn ang="0">
                  <a:pos x="4343" y="1139"/>
                </a:cxn>
                <a:cxn ang="0">
                  <a:pos x="4567" y="1403"/>
                </a:cxn>
                <a:cxn ang="0">
                  <a:pos x="4759" y="1692"/>
                </a:cxn>
                <a:cxn ang="0">
                  <a:pos x="4911" y="2015"/>
                </a:cxn>
                <a:cxn ang="0">
                  <a:pos x="5010" y="2357"/>
                </a:cxn>
                <a:cxn ang="0">
                  <a:pos x="5062" y="2713"/>
                </a:cxn>
                <a:cxn ang="0">
                  <a:pos x="5069" y="2390"/>
                </a:cxn>
                <a:cxn ang="0">
                  <a:pos x="5016" y="2015"/>
                </a:cxn>
                <a:cxn ang="0">
                  <a:pos x="4917" y="1653"/>
                </a:cxn>
                <a:cxn ang="0">
                  <a:pos x="4765" y="1317"/>
                </a:cxn>
                <a:cxn ang="0">
                  <a:pos x="4567" y="1007"/>
                </a:cxn>
                <a:cxn ang="0">
                  <a:pos x="4323" y="737"/>
                </a:cxn>
                <a:cxn ang="0">
                  <a:pos x="4046" y="500"/>
                </a:cxn>
                <a:cxn ang="0">
                  <a:pos x="3742" y="303"/>
                </a:cxn>
                <a:cxn ang="0">
                  <a:pos x="3399" y="151"/>
                </a:cxn>
                <a:cxn ang="0">
                  <a:pos x="3043" y="46"/>
                </a:cxn>
                <a:cxn ang="0">
                  <a:pos x="2660" y="0"/>
                </a:cxn>
              </a:cxnLst>
              <a:rect l="0" t="0" r="r" b="b"/>
              <a:pathLst>
                <a:path w="5069" h="2713">
                  <a:moveTo>
                    <a:pt x="2528" y="0"/>
                  </a:moveTo>
                  <a:lnTo>
                    <a:pt x="2402" y="0"/>
                  </a:lnTo>
                  <a:lnTo>
                    <a:pt x="2270" y="13"/>
                  </a:lnTo>
                  <a:lnTo>
                    <a:pt x="2145" y="26"/>
                  </a:lnTo>
                  <a:lnTo>
                    <a:pt x="2020" y="46"/>
                  </a:lnTo>
                  <a:lnTo>
                    <a:pt x="1894" y="79"/>
                  </a:lnTo>
                  <a:lnTo>
                    <a:pt x="1775" y="112"/>
                  </a:lnTo>
                  <a:lnTo>
                    <a:pt x="1657" y="151"/>
                  </a:lnTo>
                  <a:lnTo>
                    <a:pt x="1544" y="197"/>
                  </a:lnTo>
                  <a:lnTo>
                    <a:pt x="1432" y="250"/>
                  </a:lnTo>
                  <a:lnTo>
                    <a:pt x="1320" y="303"/>
                  </a:lnTo>
                  <a:lnTo>
                    <a:pt x="1214" y="369"/>
                  </a:lnTo>
                  <a:lnTo>
                    <a:pt x="1115" y="435"/>
                  </a:lnTo>
                  <a:lnTo>
                    <a:pt x="1016" y="500"/>
                  </a:lnTo>
                  <a:lnTo>
                    <a:pt x="917" y="579"/>
                  </a:lnTo>
                  <a:lnTo>
                    <a:pt x="825" y="658"/>
                  </a:lnTo>
                  <a:lnTo>
                    <a:pt x="739" y="744"/>
                  </a:lnTo>
                  <a:lnTo>
                    <a:pt x="653" y="830"/>
                  </a:lnTo>
                  <a:lnTo>
                    <a:pt x="574" y="922"/>
                  </a:lnTo>
                  <a:lnTo>
                    <a:pt x="501" y="1021"/>
                  </a:lnTo>
                  <a:lnTo>
                    <a:pt x="429" y="1119"/>
                  </a:lnTo>
                  <a:lnTo>
                    <a:pt x="363" y="1218"/>
                  </a:lnTo>
                  <a:lnTo>
                    <a:pt x="303" y="1324"/>
                  </a:lnTo>
                  <a:lnTo>
                    <a:pt x="244" y="1435"/>
                  </a:lnTo>
                  <a:lnTo>
                    <a:pt x="198" y="1547"/>
                  </a:lnTo>
                  <a:lnTo>
                    <a:pt x="152" y="1659"/>
                  </a:lnTo>
                  <a:lnTo>
                    <a:pt x="112" y="1778"/>
                  </a:lnTo>
                  <a:lnTo>
                    <a:pt x="79" y="1896"/>
                  </a:lnTo>
                  <a:lnTo>
                    <a:pt x="46" y="2022"/>
                  </a:lnTo>
                  <a:lnTo>
                    <a:pt x="26" y="2147"/>
                  </a:lnTo>
                  <a:lnTo>
                    <a:pt x="13" y="2272"/>
                  </a:lnTo>
                  <a:lnTo>
                    <a:pt x="0" y="2403"/>
                  </a:lnTo>
                  <a:lnTo>
                    <a:pt x="0" y="2529"/>
                  </a:lnTo>
                  <a:lnTo>
                    <a:pt x="13" y="2529"/>
                  </a:lnTo>
                  <a:lnTo>
                    <a:pt x="26" y="2529"/>
                  </a:lnTo>
                  <a:lnTo>
                    <a:pt x="53" y="2417"/>
                  </a:lnTo>
                  <a:lnTo>
                    <a:pt x="72" y="2305"/>
                  </a:lnTo>
                  <a:lnTo>
                    <a:pt x="105" y="2199"/>
                  </a:lnTo>
                  <a:lnTo>
                    <a:pt x="138" y="2087"/>
                  </a:lnTo>
                  <a:lnTo>
                    <a:pt x="178" y="1982"/>
                  </a:lnTo>
                  <a:lnTo>
                    <a:pt x="218" y="1883"/>
                  </a:lnTo>
                  <a:lnTo>
                    <a:pt x="270" y="1778"/>
                  </a:lnTo>
                  <a:lnTo>
                    <a:pt x="323" y="1679"/>
                  </a:lnTo>
                  <a:lnTo>
                    <a:pt x="376" y="1587"/>
                  </a:lnTo>
                  <a:lnTo>
                    <a:pt x="435" y="1495"/>
                  </a:lnTo>
                  <a:lnTo>
                    <a:pt x="501" y="1403"/>
                  </a:lnTo>
                  <a:lnTo>
                    <a:pt x="567" y="1317"/>
                  </a:lnTo>
                  <a:lnTo>
                    <a:pt x="640" y="1231"/>
                  </a:lnTo>
                  <a:lnTo>
                    <a:pt x="713" y="1152"/>
                  </a:lnTo>
                  <a:lnTo>
                    <a:pt x="792" y="1073"/>
                  </a:lnTo>
                  <a:lnTo>
                    <a:pt x="878" y="1001"/>
                  </a:lnTo>
                  <a:lnTo>
                    <a:pt x="957" y="928"/>
                  </a:lnTo>
                  <a:lnTo>
                    <a:pt x="1049" y="863"/>
                  </a:lnTo>
                  <a:lnTo>
                    <a:pt x="1135" y="803"/>
                  </a:lnTo>
                  <a:lnTo>
                    <a:pt x="1234" y="744"/>
                  </a:lnTo>
                  <a:lnTo>
                    <a:pt x="1327" y="685"/>
                  </a:lnTo>
                  <a:lnTo>
                    <a:pt x="1426" y="639"/>
                  </a:lnTo>
                  <a:lnTo>
                    <a:pt x="1525" y="586"/>
                  </a:lnTo>
                  <a:lnTo>
                    <a:pt x="1630" y="546"/>
                  </a:lnTo>
                  <a:lnTo>
                    <a:pt x="1736" y="507"/>
                  </a:lnTo>
                  <a:lnTo>
                    <a:pt x="1848" y="474"/>
                  </a:lnTo>
                  <a:lnTo>
                    <a:pt x="1954" y="448"/>
                  </a:lnTo>
                  <a:lnTo>
                    <a:pt x="2066" y="421"/>
                  </a:lnTo>
                  <a:lnTo>
                    <a:pt x="2178" y="408"/>
                  </a:lnTo>
                  <a:lnTo>
                    <a:pt x="2297" y="388"/>
                  </a:lnTo>
                  <a:lnTo>
                    <a:pt x="2416" y="382"/>
                  </a:lnTo>
                  <a:lnTo>
                    <a:pt x="2528" y="382"/>
                  </a:lnTo>
                  <a:lnTo>
                    <a:pt x="2653" y="382"/>
                  </a:lnTo>
                  <a:lnTo>
                    <a:pt x="2779" y="395"/>
                  </a:lnTo>
                  <a:lnTo>
                    <a:pt x="2897" y="408"/>
                  </a:lnTo>
                  <a:lnTo>
                    <a:pt x="3016" y="428"/>
                  </a:lnTo>
                  <a:lnTo>
                    <a:pt x="3135" y="454"/>
                  </a:lnTo>
                  <a:lnTo>
                    <a:pt x="3254" y="481"/>
                  </a:lnTo>
                  <a:lnTo>
                    <a:pt x="3366" y="520"/>
                  </a:lnTo>
                  <a:lnTo>
                    <a:pt x="3478" y="560"/>
                  </a:lnTo>
                  <a:lnTo>
                    <a:pt x="3584" y="606"/>
                  </a:lnTo>
                  <a:lnTo>
                    <a:pt x="3690" y="658"/>
                  </a:lnTo>
                  <a:lnTo>
                    <a:pt x="3795" y="711"/>
                  </a:lnTo>
                  <a:lnTo>
                    <a:pt x="3894" y="770"/>
                  </a:lnTo>
                  <a:lnTo>
                    <a:pt x="3987" y="836"/>
                  </a:lnTo>
                  <a:lnTo>
                    <a:pt x="4086" y="909"/>
                  </a:lnTo>
                  <a:lnTo>
                    <a:pt x="4171" y="981"/>
                  </a:lnTo>
                  <a:lnTo>
                    <a:pt x="4257" y="1060"/>
                  </a:lnTo>
                  <a:lnTo>
                    <a:pt x="4343" y="1139"/>
                  </a:lnTo>
                  <a:lnTo>
                    <a:pt x="4422" y="1225"/>
                  </a:lnTo>
                  <a:lnTo>
                    <a:pt x="4501" y="1310"/>
                  </a:lnTo>
                  <a:lnTo>
                    <a:pt x="4567" y="1403"/>
                  </a:lnTo>
                  <a:lnTo>
                    <a:pt x="4640" y="1495"/>
                  </a:lnTo>
                  <a:lnTo>
                    <a:pt x="4699" y="1594"/>
                  </a:lnTo>
                  <a:lnTo>
                    <a:pt x="4759" y="1692"/>
                  </a:lnTo>
                  <a:lnTo>
                    <a:pt x="4812" y="1798"/>
                  </a:lnTo>
                  <a:lnTo>
                    <a:pt x="4864" y="1903"/>
                  </a:lnTo>
                  <a:lnTo>
                    <a:pt x="4911" y="2015"/>
                  </a:lnTo>
                  <a:lnTo>
                    <a:pt x="4950" y="2127"/>
                  </a:lnTo>
                  <a:lnTo>
                    <a:pt x="4983" y="2239"/>
                  </a:lnTo>
                  <a:lnTo>
                    <a:pt x="5010" y="2357"/>
                  </a:lnTo>
                  <a:lnTo>
                    <a:pt x="5036" y="2476"/>
                  </a:lnTo>
                  <a:lnTo>
                    <a:pt x="5049" y="2594"/>
                  </a:lnTo>
                  <a:lnTo>
                    <a:pt x="5062" y="2713"/>
                  </a:lnTo>
                  <a:lnTo>
                    <a:pt x="5069" y="2621"/>
                  </a:lnTo>
                  <a:lnTo>
                    <a:pt x="5069" y="2522"/>
                  </a:lnTo>
                  <a:lnTo>
                    <a:pt x="5069" y="2390"/>
                  </a:lnTo>
                  <a:lnTo>
                    <a:pt x="5056" y="2265"/>
                  </a:lnTo>
                  <a:lnTo>
                    <a:pt x="5043" y="2140"/>
                  </a:lnTo>
                  <a:lnTo>
                    <a:pt x="5016" y="2015"/>
                  </a:lnTo>
                  <a:lnTo>
                    <a:pt x="4990" y="1890"/>
                  </a:lnTo>
                  <a:lnTo>
                    <a:pt x="4957" y="1771"/>
                  </a:lnTo>
                  <a:lnTo>
                    <a:pt x="4917" y="1653"/>
                  </a:lnTo>
                  <a:lnTo>
                    <a:pt x="4871" y="1541"/>
                  </a:lnTo>
                  <a:lnTo>
                    <a:pt x="4818" y="1429"/>
                  </a:lnTo>
                  <a:lnTo>
                    <a:pt x="4765" y="1317"/>
                  </a:lnTo>
                  <a:lnTo>
                    <a:pt x="4699" y="1212"/>
                  </a:lnTo>
                  <a:lnTo>
                    <a:pt x="4633" y="1113"/>
                  </a:lnTo>
                  <a:lnTo>
                    <a:pt x="4567" y="1007"/>
                  </a:lnTo>
                  <a:lnTo>
                    <a:pt x="4488" y="915"/>
                  </a:lnTo>
                  <a:lnTo>
                    <a:pt x="4409" y="823"/>
                  </a:lnTo>
                  <a:lnTo>
                    <a:pt x="4323" y="737"/>
                  </a:lnTo>
                  <a:lnTo>
                    <a:pt x="4237" y="652"/>
                  </a:lnTo>
                  <a:lnTo>
                    <a:pt x="4145" y="573"/>
                  </a:lnTo>
                  <a:lnTo>
                    <a:pt x="4046" y="500"/>
                  </a:lnTo>
                  <a:lnTo>
                    <a:pt x="3947" y="428"/>
                  </a:lnTo>
                  <a:lnTo>
                    <a:pt x="3848" y="362"/>
                  </a:lnTo>
                  <a:lnTo>
                    <a:pt x="3742" y="303"/>
                  </a:lnTo>
                  <a:lnTo>
                    <a:pt x="3630" y="244"/>
                  </a:lnTo>
                  <a:lnTo>
                    <a:pt x="3518" y="191"/>
                  </a:lnTo>
                  <a:lnTo>
                    <a:pt x="3399" y="151"/>
                  </a:lnTo>
                  <a:lnTo>
                    <a:pt x="3287" y="112"/>
                  </a:lnTo>
                  <a:lnTo>
                    <a:pt x="3161" y="72"/>
                  </a:lnTo>
                  <a:lnTo>
                    <a:pt x="3043" y="46"/>
                  </a:lnTo>
                  <a:lnTo>
                    <a:pt x="2917" y="26"/>
                  </a:lnTo>
                  <a:lnTo>
                    <a:pt x="2792" y="7"/>
                  </a:lnTo>
                  <a:lnTo>
                    <a:pt x="2660" y="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9" name="Freeform 19"/>
            <p:cNvSpPr>
              <a:spLocks/>
            </p:cNvSpPr>
            <p:nvPr/>
          </p:nvSpPr>
          <p:spPr bwMode="auto">
            <a:xfrm>
              <a:off x="8150" y="7744"/>
              <a:ext cx="3511" cy="1943"/>
            </a:xfrm>
            <a:custGeom>
              <a:avLst/>
              <a:gdLst/>
              <a:ahLst/>
              <a:cxnLst>
                <a:cxn ang="0">
                  <a:pos x="3505" y="1580"/>
                </a:cxn>
                <a:cxn ang="0">
                  <a:pos x="3465" y="1337"/>
                </a:cxn>
                <a:cxn ang="0">
                  <a:pos x="3392" y="1106"/>
                </a:cxn>
                <a:cxn ang="0">
                  <a:pos x="3287" y="896"/>
                </a:cxn>
                <a:cxn ang="0">
                  <a:pos x="3155" y="698"/>
                </a:cxn>
                <a:cxn ang="0">
                  <a:pos x="3003" y="514"/>
                </a:cxn>
                <a:cxn ang="0">
                  <a:pos x="2825" y="362"/>
                </a:cxn>
                <a:cxn ang="0">
                  <a:pos x="2627" y="230"/>
                </a:cxn>
                <a:cxn ang="0">
                  <a:pos x="2415" y="125"/>
                </a:cxn>
                <a:cxn ang="0">
                  <a:pos x="2184" y="53"/>
                </a:cxn>
                <a:cxn ang="0">
                  <a:pos x="1940" y="7"/>
                </a:cxn>
                <a:cxn ang="0">
                  <a:pos x="1656" y="0"/>
                </a:cxn>
                <a:cxn ang="0">
                  <a:pos x="1399" y="33"/>
                </a:cxn>
                <a:cxn ang="0">
                  <a:pos x="1168" y="99"/>
                </a:cxn>
                <a:cxn ang="0">
                  <a:pos x="950" y="198"/>
                </a:cxn>
                <a:cxn ang="0">
                  <a:pos x="746" y="316"/>
                </a:cxn>
                <a:cxn ang="0">
                  <a:pos x="561" y="468"/>
                </a:cxn>
                <a:cxn ang="0">
                  <a:pos x="396" y="639"/>
                </a:cxn>
                <a:cxn ang="0">
                  <a:pos x="257" y="830"/>
                </a:cxn>
                <a:cxn ang="0">
                  <a:pos x="152" y="1040"/>
                </a:cxn>
                <a:cxn ang="0">
                  <a:pos x="66" y="1264"/>
                </a:cxn>
                <a:cxn ang="0">
                  <a:pos x="13" y="1508"/>
                </a:cxn>
                <a:cxn ang="0">
                  <a:pos x="0" y="1752"/>
                </a:cxn>
                <a:cxn ang="0">
                  <a:pos x="13" y="1864"/>
                </a:cxn>
                <a:cxn ang="0">
                  <a:pos x="53" y="1712"/>
                </a:cxn>
                <a:cxn ang="0">
                  <a:pos x="125" y="1488"/>
                </a:cxn>
                <a:cxn ang="0">
                  <a:pos x="224" y="1284"/>
                </a:cxn>
                <a:cxn ang="0">
                  <a:pos x="350" y="1087"/>
                </a:cxn>
                <a:cxn ang="0">
                  <a:pos x="607" y="810"/>
                </a:cxn>
                <a:cxn ang="0">
                  <a:pos x="792" y="672"/>
                </a:cxn>
                <a:cxn ang="0">
                  <a:pos x="990" y="560"/>
                </a:cxn>
                <a:cxn ang="0">
                  <a:pos x="1208" y="468"/>
                </a:cxn>
                <a:cxn ang="0">
                  <a:pos x="1432" y="408"/>
                </a:cxn>
                <a:cxn ang="0">
                  <a:pos x="1670" y="382"/>
                </a:cxn>
                <a:cxn ang="0">
                  <a:pos x="1920" y="388"/>
                </a:cxn>
                <a:cxn ang="0">
                  <a:pos x="2165" y="428"/>
                </a:cxn>
                <a:cxn ang="0">
                  <a:pos x="2396" y="500"/>
                </a:cxn>
                <a:cxn ang="0">
                  <a:pos x="2613" y="599"/>
                </a:cxn>
                <a:cxn ang="0">
                  <a:pos x="2811" y="731"/>
                </a:cxn>
                <a:cxn ang="0">
                  <a:pos x="2990" y="882"/>
                </a:cxn>
                <a:cxn ang="0">
                  <a:pos x="3142" y="1060"/>
                </a:cxn>
                <a:cxn ang="0">
                  <a:pos x="3280" y="1258"/>
                </a:cxn>
                <a:cxn ang="0">
                  <a:pos x="3386" y="1468"/>
                </a:cxn>
                <a:cxn ang="0">
                  <a:pos x="3458" y="1699"/>
                </a:cxn>
                <a:cxn ang="0">
                  <a:pos x="3505" y="1943"/>
                </a:cxn>
              </a:cxnLst>
              <a:rect l="0" t="0" r="r" b="b"/>
              <a:pathLst>
                <a:path w="3511" h="1943">
                  <a:moveTo>
                    <a:pt x="3511" y="1745"/>
                  </a:moveTo>
                  <a:lnTo>
                    <a:pt x="3511" y="1666"/>
                  </a:lnTo>
                  <a:lnTo>
                    <a:pt x="3505" y="1580"/>
                  </a:lnTo>
                  <a:lnTo>
                    <a:pt x="3498" y="1501"/>
                  </a:lnTo>
                  <a:lnTo>
                    <a:pt x="3478" y="1416"/>
                  </a:lnTo>
                  <a:lnTo>
                    <a:pt x="3465" y="1337"/>
                  </a:lnTo>
                  <a:lnTo>
                    <a:pt x="3445" y="1258"/>
                  </a:lnTo>
                  <a:lnTo>
                    <a:pt x="3419" y="1185"/>
                  </a:lnTo>
                  <a:lnTo>
                    <a:pt x="3392" y="1106"/>
                  </a:lnTo>
                  <a:lnTo>
                    <a:pt x="3359" y="1034"/>
                  </a:lnTo>
                  <a:lnTo>
                    <a:pt x="3326" y="961"/>
                  </a:lnTo>
                  <a:lnTo>
                    <a:pt x="3287" y="896"/>
                  </a:lnTo>
                  <a:lnTo>
                    <a:pt x="3247" y="823"/>
                  </a:lnTo>
                  <a:lnTo>
                    <a:pt x="3201" y="757"/>
                  </a:lnTo>
                  <a:lnTo>
                    <a:pt x="3155" y="698"/>
                  </a:lnTo>
                  <a:lnTo>
                    <a:pt x="3109" y="632"/>
                  </a:lnTo>
                  <a:lnTo>
                    <a:pt x="3056" y="573"/>
                  </a:lnTo>
                  <a:lnTo>
                    <a:pt x="3003" y="514"/>
                  </a:lnTo>
                  <a:lnTo>
                    <a:pt x="2944" y="461"/>
                  </a:lnTo>
                  <a:lnTo>
                    <a:pt x="2884" y="408"/>
                  </a:lnTo>
                  <a:lnTo>
                    <a:pt x="2825" y="362"/>
                  </a:lnTo>
                  <a:lnTo>
                    <a:pt x="2759" y="316"/>
                  </a:lnTo>
                  <a:lnTo>
                    <a:pt x="2699" y="270"/>
                  </a:lnTo>
                  <a:lnTo>
                    <a:pt x="2627" y="230"/>
                  </a:lnTo>
                  <a:lnTo>
                    <a:pt x="2561" y="191"/>
                  </a:lnTo>
                  <a:lnTo>
                    <a:pt x="2488" y="158"/>
                  </a:lnTo>
                  <a:lnTo>
                    <a:pt x="2415" y="125"/>
                  </a:lnTo>
                  <a:lnTo>
                    <a:pt x="2336" y="99"/>
                  </a:lnTo>
                  <a:lnTo>
                    <a:pt x="2264" y="72"/>
                  </a:lnTo>
                  <a:lnTo>
                    <a:pt x="2184" y="53"/>
                  </a:lnTo>
                  <a:lnTo>
                    <a:pt x="2105" y="33"/>
                  </a:lnTo>
                  <a:lnTo>
                    <a:pt x="2026" y="20"/>
                  </a:lnTo>
                  <a:lnTo>
                    <a:pt x="1940" y="7"/>
                  </a:lnTo>
                  <a:lnTo>
                    <a:pt x="1848" y="0"/>
                  </a:lnTo>
                  <a:lnTo>
                    <a:pt x="1755" y="0"/>
                  </a:lnTo>
                  <a:lnTo>
                    <a:pt x="1656" y="0"/>
                  </a:lnTo>
                  <a:lnTo>
                    <a:pt x="1564" y="7"/>
                  </a:lnTo>
                  <a:lnTo>
                    <a:pt x="1478" y="20"/>
                  </a:lnTo>
                  <a:lnTo>
                    <a:pt x="1399" y="33"/>
                  </a:lnTo>
                  <a:lnTo>
                    <a:pt x="1320" y="53"/>
                  </a:lnTo>
                  <a:lnTo>
                    <a:pt x="1241" y="72"/>
                  </a:lnTo>
                  <a:lnTo>
                    <a:pt x="1168" y="99"/>
                  </a:lnTo>
                  <a:lnTo>
                    <a:pt x="1089" y="125"/>
                  </a:lnTo>
                  <a:lnTo>
                    <a:pt x="1016" y="158"/>
                  </a:lnTo>
                  <a:lnTo>
                    <a:pt x="950" y="198"/>
                  </a:lnTo>
                  <a:lnTo>
                    <a:pt x="878" y="230"/>
                  </a:lnTo>
                  <a:lnTo>
                    <a:pt x="812" y="277"/>
                  </a:lnTo>
                  <a:lnTo>
                    <a:pt x="746" y="316"/>
                  </a:lnTo>
                  <a:lnTo>
                    <a:pt x="680" y="362"/>
                  </a:lnTo>
                  <a:lnTo>
                    <a:pt x="620" y="415"/>
                  </a:lnTo>
                  <a:lnTo>
                    <a:pt x="561" y="468"/>
                  </a:lnTo>
                  <a:lnTo>
                    <a:pt x="501" y="520"/>
                  </a:lnTo>
                  <a:lnTo>
                    <a:pt x="449" y="579"/>
                  </a:lnTo>
                  <a:lnTo>
                    <a:pt x="396" y="639"/>
                  </a:lnTo>
                  <a:lnTo>
                    <a:pt x="350" y="698"/>
                  </a:lnTo>
                  <a:lnTo>
                    <a:pt x="303" y="764"/>
                  </a:lnTo>
                  <a:lnTo>
                    <a:pt x="257" y="830"/>
                  </a:lnTo>
                  <a:lnTo>
                    <a:pt x="218" y="896"/>
                  </a:lnTo>
                  <a:lnTo>
                    <a:pt x="185" y="968"/>
                  </a:lnTo>
                  <a:lnTo>
                    <a:pt x="152" y="1040"/>
                  </a:lnTo>
                  <a:lnTo>
                    <a:pt x="119" y="1113"/>
                  </a:lnTo>
                  <a:lnTo>
                    <a:pt x="92" y="1192"/>
                  </a:lnTo>
                  <a:lnTo>
                    <a:pt x="66" y="1264"/>
                  </a:lnTo>
                  <a:lnTo>
                    <a:pt x="46" y="1343"/>
                  </a:lnTo>
                  <a:lnTo>
                    <a:pt x="26" y="1422"/>
                  </a:lnTo>
                  <a:lnTo>
                    <a:pt x="13" y="1508"/>
                  </a:lnTo>
                  <a:lnTo>
                    <a:pt x="6" y="1587"/>
                  </a:lnTo>
                  <a:lnTo>
                    <a:pt x="0" y="1673"/>
                  </a:lnTo>
                  <a:lnTo>
                    <a:pt x="0" y="1752"/>
                  </a:lnTo>
                  <a:lnTo>
                    <a:pt x="0" y="1811"/>
                  </a:lnTo>
                  <a:lnTo>
                    <a:pt x="6" y="1864"/>
                  </a:lnTo>
                  <a:lnTo>
                    <a:pt x="13" y="1864"/>
                  </a:lnTo>
                  <a:lnTo>
                    <a:pt x="20" y="1870"/>
                  </a:lnTo>
                  <a:lnTo>
                    <a:pt x="33" y="1791"/>
                  </a:lnTo>
                  <a:lnTo>
                    <a:pt x="53" y="1712"/>
                  </a:lnTo>
                  <a:lnTo>
                    <a:pt x="72" y="1640"/>
                  </a:lnTo>
                  <a:lnTo>
                    <a:pt x="99" y="1561"/>
                  </a:lnTo>
                  <a:lnTo>
                    <a:pt x="125" y="1488"/>
                  </a:lnTo>
                  <a:lnTo>
                    <a:pt x="152" y="1416"/>
                  </a:lnTo>
                  <a:lnTo>
                    <a:pt x="185" y="1350"/>
                  </a:lnTo>
                  <a:lnTo>
                    <a:pt x="224" y="1284"/>
                  </a:lnTo>
                  <a:lnTo>
                    <a:pt x="264" y="1218"/>
                  </a:lnTo>
                  <a:lnTo>
                    <a:pt x="303" y="1152"/>
                  </a:lnTo>
                  <a:lnTo>
                    <a:pt x="350" y="1087"/>
                  </a:lnTo>
                  <a:lnTo>
                    <a:pt x="396" y="1027"/>
                  </a:lnTo>
                  <a:lnTo>
                    <a:pt x="495" y="915"/>
                  </a:lnTo>
                  <a:lnTo>
                    <a:pt x="607" y="810"/>
                  </a:lnTo>
                  <a:lnTo>
                    <a:pt x="666" y="764"/>
                  </a:lnTo>
                  <a:lnTo>
                    <a:pt x="726" y="718"/>
                  </a:lnTo>
                  <a:lnTo>
                    <a:pt x="792" y="672"/>
                  </a:lnTo>
                  <a:lnTo>
                    <a:pt x="851" y="632"/>
                  </a:lnTo>
                  <a:lnTo>
                    <a:pt x="924" y="593"/>
                  </a:lnTo>
                  <a:lnTo>
                    <a:pt x="990" y="560"/>
                  </a:lnTo>
                  <a:lnTo>
                    <a:pt x="1062" y="527"/>
                  </a:lnTo>
                  <a:lnTo>
                    <a:pt x="1128" y="494"/>
                  </a:lnTo>
                  <a:lnTo>
                    <a:pt x="1208" y="468"/>
                  </a:lnTo>
                  <a:lnTo>
                    <a:pt x="1280" y="448"/>
                  </a:lnTo>
                  <a:lnTo>
                    <a:pt x="1353" y="428"/>
                  </a:lnTo>
                  <a:lnTo>
                    <a:pt x="1432" y="408"/>
                  </a:lnTo>
                  <a:lnTo>
                    <a:pt x="1511" y="395"/>
                  </a:lnTo>
                  <a:lnTo>
                    <a:pt x="1590" y="388"/>
                  </a:lnTo>
                  <a:lnTo>
                    <a:pt x="1670" y="382"/>
                  </a:lnTo>
                  <a:lnTo>
                    <a:pt x="1755" y="382"/>
                  </a:lnTo>
                  <a:lnTo>
                    <a:pt x="1835" y="382"/>
                  </a:lnTo>
                  <a:lnTo>
                    <a:pt x="1920" y="388"/>
                  </a:lnTo>
                  <a:lnTo>
                    <a:pt x="2006" y="395"/>
                  </a:lnTo>
                  <a:lnTo>
                    <a:pt x="2085" y="415"/>
                  </a:lnTo>
                  <a:lnTo>
                    <a:pt x="2165" y="428"/>
                  </a:lnTo>
                  <a:lnTo>
                    <a:pt x="2244" y="448"/>
                  </a:lnTo>
                  <a:lnTo>
                    <a:pt x="2316" y="474"/>
                  </a:lnTo>
                  <a:lnTo>
                    <a:pt x="2396" y="500"/>
                  </a:lnTo>
                  <a:lnTo>
                    <a:pt x="2468" y="533"/>
                  </a:lnTo>
                  <a:lnTo>
                    <a:pt x="2541" y="566"/>
                  </a:lnTo>
                  <a:lnTo>
                    <a:pt x="2613" y="599"/>
                  </a:lnTo>
                  <a:lnTo>
                    <a:pt x="2679" y="645"/>
                  </a:lnTo>
                  <a:lnTo>
                    <a:pt x="2745" y="685"/>
                  </a:lnTo>
                  <a:lnTo>
                    <a:pt x="2811" y="731"/>
                  </a:lnTo>
                  <a:lnTo>
                    <a:pt x="2871" y="777"/>
                  </a:lnTo>
                  <a:lnTo>
                    <a:pt x="2930" y="830"/>
                  </a:lnTo>
                  <a:lnTo>
                    <a:pt x="2990" y="882"/>
                  </a:lnTo>
                  <a:lnTo>
                    <a:pt x="3043" y="942"/>
                  </a:lnTo>
                  <a:lnTo>
                    <a:pt x="3095" y="1001"/>
                  </a:lnTo>
                  <a:lnTo>
                    <a:pt x="3142" y="1060"/>
                  </a:lnTo>
                  <a:lnTo>
                    <a:pt x="3194" y="1126"/>
                  </a:lnTo>
                  <a:lnTo>
                    <a:pt x="3234" y="1192"/>
                  </a:lnTo>
                  <a:lnTo>
                    <a:pt x="3280" y="1258"/>
                  </a:lnTo>
                  <a:lnTo>
                    <a:pt x="3313" y="1324"/>
                  </a:lnTo>
                  <a:lnTo>
                    <a:pt x="3353" y="1396"/>
                  </a:lnTo>
                  <a:lnTo>
                    <a:pt x="3386" y="1468"/>
                  </a:lnTo>
                  <a:lnTo>
                    <a:pt x="3412" y="1547"/>
                  </a:lnTo>
                  <a:lnTo>
                    <a:pt x="3439" y="1620"/>
                  </a:lnTo>
                  <a:lnTo>
                    <a:pt x="3458" y="1699"/>
                  </a:lnTo>
                  <a:lnTo>
                    <a:pt x="3478" y="1778"/>
                  </a:lnTo>
                  <a:lnTo>
                    <a:pt x="3491" y="1857"/>
                  </a:lnTo>
                  <a:lnTo>
                    <a:pt x="3505" y="1943"/>
                  </a:lnTo>
                  <a:lnTo>
                    <a:pt x="3511" y="1844"/>
                  </a:lnTo>
                  <a:lnTo>
                    <a:pt x="3511" y="1745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0" name="Freeform 20"/>
            <p:cNvSpPr>
              <a:spLocks/>
            </p:cNvSpPr>
            <p:nvPr/>
          </p:nvSpPr>
          <p:spPr bwMode="auto">
            <a:xfrm>
              <a:off x="9820" y="9680"/>
              <a:ext cx="2231" cy="2226"/>
            </a:xfrm>
            <a:custGeom>
              <a:avLst/>
              <a:gdLst/>
              <a:ahLst/>
              <a:cxnLst>
                <a:cxn ang="0">
                  <a:pos x="184" y="1949"/>
                </a:cxn>
                <a:cxn ang="0">
                  <a:pos x="46" y="1949"/>
                </a:cxn>
                <a:cxn ang="0">
                  <a:pos x="0" y="1949"/>
                </a:cxn>
                <a:cxn ang="0">
                  <a:pos x="204" y="1982"/>
                </a:cxn>
                <a:cxn ang="0">
                  <a:pos x="402" y="2048"/>
                </a:cxn>
                <a:cxn ang="0">
                  <a:pos x="580" y="2127"/>
                </a:cxn>
                <a:cxn ang="0">
                  <a:pos x="759" y="2226"/>
                </a:cxn>
                <a:cxn ang="0">
                  <a:pos x="917" y="2167"/>
                </a:cxn>
                <a:cxn ang="0">
                  <a:pos x="1208" y="2015"/>
                </a:cxn>
                <a:cxn ang="0">
                  <a:pos x="1478" y="1824"/>
                </a:cxn>
                <a:cxn ang="0">
                  <a:pos x="1709" y="1587"/>
                </a:cxn>
                <a:cxn ang="0">
                  <a:pos x="1907" y="1324"/>
                </a:cxn>
                <a:cxn ang="0">
                  <a:pos x="2059" y="1027"/>
                </a:cxn>
                <a:cxn ang="0">
                  <a:pos x="2145" y="790"/>
                </a:cxn>
                <a:cxn ang="0">
                  <a:pos x="2184" y="626"/>
                </a:cxn>
                <a:cxn ang="0">
                  <a:pos x="2211" y="454"/>
                </a:cxn>
                <a:cxn ang="0">
                  <a:pos x="2224" y="283"/>
                </a:cxn>
                <a:cxn ang="0">
                  <a:pos x="2224" y="99"/>
                </a:cxn>
                <a:cxn ang="0">
                  <a:pos x="2204" y="99"/>
                </a:cxn>
                <a:cxn ang="0">
                  <a:pos x="2171" y="283"/>
                </a:cxn>
                <a:cxn ang="0">
                  <a:pos x="2125" y="468"/>
                </a:cxn>
                <a:cxn ang="0">
                  <a:pos x="2059" y="639"/>
                </a:cxn>
                <a:cxn ang="0">
                  <a:pos x="1980" y="810"/>
                </a:cxn>
                <a:cxn ang="0">
                  <a:pos x="1887" y="968"/>
                </a:cxn>
                <a:cxn ang="0">
                  <a:pos x="1782" y="1119"/>
                </a:cxn>
                <a:cxn ang="0">
                  <a:pos x="1663" y="1258"/>
                </a:cxn>
                <a:cxn ang="0">
                  <a:pos x="1531" y="1383"/>
                </a:cxn>
                <a:cxn ang="0">
                  <a:pos x="1392" y="1501"/>
                </a:cxn>
                <a:cxn ang="0">
                  <a:pos x="1247" y="1607"/>
                </a:cxn>
                <a:cxn ang="0">
                  <a:pos x="1082" y="1706"/>
                </a:cxn>
                <a:cxn ang="0">
                  <a:pos x="917" y="1785"/>
                </a:cxn>
                <a:cxn ang="0">
                  <a:pos x="745" y="1850"/>
                </a:cxn>
                <a:cxn ang="0">
                  <a:pos x="561" y="1897"/>
                </a:cxn>
                <a:cxn ang="0">
                  <a:pos x="376" y="1929"/>
                </a:cxn>
              </a:cxnLst>
              <a:rect l="0" t="0" r="r" b="b"/>
              <a:pathLst>
                <a:path w="2231" h="2226">
                  <a:moveTo>
                    <a:pt x="277" y="1943"/>
                  </a:moveTo>
                  <a:lnTo>
                    <a:pt x="184" y="1949"/>
                  </a:lnTo>
                  <a:lnTo>
                    <a:pt x="92" y="1949"/>
                  </a:lnTo>
                  <a:lnTo>
                    <a:pt x="46" y="1949"/>
                  </a:lnTo>
                  <a:lnTo>
                    <a:pt x="0" y="1949"/>
                  </a:lnTo>
                  <a:lnTo>
                    <a:pt x="105" y="1962"/>
                  </a:lnTo>
                  <a:lnTo>
                    <a:pt x="204" y="1982"/>
                  </a:lnTo>
                  <a:lnTo>
                    <a:pt x="303" y="2015"/>
                  </a:lnTo>
                  <a:lnTo>
                    <a:pt x="402" y="2048"/>
                  </a:lnTo>
                  <a:lnTo>
                    <a:pt x="495" y="2081"/>
                  </a:lnTo>
                  <a:lnTo>
                    <a:pt x="580" y="2127"/>
                  </a:lnTo>
                  <a:lnTo>
                    <a:pt x="673" y="2173"/>
                  </a:lnTo>
                  <a:lnTo>
                    <a:pt x="759" y="2226"/>
                  </a:lnTo>
                  <a:lnTo>
                    <a:pt x="917" y="2167"/>
                  </a:lnTo>
                  <a:lnTo>
                    <a:pt x="1062" y="2094"/>
                  </a:lnTo>
                  <a:lnTo>
                    <a:pt x="1208" y="2015"/>
                  </a:lnTo>
                  <a:lnTo>
                    <a:pt x="1346" y="1923"/>
                  </a:lnTo>
                  <a:lnTo>
                    <a:pt x="1478" y="1824"/>
                  </a:lnTo>
                  <a:lnTo>
                    <a:pt x="1597" y="1712"/>
                  </a:lnTo>
                  <a:lnTo>
                    <a:pt x="1709" y="1587"/>
                  </a:lnTo>
                  <a:lnTo>
                    <a:pt x="1815" y="1462"/>
                  </a:lnTo>
                  <a:lnTo>
                    <a:pt x="1907" y="1324"/>
                  </a:lnTo>
                  <a:lnTo>
                    <a:pt x="1986" y="1179"/>
                  </a:lnTo>
                  <a:lnTo>
                    <a:pt x="2059" y="1027"/>
                  </a:lnTo>
                  <a:lnTo>
                    <a:pt x="2118" y="869"/>
                  </a:lnTo>
                  <a:lnTo>
                    <a:pt x="2145" y="790"/>
                  </a:lnTo>
                  <a:lnTo>
                    <a:pt x="2165" y="711"/>
                  </a:lnTo>
                  <a:lnTo>
                    <a:pt x="2184" y="626"/>
                  </a:lnTo>
                  <a:lnTo>
                    <a:pt x="2198" y="540"/>
                  </a:lnTo>
                  <a:lnTo>
                    <a:pt x="2211" y="454"/>
                  </a:lnTo>
                  <a:lnTo>
                    <a:pt x="2224" y="369"/>
                  </a:lnTo>
                  <a:lnTo>
                    <a:pt x="2224" y="283"/>
                  </a:lnTo>
                  <a:lnTo>
                    <a:pt x="2231" y="198"/>
                  </a:lnTo>
                  <a:lnTo>
                    <a:pt x="2224" y="99"/>
                  </a:lnTo>
                  <a:lnTo>
                    <a:pt x="2217" y="0"/>
                  </a:lnTo>
                  <a:lnTo>
                    <a:pt x="2204" y="99"/>
                  </a:lnTo>
                  <a:lnTo>
                    <a:pt x="2191" y="191"/>
                  </a:lnTo>
                  <a:lnTo>
                    <a:pt x="2171" y="283"/>
                  </a:lnTo>
                  <a:lnTo>
                    <a:pt x="2151" y="375"/>
                  </a:lnTo>
                  <a:lnTo>
                    <a:pt x="2125" y="468"/>
                  </a:lnTo>
                  <a:lnTo>
                    <a:pt x="2092" y="553"/>
                  </a:lnTo>
                  <a:lnTo>
                    <a:pt x="2059" y="639"/>
                  </a:lnTo>
                  <a:lnTo>
                    <a:pt x="2019" y="724"/>
                  </a:lnTo>
                  <a:lnTo>
                    <a:pt x="1980" y="810"/>
                  </a:lnTo>
                  <a:lnTo>
                    <a:pt x="1934" y="889"/>
                  </a:lnTo>
                  <a:lnTo>
                    <a:pt x="1887" y="968"/>
                  </a:lnTo>
                  <a:lnTo>
                    <a:pt x="1835" y="1040"/>
                  </a:lnTo>
                  <a:lnTo>
                    <a:pt x="1782" y="1119"/>
                  </a:lnTo>
                  <a:lnTo>
                    <a:pt x="1722" y="1185"/>
                  </a:lnTo>
                  <a:lnTo>
                    <a:pt x="1663" y="1258"/>
                  </a:lnTo>
                  <a:lnTo>
                    <a:pt x="1597" y="1324"/>
                  </a:lnTo>
                  <a:lnTo>
                    <a:pt x="1531" y="1383"/>
                  </a:lnTo>
                  <a:lnTo>
                    <a:pt x="1465" y="1449"/>
                  </a:lnTo>
                  <a:lnTo>
                    <a:pt x="1392" y="1501"/>
                  </a:lnTo>
                  <a:lnTo>
                    <a:pt x="1320" y="1561"/>
                  </a:lnTo>
                  <a:lnTo>
                    <a:pt x="1247" y="1607"/>
                  </a:lnTo>
                  <a:lnTo>
                    <a:pt x="1168" y="1659"/>
                  </a:lnTo>
                  <a:lnTo>
                    <a:pt x="1082" y="1706"/>
                  </a:lnTo>
                  <a:lnTo>
                    <a:pt x="1003" y="1745"/>
                  </a:lnTo>
                  <a:lnTo>
                    <a:pt x="917" y="1785"/>
                  </a:lnTo>
                  <a:lnTo>
                    <a:pt x="831" y="1817"/>
                  </a:lnTo>
                  <a:lnTo>
                    <a:pt x="745" y="1850"/>
                  </a:lnTo>
                  <a:lnTo>
                    <a:pt x="653" y="1877"/>
                  </a:lnTo>
                  <a:lnTo>
                    <a:pt x="561" y="1897"/>
                  </a:lnTo>
                  <a:lnTo>
                    <a:pt x="468" y="1916"/>
                  </a:lnTo>
                  <a:lnTo>
                    <a:pt x="376" y="1929"/>
                  </a:lnTo>
                  <a:lnTo>
                    <a:pt x="277" y="194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0" name="Gerade Verbindung 9"/>
          <p:cNvCxnSpPr/>
          <p:nvPr/>
        </p:nvCxnSpPr>
        <p:spPr>
          <a:xfrm>
            <a:off x="179512" y="6143952"/>
            <a:ext cx="8784976" cy="6146"/>
          </a:xfrm>
          <a:prstGeom prst="line">
            <a:avLst/>
          </a:prstGeom>
          <a:ln w="22225">
            <a:solidFill>
              <a:srgbClr val="254A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01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9" name="Kép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5" t="29333"/>
          <a:stretch>
            <a:fillRect/>
          </a:stretch>
        </p:blipFill>
        <p:spPr>
          <a:xfrm>
            <a:off x="251520" y="908720"/>
            <a:ext cx="8712967" cy="288032"/>
          </a:xfrm>
          <a:prstGeom prst="rect">
            <a:avLst/>
          </a:prstGeom>
        </p:spPr>
      </p:pic>
      <p:sp>
        <p:nvSpPr>
          <p:cNvPr id="31" name="Google Shape;100;p14"/>
          <p:cNvSpPr txBox="1"/>
          <p:nvPr/>
        </p:nvSpPr>
        <p:spPr>
          <a:xfrm>
            <a:off x="1087566" y="1466330"/>
            <a:ext cx="696886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cs-CZ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KROK </a:t>
            </a:r>
            <a:r>
              <a:rPr lang="en-GB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2 </a:t>
            </a:r>
            <a:r>
              <a:rPr lang="cs-CZ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– </a:t>
            </a:r>
            <a:r>
              <a:rPr lang="en-GB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Pilot</a:t>
            </a:r>
            <a:r>
              <a:rPr lang="cs-CZ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ní test</a:t>
            </a:r>
            <a:r>
              <a:rPr lang="en-GB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ILS </a:t>
            </a:r>
            <a:r>
              <a:rPr lang="cs-CZ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v</a:t>
            </a:r>
            <a:r>
              <a:rPr lang="en-GB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9 </a:t>
            </a:r>
            <a:r>
              <a:rPr lang="en-GB" sz="1800" b="1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teritori</a:t>
            </a:r>
            <a:r>
              <a:rPr lang="cs-CZ" sz="1800" b="1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ích</a:t>
            </a:r>
            <a:endParaRPr lang="en-US" sz="1800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67544" y="565626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sk-SK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7" name="Diagram 36"/>
          <p:cNvGraphicFramePr/>
          <p:nvPr>
            <p:extLst>
              <p:ext uri="{D42A27DB-BD31-4B8C-83A1-F6EECF244321}">
                <p14:modId xmlns:p14="http://schemas.microsoft.com/office/powerpoint/2010/main" val="762701444"/>
              </p:ext>
            </p:extLst>
          </p:nvPr>
        </p:nvGraphicFramePr>
        <p:xfrm>
          <a:off x="464123" y="3717032"/>
          <a:ext cx="8215753" cy="16701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38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5251670"/>
              </p:ext>
            </p:extLst>
          </p:nvPr>
        </p:nvGraphicFramePr>
        <p:xfrm>
          <a:off x="444442" y="1894923"/>
          <a:ext cx="8327122" cy="2049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3" name="Rectangle 8">
            <a:extLst>
              <a:ext uri="{FF2B5EF4-FFF2-40B4-BE49-F238E27FC236}">
                <a16:creationId xmlns="" xmlns:a16="http://schemas.microsoft.com/office/drawing/2014/main" id="{28B8F833-8DA3-4D8D-ACEC-24F03BAC90C8}"/>
              </a:ext>
            </a:extLst>
          </p:cNvPr>
          <p:cNvSpPr/>
          <p:nvPr/>
        </p:nvSpPr>
        <p:spPr>
          <a:xfrm>
            <a:off x="611560" y="459738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pic>
        <p:nvPicPr>
          <p:cNvPr id="34" name="Obrázek 33" descr="C:\Users\petra\AppData\Local\Microsoft\Windows\INetCache\Content.Outlook\N9SFK3NJ\standard logo -image-InnoSchool.pn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7236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29"/>
          <p:cNvSpPr txBox="1"/>
          <p:nvPr/>
        </p:nvSpPr>
        <p:spPr>
          <a:xfrm>
            <a:off x="107504" y="6165304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79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7" grpId="0">
        <p:bldAsOne/>
      </p:bldGraphic>
      <p:bldGraphic spid="38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5652120" y="3140968"/>
            <a:ext cx="3312368" cy="3024336"/>
            <a:chOff x="3800" y="6967"/>
            <a:chExt cx="8640" cy="8179"/>
          </a:xfrm>
        </p:grpSpPr>
        <p:sp>
          <p:nvSpPr>
            <p:cNvPr id="5122" name="Freeform 2"/>
            <p:cNvSpPr>
              <a:spLocks/>
            </p:cNvSpPr>
            <p:nvPr/>
          </p:nvSpPr>
          <p:spPr bwMode="auto">
            <a:xfrm>
              <a:off x="4869" y="10365"/>
              <a:ext cx="641" cy="421"/>
            </a:xfrm>
            <a:custGeom>
              <a:avLst/>
              <a:gdLst/>
              <a:ahLst/>
              <a:cxnLst>
                <a:cxn ang="0">
                  <a:pos x="324" y="421"/>
                </a:cxn>
                <a:cxn ang="0">
                  <a:pos x="390" y="415"/>
                </a:cxn>
                <a:cxn ang="0">
                  <a:pos x="449" y="395"/>
                </a:cxn>
                <a:cxn ang="0">
                  <a:pos x="502" y="369"/>
                </a:cxn>
                <a:cxn ang="0">
                  <a:pos x="548" y="329"/>
                </a:cxn>
                <a:cxn ang="0">
                  <a:pos x="588" y="276"/>
                </a:cxn>
                <a:cxn ang="0">
                  <a:pos x="621" y="224"/>
                </a:cxn>
                <a:cxn ang="0">
                  <a:pos x="634" y="164"/>
                </a:cxn>
                <a:cxn ang="0">
                  <a:pos x="641" y="99"/>
                </a:cxn>
                <a:cxn ang="0">
                  <a:pos x="641" y="46"/>
                </a:cxn>
                <a:cxn ang="0">
                  <a:pos x="627" y="0"/>
                </a:cxn>
                <a:cxn ang="0">
                  <a:pos x="608" y="39"/>
                </a:cxn>
                <a:cxn ang="0">
                  <a:pos x="581" y="85"/>
                </a:cxn>
                <a:cxn ang="0">
                  <a:pos x="548" y="118"/>
                </a:cxn>
                <a:cxn ang="0">
                  <a:pos x="509" y="151"/>
                </a:cxn>
                <a:cxn ang="0">
                  <a:pos x="469" y="178"/>
                </a:cxn>
                <a:cxn ang="0">
                  <a:pos x="423" y="197"/>
                </a:cxn>
                <a:cxn ang="0">
                  <a:pos x="377" y="211"/>
                </a:cxn>
                <a:cxn ang="0">
                  <a:pos x="324" y="211"/>
                </a:cxn>
                <a:cxn ang="0">
                  <a:pos x="271" y="211"/>
                </a:cxn>
                <a:cxn ang="0">
                  <a:pos x="225" y="197"/>
                </a:cxn>
                <a:cxn ang="0">
                  <a:pos x="178" y="178"/>
                </a:cxn>
                <a:cxn ang="0">
                  <a:pos x="139" y="151"/>
                </a:cxn>
                <a:cxn ang="0">
                  <a:pos x="99" y="118"/>
                </a:cxn>
                <a:cxn ang="0">
                  <a:pos x="66" y="85"/>
                </a:cxn>
                <a:cxn ang="0">
                  <a:pos x="40" y="39"/>
                </a:cxn>
                <a:cxn ang="0">
                  <a:pos x="20" y="0"/>
                </a:cxn>
                <a:cxn ang="0">
                  <a:pos x="7" y="46"/>
                </a:cxn>
                <a:cxn ang="0">
                  <a:pos x="0" y="105"/>
                </a:cxn>
                <a:cxn ang="0">
                  <a:pos x="7" y="164"/>
                </a:cxn>
                <a:cxn ang="0">
                  <a:pos x="27" y="224"/>
                </a:cxn>
                <a:cxn ang="0">
                  <a:pos x="60" y="283"/>
                </a:cxn>
                <a:cxn ang="0">
                  <a:pos x="99" y="329"/>
                </a:cxn>
                <a:cxn ang="0">
                  <a:pos x="145" y="369"/>
                </a:cxn>
                <a:cxn ang="0">
                  <a:pos x="198" y="395"/>
                </a:cxn>
                <a:cxn ang="0">
                  <a:pos x="258" y="415"/>
                </a:cxn>
                <a:cxn ang="0">
                  <a:pos x="324" y="421"/>
                </a:cxn>
              </a:cxnLst>
              <a:rect l="0" t="0" r="r" b="b"/>
              <a:pathLst>
                <a:path w="641" h="421">
                  <a:moveTo>
                    <a:pt x="324" y="421"/>
                  </a:moveTo>
                  <a:lnTo>
                    <a:pt x="390" y="415"/>
                  </a:lnTo>
                  <a:lnTo>
                    <a:pt x="449" y="395"/>
                  </a:lnTo>
                  <a:lnTo>
                    <a:pt x="502" y="369"/>
                  </a:lnTo>
                  <a:lnTo>
                    <a:pt x="548" y="329"/>
                  </a:lnTo>
                  <a:lnTo>
                    <a:pt x="588" y="276"/>
                  </a:lnTo>
                  <a:lnTo>
                    <a:pt x="621" y="224"/>
                  </a:lnTo>
                  <a:lnTo>
                    <a:pt x="634" y="164"/>
                  </a:lnTo>
                  <a:lnTo>
                    <a:pt x="641" y="99"/>
                  </a:lnTo>
                  <a:lnTo>
                    <a:pt x="641" y="46"/>
                  </a:lnTo>
                  <a:lnTo>
                    <a:pt x="627" y="0"/>
                  </a:lnTo>
                  <a:lnTo>
                    <a:pt x="608" y="39"/>
                  </a:lnTo>
                  <a:lnTo>
                    <a:pt x="581" y="85"/>
                  </a:lnTo>
                  <a:lnTo>
                    <a:pt x="548" y="118"/>
                  </a:lnTo>
                  <a:lnTo>
                    <a:pt x="509" y="151"/>
                  </a:lnTo>
                  <a:lnTo>
                    <a:pt x="469" y="178"/>
                  </a:lnTo>
                  <a:lnTo>
                    <a:pt x="423" y="197"/>
                  </a:lnTo>
                  <a:lnTo>
                    <a:pt x="377" y="211"/>
                  </a:lnTo>
                  <a:lnTo>
                    <a:pt x="324" y="211"/>
                  </a:lnTo>
                  <a:lnTo>
                    <a:pt x="271" y="211"/>
                  </a:lnTo>
                  <a:lnTo>
                    <a:pt x="225" y="197"/>
                  </a:lnTo>
                  <a:lnTo>
                    <a:pt x="178" y="178"/>
                  </a:lnTo>
                  <a:lnTo>
                    <a:pt x="139" y="151"/>
                  </a:lnTo>
                  <a:lnTo>
                    <a:pt x="99" y="118"/>
                  </a:lnTo>
                  <a:lnTo>
                    <a:pt x="66" y="85"/>
                  </a:lnTo>
                  <a:lnTo>
                    <a:pt x="40" y="39"/>
                  </a:lnTo>
                  <a:lnTo>
                    <a:pt x="20" y="0"/>
                  </a:lnTo>
                  <a:lnTo>
                    <a:pt x="7" y="46"/>
                  </a:lnTo>
                  <a:lnTo>
                    <a:pt x="0" y="105"/>
                  </a:lnTo>
                  <a:lnTo>
                    <a:pt x="7" y="164"/>
                  </a:lnTo>
                  <a:lnTo>
                    <a:pt x="27" y="224"/>
                  </a:lnTo>
                  <a:lnTo>
                    <a:pt x="60" y="283"/>
                  </a:lnTo>
                  <a:lnTo>
                    <a:pt x="99" y="329"/>
                  </a:lnTo>
                  <a:lnTo>
                    <a:pt x="145" y="369"/>
                  </a:lnTo>
                  <a:lnTo>
                    <a:pt x="198" y="395"/>
                  </a:lnTo>
                  <a:lnTo>
                    <a:pt x="258" y="415"/>
                  </a:lnTo>
                  <a:lnTo>
                    <a:pt x="324" y="42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3" name="Freeform 3"/>
            <p:cNvSpPr>
              <a:spLocks/>
            </p:cNvSpPr>
            <p:nvPr/>
          </p:nvSpPr>
          <p:spPr bwMode="auto">
            <a:xfrm>
              <a:off x="3800" y="8863"/>
              <a:ext cx="2785" cy="1502"/>
            </a:xfrm>
            <a:custGeom>
              <a:avLst/>
              <a:gdLst/>
              <a:ahLst/>
              <a:cxnLst>
                <a:cxn ang="0">
                  <a:pos x="1525" y="218"/>
                </a:cxn>
                <a:cxn ang="0">
                  <a:pos x="1789" y="270"/>
                </a:cxn>
                <a:cxn ang="0">
                  <a:pos x="2026" y="363"/>
                </a:cxn>
                <a:cxn ang="0">
                  <a:pos x="2244" y="501"/>
                </a:cxn>
                <a:cxn ang="0">
                  <a:pos x="2429" y="679"/>
                </a:cxn>
                <a:cxn ang="0">
                  <a:pos x="2581" y="883"/>
                </a:cxn>
                <a:cxn ang="0">
                  <a:pos x="2700" y="1113"/>
                </a:cxn>
                <a:cxn ang="0">
                  <a:pos x="2766" y="1370"/>
                </a:cxn>
                <a:cxn ang="0">
                  <a:pos x="2785" y="1449"/>
                </a:cxn>
                <a:cxn ang="0">
                  <a:pos x="2785" y="1324"/>
                </a:cxn>
                <a:cxn ang="0">
                  <a:pos x="2772" y="1179"/>
                </a:cxn>
                <a:cxn ang="0">
                  <a:pos x="2746" y="1047"/>
                </a:cxn>
                <a:cxn ang="0">
                  <a:pos x="2700" y="916"/>
                </a:cxn>
                <a:cxn ang="0">
                  <a:pos x="2620" y="731"/>
                </a:cxn>
                <a:cxn ang="0">
                  <a:pos x="2469" y="507"/>
                </a:cxn>
                <a:cxn ang="0">
                  <a:pos x="2277" y="317"/>
                </a:cxn>
                <a:cxn ang="0">
                  <a:pos x="2053" y="172"/>
                </a:cxn>
                <a:cxn ang="0">
                  <a:pos x="1868" y="86"/>
                </a:cxn>
                <a:cxn ang="0">
                  <a:pos x="1736" y="47"/>
                </a:cxn>
                <a:cxn ang="0">
                  <a:pos x="1604" y="20"/>
                </a:cxn>
                <a:cxn ang="0">
                  <a:pos x="1459" y="7"/>
                </a:cxn>
                <a:cxn ang="0">
                  <a:pos x="1320" y="7"/>
                </a:cxn>
                <a:cxn ang="0">
                  <a:pos x="1175" y="20"/>
                </a:cxn>
                <a:cxn ang="0">
                  <a:pos x="1043" y="47"/>
                </a:cxn>
                <a:cxn ang="0">
                  <a:pos x="911" y="86"/>
                </a:cxn>
                <a:cxn ang="0">
                  <a:pos x="726" y="172"/>
                </a:cxn>
                <a:cxn ang="0">
                  <a:pos x="502" y="323"/>
                </a:cxn>
                <a:cxn ang="0">
                  <a:pos x="317" y="514"/>
                </a:cxn>
                <a:cxn ang="0">
                  <a:pos x="165" y="731"/>
                </a:cxn>
                <a:cxn ang="0">
                  <a:pos x="79" y="922"/>
                </a:cxn>
                <a:cxn ang="0">
                  <a:pos x="40" y="1047"/>
                </a:cxn>
                <a:cxn ang="0">
                  <a:pos x="13" y="1186"/>
                </a:cxn>
                <a:cxn ang="0">
                  <a:pos x="0" y="1324"/>
                </a:cxn>
                <a:cxn ang="0">
                  <a:pos x="0" y="1449"/>
                </a:cxn>
                <a:cxn ang="0">
                  <a:pos x="20" y="1364"/>
                </a:cxn>
                <a:cxn ang="0">
                  <a:pos x="86" y="1113"/>
                </a:cxn>
                <a:cxn ang="0">
                  <a:pos x="198" y="883"/>
                </a:cxn>
                <a:cxn ang="0">
                  <a:pos x="350" y="679"/>
                </a:cxn>
                <a:cxn ang="0">
                  <a:pos x="541" y="501"/>
                </a:cxn>
                <a:cxn ang="0">
                  <a:pos x="752" y="363"/>
                </a:cxn>
                <a:cxn ang="0">
                  <a:pos x="997" y="270"/>
                </a:cxn>
                <a:cxn ang="0">
                  <a:pos x="1254" y="218"/>
                </a:cxn>
              </a:cxnLst>
              <a:rect l="0" t="0" r="r" b="b"/>
              <a:pathLst>
                <a:path w="2785" h="1502">
                  <a:moveTo>
                    <a:pt x="1393" y="211"/>
                  </a:moveTo>
                  <a:lnTo>
                    <a:pt x="1525" y="218"/>
                  </a:lnTo>
                  <a:lnTo>
                    <a:pt x="1657" y="238"/>
                  </a:lnTo>
                  <a:lnTo>
                    <a:pt x="1789" y="270"/>
                  </a:lnTo>
                  <a:lnTo>
                    <a:pt x="1908" y="310"/>
                  </a:lnTo>
                  <a:lnTo>
                    <a:pt x="2026" y="363"/>
                  </a:lnTo>
                  <a:lnTo>
                    <a:pt x="2139" y="428"/>
                  </a:lnTo>
                  <a:lnTo>
                    <a:pt x="2244" y="501"/>
                  </a:lnTo>
                  <a:lnTo>
                    <a:pt x="2343" y="587"/>
                  </a:lnTo>
                  <a:lnTo>
                    <a:pt x="2429" y="679"/>
                  </a:lnTo>
                  <a:lnTo>
                    <a:pt x="2515" y="777"/>
                  </a:lnTo>
                  <a:lnTo>
                    <a:pt x="2581" y="883"/>
                  </a:lnTo>
                  <a:lnTo>
                    <a:pt x="2647" y="995"/>
                  </a:lnTo>
                  <a:lnTo>
                    <a:pt x="2700" y="1113"/>
                  </a:lnTo>
                  <a:lnTo>
                    <a:pt x="2739" y="1238"/>
                  </a:lnTo>
                  <a:lnTo>
                    <a:pt x="2766" y="1370"/>
                  </a:lnTo>
                  <a:lnTo>
                    <a:pt x="2785" y="1502"/>
                  </a:lnTo>
                  <a:lnTo>
                    <a:pt x="2785" y="1449"/>
                  </a:lnTo>
                  <a:lnTo>
                    <a:pt x="2785" y="1390"/>
                  </a:lnTo>
                  <a:lnTo>
                    <a:pt x="2785" y="1324"/>
                  </a:lnTo>
                  <a:lnTo>
                    <a:pt x="2779" y="1252"/>
                  </a:lnTo>
                  <a:lnTo>
                    <a:pt x="2772" y="1179"/>
                  </a:lnTo>
                  <a:lnTo>
                    <a:pt x="2759" y="1113"/>
                  </a:lnTo>
                  <a:lnTo>
                    <a:pt x="2746" y="1047"/>
                  </a:lnTo>
                  <a:lnTo>
                    <a:pt x="2726" y="982"/>
                  </a:lnTo>
                  <a:lnTo>
                    <a:pt x="2700" y="916"/>
                  </a:lnTo>
                  <a:lnTo>
                    <a:pt x="2680" y="850"/>
                  </a:lnTo>
                  <a:lnTo>
                    <a:pt x="2620" y="731"/>
                  </a:lnTo>
                  <a:lnTo>
                    <a:pt x="2548" y="613"/>
                  </a:lnTo>
                  <a:lnTo>
                    <a:pt x="2469" y="507"/>
                  </a:lnTo>
                  <a:lnTo>
                    <a:pt x="2376" y="409"/>
                  </a:lnTo>
                  <a:lnTo>
                    <a:pt x="2277" y="317"/>
                  </a:lnTo>
                  <a:lnTo>
                    <a:pt x="2172" y="238"/>
                  </a:lnTo>
                  <a:lnTo>
                    <a:pt x="2053" y="172"/>
                  </a:lnTo>
                  <a:lnTo>
                    <a:pt x="1934" y="112"/>
                  </a:lnTo>
                  <a:lnTo>
                    <a:pt x="1868" y="86"/>
                  </a:lnTo>
                  <a:lnTo>
                    <a:pt x="1802" y="66"/>
                  </a:lnTo>
                  <a:lnTo>
                    <a:pt x="1736" y="47"/>
                  </a:lnTo>
                  <a:lnTo>
                    <a:pt x="1670" y="33"/>
                  </a:lnTo>
                  <a:lnTo>
                    <a:pt x="1604" y="20"/>
                  </a:lnTo>
                  <a:lnTo>
                    <a:pt x="1531" y="7"/>
                  </a:lnTo>
                  <a:lnTo>
                    <a:pt x="1459" y="7"/>
                  </a:lnTo>
                  <a:lnTo>
                    <a:pt x="1393" y="0"/>
                  </a:lnTo>
                  <a:lnTo>
                    <a:pt x="1320" y="7"/>
                  </a:lnTo>
                  <a:lnTo>
                    <a:pt x="1247" y="14"/>
                  </a:lnTo>
                  <a:lnTo>
                    <a:pt x="1175" y="20"/>
                  </a:lnTo>
                  <a:lnTo>
                    <a:pt x="1109" y="33"/>
                  </a:lnTo>
                  <a:lnTo>
                    <a:pt x="1043" y="47"/>
                  </a:lnTo>
                  <a:lnTo>
                    <a:pt x="977" y="66"/>
                  </a:lnTo>
                  <a:lnTo>
                    <a:pt x="911" y="86"/>
                  </a:lnTo>
                  <a:lnTo>
                    <a:pt x="845" y="112"/>
                  </a:lnTo>
                  <a:lnTo>
                    <a:pt x="726" y="172"/>
                  </a:lnTo>
                  <a:lnTo>
                    <a:pt x="607" y="244"/>
                  </a:lnTo>
                  <a:lnTo>
                    <a:pt x="502" y="323"/>
                  </a:lnTo>
                  <a:lnTo>
                    <a:pt x="403" y="415"/>
                  </a:lnTo>
                  <a:lnTo>
                    <a:pt x="317" y="514"/>
                  </a:lnTo>
                  <a:lnTo>
                    <a:pt x="231" y="619"/>
                  </a:lnTo>
                  <a:lnTo>
                    <a:pt x="165" y="731"/>
                  </a:lnTo>
                  <a:lnTo>
                    <a:pt x="106" y="857"/>
                  </a:lnTo>
                  <a:lnTo>
                    <a:pt x="79" y="922"/>
                  </a:lnTo>
                  <a:lnTo>
                    <a:pt x="59" y="982"/>
                  </a:lnTo>
                  <a:lnTo>
                    <a:pt x="40" y="1047"/>
                  </a:lnTo>
                  <a:lnTo>
                    <a:pt x="26" y="1120"/>
                  </a:lnTo>
                  <a:lnTo>
                    <a:pt x="13" y="1186"/>
                  </a:lnTo>
                  <a:lnTo>
                    <a:pt x="7" y="1258"/>
                  </a:lnTo>
                  <a:lnTo>
                    <a:pt x="0" y="1324"/>
                  </a:lnTo>
                  <a:lnTo>
                    <a:pt x="0" y="1396"/>
                  </a:lnTo>
                  <a:lnTo>
                    <a:pt x="0" y="1449"/>
                  </a:lnTo>
                  <a:lnTo>
                    <a:pt x="0" y="1495"/>
                  </a:lnTo>
                  <a:lnTo>
                    <a:pt x="20" y="1364"/>
                  </a:lnTo>
                  <a:lnTo>
                    <a:pt x="46" y="1238"/>
                  </a:lnTo>
                  <a:lnTo>
                    <a:pt x="86" y="1113"/>
                  </a:lnTo>
                  <a:lnTo>
                    <a:pt x="139" y="995"/>
                  </a:lnTo>
                  <a:lnTo>
                    <a:pt x="198" y="883"/>
                  </a:lnTo>
                  <a:lnTo>
                    <a:pt x="271" y="777"/>
                  </a:lnTo>
                  <a:lnTo>
                    <a:pt x="350" y="679"/>
                  </a:lnTo>
                  <a:lnTo>
                    <a:pt x="442" y="587"/>
                  </a:lnTo>
                  <a:lnTo>
                    <a:pt x="541" y="501"/>
                  </a:lnTo>
                  <a:lnTo>
                    <a:pt x="640" y="428"/>
                  </a:lnTo>
                  <a:lnTo>
                    <a:pt x="752" y="363"/>
                  </a:lnTo>
                  <a:lnTo>
                    <a:pt x="871" y="310"/>
                  </a:lnTo>
                  <a:lnTo>
                    <a:pt x="997" y="270"/>
                  </a:lnTo>
                  <a:lnTo>
                    <a:pt x="1122" y="238"/>
                  </a:lnTo>
                  <a:lnTo>
                    <a:pt x="1254" y="218"/>
                  </a:lnTo>
                  <a:lnTo>
                    <a:pt x="1393" y="21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auto">
            <a:xfrm>
              <a:off x="4651" y="9720"/>
              <a:ext cx="1076" cy="645"/>
            </a:xfrm>
            <a:custGeom>
              <a:avLst/>
              <a:gdLst/>
              <a:ahLst/>
              <a:cxnLst>
                <a:cxn ang="0">
                  <a:pos x="482" y="6"/>
                </a:cxn>
                <a:cxn ang="0">
                  <a:pos x="383" y="26"/>
                </a:cxn>
                <a:cxn ang="0">
                  <a:pos x="284" y="65"/>
                </a:cxn>
                <a:cxn ang="0">
                  <a:pos x="198" y="125"/>
                </a:cxn>
                <a:cxn ang="0">
                  <a:pos x="126" y="197"/>
                </a:cxn>
                <a:cxn ang="0">
                  <a:pos x="66" y="283"/>
                </a:cxn>
                <a:cxn ang="0">
                  <a:pos x="27" y="381"/>
                </a:cxn>
                <a:cxn ang="0">
                  <a:pos x="7" y="487"/>
                </a:cxn>
                <a:cxn ang="0">
                  <a:pos x="7" y="592"/>
                </a:cxn>
                <a:cxn ang="0">
                  <a:pos x="27" y="599"/>
                </a:cxn>
                <a:cxn ang="0">
                  <a:pos x="60" y="513"/>
                </a:cxn>
                <a:cxn ang="0">
                  <a:pos x="106" y="434"/>
                </a:cxn>
                <a:cxn ang="0">
                  <a:pos x="165" y="362"/>
                </a:cxn>
                <a:cxn ang="0">
                  <a:pos x="231" y="309"/>
                </a:cxn>
                <a:cxn ang="0">
                  <a:pos x="311" y="263"/>
                </a:cxn>
                <a:cxn ang="0">
                  <a:pos x="396" y="230"/>
                </a:cxn>
                <a:cxn ang="0">
                  <a:pos x="489" y="210"/>
                </a:cxn>
                <a:cxn ang="0">
                  <a:pos x="588" y="210"/>
                </a:cxn>
                <a:cxn ang="0">
                  <a:pos x="680" y="230"/>
                </a:cxn>
                <a:cxn ang="0">
                  <a:pos x="766" y="263"/>
                </a:cxn>
                <a:cxn ang="0">
                  <a:pos x="845" y="309"/>
                </a:cxn>
                <a:cxn ang="0">
                  <a:pos x="918" y="362"/>
                </a:cxn>
                <a:cxn ang="0">
                  <a:pos x="977" y="434"/>
                </a:cxn>
                <a:cxn ang="0">
                  <a:pos x="1024" y="513"/>
                </a:cxn>
                <a:cxn ang="0">
                  <a:pos x="1057" y="599"/>
                </a:cxn>
                <a:cxn ang="0">
                  <a:pos x="1076" y="592"/>
                </a:cxn>
                <a:cxn ang="0">
                  <a:pos x="1076" y="480"/>
                </a:cxn>
                <a:cxn ang="0">
                  <a:pos x="1057" y="375"/>
                </a:cxn>
                <a:cxn ang="0">
                  <a:pos x="1010" y="283"/>
                </a:cxn>
                <a:cxn ang="0">
                  <a:pos x="958" y="197"/>
                </a:cxn>
                <a:cxn ang="0">
                  <a:pos x="885" y="125"/>
                </a:cxn>
                <a:cxn ang="0">
                  <a:pos x="799" y="65"/>
                </a:cxn>
                <a:cxn ang="0">
                  <a:pos x="700" y="26"/>
                </a:cxn>
                <a:cxn ang="0">
                  <a:pos x="595" y="6"/>
                </a:cxn>
              </a:cxnLst>
              <a:rect l="0" t="0" r="r" b="b"/>
              <a:pathLst>
                <a:path w="1076" h="645">
                  <a:moveTo>
                    <a:pt x="542" y="0"/>
                  </a:moveTo>
                  <a:lnTo>
                    <a:pt x="482" y="6"/>
                  </a:lnTo>
                  <a:lnTo>
                    <a:pt x="429" y="13"/>
                  </a:lnTo>
                  <a:lnTo>
                    <a:pt x="383" y="26"/>
                  </a:lnTo>
                  <a:lnTo>
                    <a:pt x="330" y="46"/>
                  </a:lnTo>
                  <a:lnTo>
                    <a:pt x="284" y="65"/>
                  </a:lnTo>
                  <a:lnTo>
                    <a:pt x="238" y="92"/>
                  </a:lnTo>
                  <a:lnTo>
                    <a:pt x="198" y="125"/>
                  </a:lnTo>
                  <a:lnTo>
                    <a:pt x="159" y="158"/>
                  </a:lnTo>
                  <a:lnTo>
                    <a:pt x="126" y="197"/>
                  </a:lnTo>
                  <a:lnTo>
                    <a:pt x="93" y="237"/>
                  </a:lnTo>
                  <a:lnTo>
                    <a:pt x="66" y="283"/>
                  </a:lnTo>
                  <a:lnTo>
                    <a:pt x="47" y="329"/>
                  </a:lnTo>
                  <a:lnTo>
                    <a:pt x="27" y="381"/>
                  </a:lnTo>
                  <a:lnTo>
                    <a:pt x="14" y="434"/>
                  </a:lnTo>
                  <a:lnTo>
                    <a:pt x="7" y="487"/>
                  </a:lnTo>
                  <a:lnTo>
                    <a:pt x="0" y="539"/>
                  </a:lnTo>
                  <a:lnTo>
                    <a:pt x="7" y="592"/>
                  </a:lnTo>
                  <a:lnTo>
                    <a:pt x="14" y="638"/>
                  </a:lnTo>
                  <a:lnTo>
                    <a:pt x="27" y="599"/>
                  </a:lnTo>
                  <a:lnTo>
                    <a:pt x="40" y="553"/>
                  </a:lnTo>
                  <a:lnTo>
                    <a:pt x="60" y="513"/>
                  </a:lnTo>
                  <a:lnTo>
                    <a:pt x="80" y="467"/>
                  </a:lnTo>
                  <a:lnTo>
                    <a:pt x="106" y="434"/>
                  </a:lnTo>
                  <a:lnTo>
                    <a:pt x="132" y="395"/>
                  </a:lnTo>
                  <a:lnTo>
                    <a:pt x="165" y="362"/>
                  </a:lnTo>
                  <a:lnTo>
                    <a:pt x="198" y="335"/>
                  </a:lnTo>
                  <a:lnTo>
                    <a:pt x="231" y="309"/>
                  </a:lnTo>
                  <a:lnTo>
                    <a:pt x="271" y="283"/>
                  </a:lnTo>
                  <a:lnTo>
                    <a:pt x="311" y="263"/>
                  </a:lnTo>
                  <a:lnTo>
                    <a:pt x="357" y="243"/>
                  </a:lnTo>
                  <a:lnTo>
                    <a:pt x="396" y="230"/>
                  </a:lnTo>
                  <a:lnTo>
                    <a:pt x="443" y="217"/>
                  </a:lnTo>
                  <a:lnTo>
                    <a:pt x="489" y="210"/>
                  </a:lnTo>
                  <a:lnTo>
                    <a:pt x="542" y="210"/>
                  </a:lnTo>
                  <a:lnTo>
                    <a:pt x="588" y="210"/>
                  </a:lnTo>
                  <a:lnTo>
                    <a:pt x="634" y="217"/>
                  </a:lnTo>
                  <a:lnTo>
                    <a:pt x="680" y="230"/>
                  </a:lnTo>
                  <a:lnTo>
                    <a:pt x="727" y="243"/>
                  </a:lnTo>
                  <a:lnTo>
                    <a:pt x="766" y="263"/>
                  </a:lnTo>
                  <a:lnTo>
                    <a:pt x="812" y="283"/>
                  </a:lnTo>
                  <a:lnTo>
                    <a:pt x="845" y="309"/>
                  </a:lnTo>
                  <a:lnTo>
                    <a:pt x="885" y="335"/>
                  </a:lnTo>
                  <a:lnTo>
                    <a:pt x="918" y="362"/>
                  </a:lnTo>
                  <a:lnTo>
                    <a:pt x="951" y="395"/>
                  </a:lnTo>
                  <a:lnTo>
                    <a:pt x="977" y="434"/>
                  </a:lnTo>
                  <a:lnTo>
                    <a:pt x="1004" y="474"/>
                  </a:lnTo>
                  <a:lnTo>
                    <a:pt x="1024" y="513"/>
                  </a:lnTo>
                  <a:lnTo>
                    <a:pt x="1043" y="553"/>
                  </a:lnTo>
                  <a:lnTo>
                    <a:pt x="1057" y="599"/>
                  </a:lnTo>
                  <a:lnTo>
                    <a:pt x="1070" y="645"/>
                  </a:lnTo>
                  <a:lnTo>
                    <a:pt x="1076" y="592"/>
                  </a:lnTo>
                  <a:lnTo>
                    <a:pt x="1076" y="539"/>
                  </a:lnTo>
                  <a:lnTo>
                    <a:pt x="1076" y="480"/>
                  </a:lnTo>
                  <a:lnTo>
                    <a:pt x="1070" y="428"/>
                  </a:lnTo>
                  <a:lnTo>
                    <a:pt x="1057" y="375"/>
                  </a:lnTo>
                  <a:lnTo>
                    <a:pt x="1037" y="329"/>
                  </a:lnTo>
                  <a:lnTo>
                    <a:pt x="1010" y="283"/>
                  </a:lnTo>
                  <a:lnTo>
                    <a:pt x="984" y="237"/>
                  </a:lnTo>
                  <a:lnTo>
                    <a:pt x="958" y="197"/>
                  </a:lnTo>
                  <a:lnTo>
                    <a:pt x="918" y="158"/>
                  </a:lnTo>
                  <a:lnTo>
                    <a:pt x="885" y="125"/>
                  </a:lnTo>
                  <a:lnTo>
                    <a:pt x="839" y="92"/>
                  </a:lnTo>
                  <a:lnTo>
                    <a:pt x="799" y="65"/>
                  </a:lnTo>
                  <a:lnTo>
                    <a:pt x="746" y="46"/>
                  </a:lnTo>
                  <a:lnTo>
                    <a:pt x="700" y="26"/>
                  </a:lnTo>
                  <a:lnTo>
                    <a:pt x="647" y="13"/>
                  </a:lnTo>
                  <a:lnTo>
                    <a:pt x="595" y="6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auto">
            <a:xfrm>
              <a:off x="4011" y="10358"/>
              <a:ext cx="2357" cy="1284"/>
            </a:xfrm>
            <a:custGeom>
              <a:avLst/>
              <a:gdLst/>
              <a:ahLst/>
              <a:cxnLst>
                <a:cxn ang="0">
                  <a:pos x="1301" y="1278"/>
                </a:cxn>
                <a:cxn ang="0">
                  <a:pos x="1532" y="1232"/>
                </a:cxn>
                <a:cxn ang="0">
                  <a:pos x="1743" y="1139"/>
                </a:cxn>
                <a:cxn ang="0">
                  <a:pos x="1934" y="1014"/>
                </a:cxn>
                <a:cxn ang="0">
                  <a:pos x="2093" y="856"/>
                </a:cxn>
                <a:cxn ang="0">
                  <a:pos x="2218" y="665"/>
                </a:cxn>
                <a:cxn ang="0">
                  <a:pos x="2304" y="455"/>
                </a:cxn>
                <a:cxn ang="0">
                  <a:pos x="2350" y="224"/>
                </a:cxn>
                <a:cxn ang="0">
                  <a:pos x="2357" y="60"/>
                </a:cxn>
                <a:cxn ang="0">
                  <a:pos x="2337" y="119"/>
                </a:cxn>
                <a:cxn ang="0">
                  <a:pos x="2277" y="330"/>
                </a:cxn>
                <a:cxn ang="0">
                  <a:pos x="2185" y="520"/>
                </a:cxn>
                <a:cxn ang="0">
                  <a:pos x="2053" y="692"/>
                </a:cxn>
                <a:cxn ang="0">
                  <a:pos x="1895" y="830"/>
                </a:cxn>
                <a:cxn ang="0">
                  <a:pos x="1716" y="949"/>
                </a:cxn>
                <a:cxn ang="0">
                  <a:pos x="1512" y="1028"/>
                </a:cxn>
                <a:cxn ang="0">
                  <a:pos x="1294" y="1067"/>
                </a:cxn>
                <a:cxn ang="0">
                  <a:pos x="1069" y="1067"/>
                </a:cxn>
                <a:cxn ang="0">
                  <a:pos x="852" y="1028"/>
                </a:cxn>
                <a:cxn ang="0">
                  <a:pos x="647" y="949"/>
                </a:cxn>
                <a:cxn ang="0">
                  <a:pos x="469" y="830"/>
                </a:cxn>
                <a:cxn ang="0">
                  <a:pos x="310" y="685"/>
                </a:cxn>
                <a:cxn ang="0">
                  <a:pos x="178" y="514"/>
                </a:cxn>
                <a:cxn ang="0">
                  <a:pos x="86" y="323"/>
                </a:cxn>
                <a:cxn ang="0">
                  <a:pos x="27" y="112"/>
                </a:cxn>
                <a:cxn ang="0">
                  <a:pos x="7" y="53"/>
                </a:cxn>
                <a:cxn ang="0">
                  <a:pos x="7" y="231"/>
                </a:cxn>
                <a:cxn ang="0">
                  <a:pos x="60" y="461"/>
                </a:cxn>
                <a:cxn ang="0">
                  <a:pos x="145" y="672"/>
                </a:cxn>
                <a:cxn ang="0">
                  <a:pos x="271" y="856"/>
                </a:cxn>
                <a:cxn ang="0">
                  <a:pos x="436" y="1014"/>
                </a:cxn>
                <a:cxn ang="0">
                  <a:pos x="621" y="1139"/>
                </a:cxn>
                <a:cxn ang="0">
                  <a:pos x="832" y="1232"/>
                </a:cxn>
                <a:cxn ang="0">
                  <a:pos x="1063" y="1278"/>
                </a:cxn>
              </a:cxnLst>
              <a:rect l="0" t="0" r="r" b="b"/>
              <a:pathLst>
                <a:path w="2357" h="1284">
                  <a:moveTo>
                    <a:pt x="1182" y="1284"/>
                  </a:moveTo>
                  <a:lnTo>
                    <a:pt x="1301" y="1278"/>
                  </a:lnTo>
                  <a:lnTo>
                    <a:pt x="1419" y="1258"/>
                  </a:lnTo>
                  <a:lnTo>
                    <a:pt x="1532" y="1232"/>
                  </a:lnTo>
                  <a:lnTo>
                    <a:pt x="1644" y="1192"/>
                  </a:lnTo>
                  <a:lnTo>
                    <a:pt x="1743" y="1139"/>
                  </a:lnTo>
                  <a:lnTo>
                    <a:pt x="1842" y="1080"/>
                  </a:lnTo>
                  <a:lnTo>
                    <a:pt x="1934" y="1014"/>
                  </a:lnTo>
                  <a:lnTo>
                    <a:pt x="2013" y="935"/>
                  </a:lnTo>
                  <a:lnTo>
                    <a:pt x="2093" y="856"/>
                  </a:lnTo>
                  <a:lnTo>
                    <a:pt x="2159" y="764"/>
                  </a:lnTo>
                  <a:lnTo>
                    <a:pt x="2218" y="665"/>
                  </a:lnTo>
                  <a:lnTo>
                    <a:pt x="2264" y="567"/>
                  </a:lnTo>
                  <a:lnTo>
                    <a:pt x="2304" y="455"/>
                  </a:lnTo>
                  <a:lnTo>
                    <a:pt x="2337" y="343"/>
                  </a:lnTo>
                  <a:lnTo>
                    <a:pt x="2350" y="224"/>
                  </a:lnTo>
                  <a:lnTo>
                    <a:pt x="2357" y="106"/>
                  </a:lnTo>
                  <a:lnTo>
                    <a:pt x="2357" y="60"/>
                  </a:lnTo>
                  <a:lnTo>
                    <a:pt x="2357" y="7"/>
                  </a:lnTo>
                  <a:lnTo>
                    <a:pt x="2337" y="119"/>
                  </a:lnTo>
                  <a:lnTo>
                    <a:pt x="2310" y="224"/>
                  </a:lnTo>
                  <a:lnTo>
                    <a:pt x="2277" y="330"/>
                  </a:lnTo>
                  <a:lnTo>
                    <a:pt x="2231" y="428"/>
                  </a:lnTo>
                  <a:lnTo>
                    <a:pt x="2185" y="520"/>
                  </a:lnTo>
                  <a:lnTo>
                    <a:pt x="2119" y="606"/>
                  </a:lnTo>
                  <a:lnTo>
                    <a:pt x="2053" y="692"/>
                  </a:lnTo>
                  <a:lnTo>
                    <a:pt x="1980" y="764"/>
                  </a:lnTo>
                  <a:lnTo>
                    <a:pt x="1895" y="830"/>
                  </a:lnTo>
                  <a:lnTo>
                    <a:pt x="1809" y="896"/>
                  </a:lnTo>
                  <a:lnTo>
                    <a:pt x="1716" y="949"/>
                  </a:lnTo>
                  <a:lnTo>
                    <a:pt x="1617" y="995"/>
                  </a:lnTo>
                  <a:lnTo>
                    <a:pt x="1512" y="1028"/>
                  </a:lnTo>
                  <a:lnTo>
                    <a:pt x="1406" y="1054"/>
                  </a:lnTo>
                  <a:lnTo>
                    <a:pt x="1294" y="1067"/>
                  </a:lnTo>
                  <a:lnTo>
                    <a:pt x="1182" y="1074"/>
                  </a:lnTo>
                  <a:lnTo>
                    <a:pt x="1069" y="1067"/>
                  </a:lnTo>
                  <a:lnTo>
                    <a:pt x="957" y="1054"/>
                  </a:lnTo>
                  <a:lnTo>
                    <a:pt x="852" y="1028"/>
                  </a:lnTo>
                  <a:lnTo>
                    <a:pt x="746" y="995"/>
                  </a:lnTo>
                  <a:lnTo>
                    <a:pt x="647" y="949"/>
                  </a:lnTo>
                  <a:lnTo>
                    <a:pt x="555" y="896"/>
                  </a:lnTo>
                  <a:lnTo>
                    <a:pt x="469" y="830"/>
                  </a:lnTo>
                  <a:lnTo>
                    <a:pt x="383" y="764"/>
                  </a:lnTo>
                  <a:lnTo>
                    <a:pt x="310" y="685"/>
                  </a:lnTo>
                  <a:lnTo>
                    <a:pt x="238" y="606"/>
                  </a:lnTo>
                  <a:lnTo>
                    <a:pt x="178" y="514"/>
                  </a:lnTo>
                  <a:lnTo>
                    <a:pt x="126" y="422"/>
                  </a:lnTo>
                  <a:lnTo>
                    <a:pt x="86" y="323"/>
                  </a:lnTo>
                  <a:lnTo>
                    <a:pt x="46" y="218"/>
                  </a:lnTo>
                  <a:lnTo>
                    <a:pt x="27" y="112"/>
                  </a:lnTo>
                  <a:lnTo>
                    <a:pt x="7" y="0"/>
                  </a:lnTo>
                  <a:lnTo>
                    <a:pt x="7" y="53"/>
                  </a:lnTo>
                  <a:lnTo>
                    <a:pt x="0" y="112"/>
                  </a:lnTo>
                  <a:lnTo>
                    <a:pt x="7" y="231"/>
                  </a:lnTo>
                  <a:lnTo>
                    <a:pt x="27" y="349"/>
                  </a:lnTo>
                  <a:lnTo>
                    <a:pt x="60" y="461"/>
                  </a:lnTo>
                  <a:lnTo>
                    <a:pt x="99" y="567"/>
                  </a:lnTo>
                  <a:lnTo>
                    <a:pt x="145" y="672"/>
                  </a:lnTo>
                  <a:lnTo>
                    <a:pt x="205" y="764"/>
                  </a:lnTo>
                  <a:lnTo>
                    <a:pt x="271" y="856"/>
                  </a:lnTo>
                  <a:lnTo>
                    <a:pt x="350" y="942"/>
                  </a:lnTo>
                  <a:lnTo>
                    <a:pt x="436" y="1014"/>
                  </a:lnTo>
                  <a:lnTo>
                    <a:pt x="522" y="1087"/>
                  </a:lnTo>
                  <a:lnTo>
                    <a:pt x="621" y="1139"/>
                  </a:lnTo>
                  <a:lnTo>
                    <a:pt x="726" y="1192"/>
                  </a:lnTo>
                  <a:lnTo>
                    <a:pt x="832" y="1232"/>
                  </a:lnTo>
                  <a:lnTo>
                    <a:pt x="944" y="1258"/>
                  </a:lnTo>
                  <a:lnTo>
                    <a:pt x="1063" y="1278"/>
                  </a:lnTo>
                  <a:lnTo>
                    <a:pt x="1182" y="128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auto">
            <a:xfrm>
              <a:off x="4440" y="10365"/>
              <a:ext cx="1499" cy="849"/>
            </a:xfrm>
            <a:custGeom>
              <a:avLst/>
              <a:gdLst/>
              <a:ahLst/>
              <a:cxnLst>
                <a:cxn ang="0">
                  <a:pos x="832" y="843"/>
                </a:cxn>
                <a:cxn ang="0">
                  <a:pos x="977" y="816"/>
                </a:cxn>
                <a:cxn ang="0">
                  <a:pos x="1109" y="757"/>
                </a:cxn>
                <a:cxn ang="0">
                  <a:pos x="1228" y="678"/>
                </a:cxn>
                <a:cxn ang="0">
                  <a:pos x="1334" y="573"/>
                </a:cxn>
                <a:cxn ang="0">
                  <a:pos x="1413" y="454"/>
                </a:cxn>
                <a:cxn ang="0">
                  <a:pos x="1466" y="323"/>
                </a:cxn>
                <a:cxn ang="0">
                  <a:pos x="1499" y="178"/>
                </a:cxn>
                <a:cxn ang="0">
                  <a:pos x="1499" y="46"/>
                </a:cxn>
                <a:cxn ang="0">
                  <a:pos x="1479" y="66"/>
                </a:cxn>
                <a:cxn ang="0">
                  <a:pos x="1439" y="191"/>
                </a:cxn>
                <a:cxn ang="0">
                  <a:pos x="1373" y="309"/>
                </a:cxn>
                <a:cxn ang="0">
                  <a:pos x="1294" y="408"/>
                </a:cxn>
                <a:cxn ang="0">
                  <a:pos x="1195" y="494"/>
                </a:cxn>
                <a:cxn ang="0">
                  <a:pos x="1083" y="566"/>
                </a:cxn>
                <a:cxn ang="0">
                  <a:pos x="957" y="612"/>
                </a:cxn>
                <a:cxn ang="0">
                  <a:pos x="825" y="639"/>
                </a:cxn>
                <a:cxn ang="0">
                  <a:pos x="687" y="639"/>
                </a:cxn>
                <a:cxn ang="0">
                  <a:pos x="548" y="612"/>
                </a:cxn>
                <a:cxn ang="0">
                  <a:pos x="423" y="566"/>
                </a:cxn>
                <a:cxn ang="0">
                  <a:pos x="310" y="494"/>
                </a:cxn>
                <a:cxn ang="0">
                  <a:pos x="211" y="408"/>
                </a:cxn>
                <a:cxn ang="0">
                  <a:pos x="132" y="309"/>
                </a:cxn>
                <a:cxn ang="0">
                  <a:pos x="66" y="191"/>
                </a:cxn>
                <a:cxn ang="0">
                  <a:pos x="27" y="66"/>
                </a:cxn>
                <a:cxn ang="0">
                  <a:pos x="7" y="53"/>
                </a:cxn>
                <a:cxn ang="0">
                  <a:pos x="7" y="178"/>
                </a:cxn>
                <a:cxn ang="0">
                  <a:pos x="40" y="323"/>
                </a:cxn>
                <a:cxn ang="0">
                  <a:pos x="93" y="461"/>
                </a:cxn>
                <a:cxn ang="0">
                  <a:pos x="178" y="579"/>
                </a:cxn>
                <a:cxn ang="0">
                  <a:pos x="277" y="678"/>
                </a:cxn>
                <a:cxn ang="0">
                  <a:pos x="396" y="757"/>
                </a:cxn>
                <a:cxn ang="0">
                  <a:pos x="528" y="816"/>
                </a:cxn>
                <a:cxn ang="0">
                  <a:pos x="680" y="843"/>
                </a:cxn>
              </a:cxnLst>
              <a:rect l="0" t="0" r="r" b="b"/>
              <a:pathLst>
                <a:path w="1499" h="849">
                  <a:moveTo>
                    <a:pt x="753" y="849"/>
                  </a:moveTo>
                  <a:lnTo>
                    <a:pt x="832" y="843"/>
                  </a:lnTo>
                  <a:lnTo>
                    <a:pt x="905" y="836"/>
                  </a:lnTo>
                  <a:lnTo>
                    <a:pt x="977" y="816"/>
                  </a:lnTo>
                  <a:lnTo>
                    <a:pt x="1043" y="790"/>
                  </a:lnTo>
                  <a:lnTo>
                    <a:pt x="1109" y="757"/>
                  </a:lnTo>
                  <a:lnTo>
                    <a:pt x="1169" y="718"/>
                  </a:lnTo>
                  <a:lnTo>
                    <a:pt x="1228" y="678"/>
                  </a:lnTo>
                  <a:lnTo>
                    <a:pt x="1281" y="625"/>
                  </a:lnTo>
                  <a:lnTo>
                    <a:pt x="1334" y="573"/>
                  </a:lnTo>
                  <a:lnTo>
                    <a:pt x="1373" y="520"/>
                  </a:lnTo>
                  <a:lnTo>
                    <a:pt x="1413" y="454"/>
                  </a:lnTo>
                  <a:lnTo>
                    <a:pt x="1446" y="388"/>
                  </a:lnTo>
                  <a:lnTo>
                    <a:pt x="1466" y="323"/>
                  </a:lnTo>
                  <a:lnTo>
                    <a:pt x="1485" y="250"/>
                  </a:lnTo>
                  <a:lnTo>
                    <a:pt x="1499" y="178"/>
                  </a:lnTo>
                  <a:lnTo>
                    <a:pt x="1499" y="99"/>
                  </a:lnTo>
                  <a:lnTo>
                    <a:pt x="1499" y="46"/>
                  </a:lnTo>
                  <a:lnTo>
                    <a:pt x="1492" y="0"/>
                  </a:lnTo>
                  <a:lnTo>
                    <a:pt x="1479" y="66"/>
                  </a:lnTo>
                  <a:lnTo>
                    <a:pt x="1459" y="132"/>
                  </a:lnTo>
                  <a:lnTo>
                    <a:pt x="1439" y="191"/>
                  </a:lnTo>
                  <a:lnTo>
                    <a:pt x="1406" y="250"/>
                  </a:lnTo>
                  <a:lnTo>
                    <a:pt x="1373" y="309"/>
                  </a:lnTo>
                  <a:lnTo>
                    <a:pt x="1334" y="362"/>
                  </a:lnTo>
                  <a:lnTo>
                    <a:pt x="1294" y="408"/>
                  </a:lnTo>
                  <a:lnTo>
                    <a:pt x="1248" y="454"/>
                  </a:lnTo>
                  <a:lnTo>
                    <a:pt x="1195" y="494"/>
                  </a:lnTo>
                  <a:lnTo>
                    <a:pt x="1142" y="533"/>
                  </a:lnTo>
                  <a:lnTo>
                    <a:pt x="1083" y="566"/>
                  </a:lnTo>
                  <a:lnTo>
                    <a:pt x="1023" y="593"/>
                  </a:lnTo>
                  <a:lnTo>
                    <a:pt x="957" y="612"/>
                  </a:lnTo>
                  <a:lnTo>
                    <a:pt x="891" y="625"/>
                  </a:lnTo>
                  <a:lnTo>
                    <a:pt x="825" y="639"/>
                  </a:lnTo>
                  <a:lnTo>
                    <a:pt x="753" y="639"/>
                  </a:lnTo>
                  <a:lnTo>
                    <a:pt x="687" y="639"/>
                  </a:lnTo>
                  <a:lnTo>
                    <a:pt x="614" y="625"/>
                  </a:lnTo>
                  <a:lnTo>
                    <a:pt x="548" y="612"/>
                  </a:lnTo>
                  <a:lnTo>
                    <a:pt x="482" y="593"/>
                  </a:lnTo>
                  <a:lnTo>
                    <a:pt x="423" y="566"/>
                  </a:lnTo>
                  <a:lnTo>
                    <a:pt x="363" y="533"/>
                  </a:lnTo>
                  <a:lnTo>
                    <a:pt x="310" y="494"/>
                  </a:lnTo>
                  <a:lnTo>
                    <a:pt x="258" y="454"/>
                  </a:lnTo>
                  <a:lnTo>
                    <a:pt x="211" y="408"/>
                  </a:lnTo>
                  <a:lnTo>
                    <a:pt x="172" y="362"/>
                  </a:lnTo>
                  <a:lnTo>
                    <a:pt x="132" y="309"/>
                  </a:lnTo>
                  <a:lnTo>
                    <a:pt x="93" y="250"/>
                  </a:lnTo>
                  <a:lnTo>
                    <a:pt x="66" y="191"/>
                  </a:lnTo>
                  <a:lnTo>
                    <a:pt x="40" y="132"/>
                  </a:lnTo>
                  <a:lnTo>
                    <a:pt x="27" y="66"/>
                  </a:lnTo>
                  <a:lnTo>
                    <a:pt x="13" y="0"/>
                  </a:lnTo>
                  <a:lnTo>
                    <a:pt x="7" y="53"/>
                  </a:lnTo>
                  <a:lnTo>
                    <a:pt x="0" y="105"/>
                  </a:lnTo>
                  <a:lnTo>
                    <a:pt x="7" y="178"/>
                  </a:lnTo>
                  <a:lnTo>
                    <a:pt x="20" y="250"/>
                  </a:lnTo>
                  <a:lnTo>
                    <a:pt x="40" y="323"/>
                  </a:lnTo>
                  <a:lnTo>
                    <a:pt x="60" y="395"/>
                  </a:lnTo>
                  <a:lnTo>
                    <a:pt x="93" y="461"/>
                  </a:lnTo>
                  <a:lnTo>
                    <a:pt x="132" y="520"/>
                  </a:lnTo>
                  <a:lnTo>
                    <a:pt x="178" y="579"/>
                  </a:lnTo>
                  <a:lnTo>
                    <a:pt x="225" y="632"/>
                  </a:lnTo>
                  <a:lnTo>
                    <a:pt x="277" y="678"/>
                  </a:lnTo>
                  <a:lnTo>
                    <a:pt x="337" y="724"/>
                  </a:lnTo>
                  <a:lnTo>
                    <a:pt x="396" y="757"/>
                  </a:lnTo>
                  <a:lnTo>
                    <a:pt x="462" y="790"/>
                  </a:lnTo>
                  <a:lnTo>
                    <a:pt x="528" y="816"/>
                  </a:lnTo>
                  <a:lnTo>
                    <a:pt x="601" y="836"/>
                  </a:lnTo>
                  <a:lnTo>
                    <a:pt x="680" y="843"/>
                  </a:lnTo>
                  <a:lnTo>
                    <a:pt x="753" y="84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auto">
            <a:xfrm>
              <a:off x="4222" y="9291"/>
              <a:ext cx="1934" cy="1074"/>
            </a:xfrm>
            <a:custGeom>
              <a:avLst/>
              <a:gdLst/>
              <a:ahLst/>
              <a:cxnLst>
                <a:cxn ang="0">
                  <a:pos x="872" y="7"/>
                </a:cxn>
                <a:cxn ang="0">
                  <a:pos x="680" y="47"/>
                </a:cxn>
                <a:cxn ang="0">
                  <a:pos x="509" y="119"/>
                </a:cxn>
                <a:cxn ang="0">
                  <a:pos x="357" y="224"/>
                </a:cxn>
                <a:cxn ang="0">
                  <a:pos x="225" y="356"/>
                </a:cxn>
                <a:cxn ang="0">
                  <a:pos x="119" y="508"/>
                </a:cxn>
                <a:cxn ang="0">
                  <a:pos x="47" y="685"/>
                </a:cxn>
                <a:cxn ang="0">
                  <a:pos x="7" y="870"/>
                </a:cxn>
                <a:cxn ang="0">
                  <a:pos x="7" y="1021"/>
                </a:cxn>
                <a:cxn ang="0">
                  <a:pos x="20" y="982"/>
                </a:cxn>
                <a:cxn ang="0">
                  <a:pos x="73" y="810"/>
                </a:cxn>
                <a:cxn ang="0">
                  <a:pos x="152" y="659"/>
                </a:cxn>
                <a:cxn ang="0">
                  <a:pos x="258" y="521"/>
                </a:cxn>
                <a:cxn ang="0">
                  <a:pos x="390" y="409"/>
                </a:cxn>
                <a:cxn ang="0">
                  <a:pos x="535" y="317"/>
                </a:cxn>
                <a:cxn ang="0">
                  <a:pos x="700" y="251"/>
                </a:cxn>
                <a:cxn ang="0">
                  <a:pos x="878" y="218"/>
                </a:cxn>
                <a:cxn ang="0">
                  <a:pos x="1063" y="218"/>
                </a:cxn>
                <a:cxn ang="0">
                  <a:pos x="1235" y="251"/>
                </a:cxn>
                <a:cxn ang="0">
                  <a:pos x="1400" y="310"/>
                </a:cxn>
                <a:cxn ang="0">
                  <a:pos x="1552" y="402"/>
                </a:cxn>
                <a:cxn ang="0">
                  <a:pos x="1677" y="521"/>
                </a:cxn>
                <a:cxn ang="0">
                  <a:pos x="1783" y="659"/>
                </a:cxn>
                <a:cxn ang="0">
                  <a:pos x="1868" y="810"/>
                </a:cxn>
                <a:cxn ang="0">
                  <a:pos x="1915" y="982"/>
                </a:cxn>
                <a:cxn ang="0">
                  <a:pos x="1934" y="1021"/>
                </a:cxn>
                <a:cxn ang="0">
                  <a:pos x="1934" y="870"/>
                </a:cxn>
                <a:cxn ang="0">
                  <a:pos x="1895" y="679"/>
                </a:cxn>
                <a:cxn ang="0">
                  <a:pos x="1822" y="508"/>
                </a:cxn>
                <a:cxn ang="0">
                  <a:pos x="1717" y="356"/>
                </a:cxn>
                <a:cxn ang="0">
                  <a:pos x="1585" y="224"/>
                </a:cxn>
                <a:cxn ang="0">
                  <a:pos x="1426" y="119"/>
                </a:cxn>
                <a:cxn ang="0">
                  <a:pos x="1255" y="47"/>
                </a:cxn>
                <a:cxn ang="0">
                  <a:pos x="1070" y="7"/>
                </a:cxn>
              </a:cxnLst>
              <a:rect l="0" t="0" r="r" b="b"/>
              <a:pathLst>
                <a:path w="1934" h="1074">
                  <a:moveTo>
                    <a:pt x="971" y="0"/>
                  </a:moveTo>
                  <a:lnTo>
                    <a:pt x="872" y="7"/>
                  </a:lnTo>
                  <a:lnTo>
                    <a:pt x="773" y="20"/>
                  </a:lnTo>
                  <a:lnTo>
                    <a:pt x="680" y="47"/>
                  </a:lnTo>
                  <a:lnTo>
                    <a:pt x="594" y="79"/>
                  </a:lnTo>
                  <a:lnTo>
                    <a:pt x="509" y="119"/>
                  </a:lnTo>
                  <a:lnTo>
                    <a:pt x="429" y="172"/>
                  </a:lnTo>
                  <a:lnTo>
                    <a:pt x="357" y="224"/>
                  </a:lnTo>
                  <a:lnTo>
                    <a:pt x="284" y="284"/>
                  </a:lnTo>
                  <a:lnTo>
                    <a:pt x="225" y="356"/>
                  </a:lnTo>
                  <a:lnTo>
                    <a:pt x="165" y="429"/>
                  </a:lnTo>
                  <a:lnTo>
                    <a:pt x="119" y="508"/>
                  </a:lnTo>
                  <a:lnTo>
                    <a:pt x="80" y="593"/>
                  </a:lnTo>
                  <a:lnTo>
                    <a:pt x="47" y="685"/>
                  </a:lnTo>
                  <a:lnTo>
                    <a:pt x="20" y="778"/>
                  </a:lnTo>
                  <a:lnTo>
                    <a:pt x="7" y="870"/>
                  </a:lnTo>
                  <a:lnTo>
                    <a:pt x="0" y="968"/>
                  </a:lnTo>
                  <a:lnTo>
                    <a:pt x="7" y="1021"/>
                  </a:lnTo>
                  <a:lnTo>
                    <a:pt x="7" y="1074"/>
                  </a:lnTo>
                  <a:lnTo>
                    <a:pt x="20" y="982"/>
                  </a:lnTo>
                  <a:lnTo>
                    <a:pt x="47" y="896"/>
                  </a:lnTo>
                  <a:lnTo>
                    <a:pt x="73" y="810"/>
                  </a:lnTo>
                  <a:lnTo>
                    <a:pt x="113" y="731"/>
                  </a:lnTo>
                  <a:lnTo>
                    <a:pt x="152" y="659"/>
                  </a:lnTo>
                  <a:lnTo>
                    <a:pt x="205" y="587"/>
                  </a:lnTo>
                  <a:lnTo>
                    <a:pt x="258" y="521"/>
                  </a:lnTo>
                  <a:lnTo>
                    <a:pt x="324" y="461"/>
                  </a:lnTo>
                  <a:lnTo>
                    <a:pt x="390" y="409"/>
                  </a:lnTo>
                  <a:lnTo>
                    <a:pt x="462" y="356"/>
                  </a:lnTo>
                  <a:lnTo>
                    <a:pt x="535" y="317"/>
                  </a:lnTo>
                  <a:lnTo>
                    <a:pt x="614" y="277"/>
                  </a:lnTo>
                  <a:lnTo>
                    <a:pt x="700" y="251"/>
                  </a:lnTo>
                  <a:lnTo>
                    <a:pt x="786" y="231"/>
                  </a:lnTo>
                  <a:lnTo>
                    <a:pt x="878" y="218"/>
                  </a:lnTo>
                  <a:lnTo>
                    <a:pt x="971" y="211"/>
                  </a:lnTo>
                  <a:lnTo>
                    <a:pt x="1063" y="218"/>
                  </a:lnTo>
                  <a:lnTo>
                    <a:pt x="1149" y="231"/>
                  </a:lnTo>
                  <a:lnTo>
                    <a:pt x="1235" y="251"/>
                  </a:lnTo>
                  <a:lnTo>
                    <a:pt x="1321" y="277"/>
                  </a:lnTo>
                  <a:lnTo>
                    <a:pt x="1400" y="310"/>
                  </a:lnTo>
                  <a:lnTo>
                    <a:pt x="1479" y="356"/>
                  </a:lnTo>
                  <a:lnTo>
                    <a:pt x="1552" y="402"/>
                  </a:lnTo>
                  <a:lnTo>
                    <a:pt x="1618" y="461"/>
                  </a:lnTo>
                  <a:lnTo>
                    <a:pt x="1677" y="521"/>
                  </a:lnTo>
                  <a:lnTo>
                    <a:pt x="1736" y="587"/>
                  </a:lnTo>
                  <a:lnTo>
                    <a:pt x="1783" y="659"/>
                  </a:lnTo>
                  <a:lnTo>
                    <a:pt x="1829" y="731"/>
                  </a:lnTo>
                  <a:lnTo>
                    <a:pt x="1868" y="810"/>
                  </a:lnTo>
                  <a:lnTo>
                    <a:pt x="1895" y="896"/>
                  </a:lnTo>
                  <a:lnTo>
                    <a:pt x="1915" y="982"/>
                  </a:lnTo>
                  <a:lnTo>
                    <a:pt x="1928" y="1074"/>
                  </a:lnTo>
                  <a:lnTo>
                    <a:pt x="1934" y="1021"/>
                  </a:lnTo>
                  <a:lnTo>
                    <a:pt x="1934" y="968"/>
                  </a:lnTo>
                  <a:lnTo>
                    <a:pt x="1934" y="870"/>
                  </a:lnTo>
                  <a:lnTo>
                    <a:pt x="1915" y="771"/>
                  </a:lnTo>
                  <a:lnTo>
                    <a:pt x="1895" y="679"/>
                  </a:lnTo>
                  <a:lnTo>
                    <a:pt x="1862" y="593"/>
                  </a:lnTo>
                  <a:lnTo>
                    <a:pt x="1822" y="508"/>
                  </a:lnTo>
                  <a:lnTo>
                    <a:pt x="1769" y="429"/>
                  </a:lnTo>
                  <a:lnTo>
                    <a:pt x="1717" y="356"/>
                  </a:lnTo>
                  <a:lnTo>
                    <a:pt x="1651" y="284"/>
                  </a:lnTo>
                  <a:lnTo>
                    <a:pt x="1585" y="224"/>
                  </a:lnTo>
                  <a:lnTo>
                    <a:pt x="1512" y="165"/>
                  </a:lnTo>
                  <a:lnTo>
                    <a:pt x="1426" y="119"/>
                  </a:lnTo>
                  <a:lnTo>
                    <a:pt x="1347" y="79"/>
                  </a:lnTo>
                  <a:lnTo>
                    <a:pt x="1255" y="47"/>
                  </a:lnTo>
                  <a:lnTo>
                    <a:pt x="1162" y="20"/>
                  </a:lnTo>
                  <a:lnTo>
                    <a:pt x="1070" y="7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8" name="Freeform 8"/>
            <p:cNvSpPr>
              <a:spLocks noEditPoints="1"/>
            </p:cNvSpPr>
            <p:nvPr/>
          </p:nvSpPr>
          <p:spPr bwMode="auto">
            <a:xfrm>
              <a:off x="7820" y="11609"/>
              <a:ext cx="3557" cy="3537"/>
            </a:xfrm>
            <a:custGeom>
              <a:avLst/>
              <a:gdLst/>
              <a:ahLst/>
              <a:cxnLst>
                <a:cxn ang="0">
                  <a:pos x="383" y="2318"/>
                </a:cxn>
                <a:cxn ang="0">
                  <a:pos x="1102" y="3109"/>
                </a:cxn>
                <a:cxn ang="0">
                  <a:pos x="1854" y="3267"/>
                </a:cxn>
                <a:cxn ang="0">
                  <a:pos x="2693" y="2964"/>
                </a:cxn>
                <a:cxn ang="0">
                  <a:pos x="3241" y="2114"/>
                </a:cxn>
                <a:cxn ang="0">
                  <a:pos x="3260" y="2266"/>
                </a:cxn>
                <a:cxn ang="0">
                  <a:pos x="3062" y="2812"/>
                </a:cxn>
                <a:cxn ang="0">
                  <a:pos x="2679" y="3234"/>
                </a:cxn>
                <a:cxn ang="0">
                  <a:pos x="2158" y="3491"/>
                </a:cxn>
                <a:cxn ang="0">
                  <a:pos x="1551" y="3517"/>
                </a:cxn>
                <a:cxn ang="0">
                  <a:pos x="1003" y="3319"/>
                </a:cxn>
                <a:cxn ang="0">
                  <a:pos x="581" y="2937"/>
                </a:cxn>
                <a:cxn ang="0">
                  <a:pos x="330" y="2417"/>
                </a:cxn>
                <a:cxn ang="0">
                  <a:pos x="1531" y="573"/>
                </a:cxn>
                <a:cxn ang="0">
                  <a:pos x="759" y="1094"/>
                </a:cxn>
                <a:cxn ang="0">
                  <a:pos x="554" y="1910"/>
                </a:cxn>
                <a:cxn ang="0">
                  <a:pos x="950" y="1133"/>
                </a:cxn>
                <a:cxn ang="0">
                  <a:pos x="1775" y="810"/>
                </a:cxn>
                <a:cxn ang="0">
                  <a:pos x="2600" y="1127"/>
                </a:cxn>
                <a:cxn ang="0">
                  <a:pos x="3003" y="1904"/>
                </a:cxn>
                <a:cxn ang="0">
                  <a:pos x="2798" y="1087"/>
                </a:cxn>
                <a:cxn ang="0">
                  <a:pos x="2026" y="573"/>
                </a:cxn>
                <a:cxn ang="0">
                  <a:pos x="2198" y="317"/>
                </a:cxn>
                <a:cxn ang="0">
                  <a:pos x="2798" y="587"/>
                </a:cxn>
                <a:cxn ang="0">
                  <a:pos x="3247" y="1047"/>
                </a:cxn>
                <a:cxn ang="0">
                  <a:pos x="3511" y="1653"/>
                </a:cxn>
                <a:cxn ang="0">
                  <a:pos x="3531" y="1502"/>
                </a:cxn>
                <a:cxn ang="0">
                  <a:pos x="3293" y="857"/>
                </a:cxn>
                <a:cxn ang="0">
                  <a:pos x="2838" y="356"/>
                </a:cxn>
                <a:cxn ang="0">
                  <a:pos x="2217" y="60"/>
                </a:cxn>
                <a:cxn ang="0">
                  <a:pos x="1505" y="27"/>
                </a:cxn>
                <a:cxn ang="0">
                  <a:pos x="858" y="264"/>
                </a:cxn>
                <a:cxn ang="0">
                  <a:pos x="356" y="718"/>
                </a:cxn>
                <a:cxn ang="0">
                  <a:pos x="59" y="1337"/>
                </a:cxn>
                <a:cxn ang="0">
                  <a:pos x="19" y="1825"/>
                </a:cxn>
                <a:cxn ang="0">
                  <a:pos x="217" y="1192"/>
                </a:cxn>
                <a:cxn ang="0">
                  <a:pos x="627" y="692"/>
                </a:cxn>
                <a:cxn ang="0">
                  <a:pos x="1194" y="369"/>
                </a:cxn>
                <a:cxn ang="0">
                  <a:pos x="1782" y="2990"/>
                </a:cxn>
                <a:cxn ang="0">
                  <a:pos x="2455" y="2714"/>
                </a:cxn>
                <a:cxn ang="0">
                  <a:pos x="2732" y="2035"/>
                </a:cxn>
                <a:cxn ang="0">
                  <a:pos x="2521" y="2371"/>
                </a:cxn>
                <a:cxn ang="0">
                  <a:pos x="1953" y="2707"/>
                </a:cxn>
                <a:cxn ang="0">
                  <a:pos x="1287" y="2588"/>
                </a:cxn>
                <a:cxn ang="0">
                  <a:pos x="878" y="2075"/>
                </a:cxn>
                <a:cxn ang="0">
                  <a:pos x="904" y="2411"/>
                </a:cxn>
                <a:cxn ang="0">
                  <a:pos x="1412" y="2918"/>
                </a:cxn>
                <a:cxn ang="0">
                  <a:pos x="1901" y="2430"/>
                </a:cxn>
                <a:cxn ang="0">
                  <a:pos x="2138" y="2233"/>
                </a:cxn>
                <a:cxn ang="0">
                  <a:pos x="2138" y="1963"/>
                </a:cxn>
                <a:cxn ang="0">
                  <a:pos x="1716" y="2174"/>
                </a:cxn>
                <a:cxn ang="0">
                  <a:pos x="1379" y="1976"/>
                </a:cxn>
                <a:cxn ang="0">
                  <a:pos x="1465" y="2299"/>
                </a:cxn>
                <a:cxn ang="0">
                  <a:pos x="1736" y="2444"/>
                </a:cxn>
                <a:cxn ang="0">
                  <a:pos x="1392" y="1212"/>
                </a:cxn>
                <a:cxn ang="0">
                  <a:pos x="1109" y="1640"/>
                </a:cxn>
                <a:cxn ang="0">
                  <a:pos x="1194" y="1693"/>
                </a:cxn>
                <a:cxn ang="0">
                  <a:pos x="1544" y="1403"/>
                </a:cxn>
                <a:cxn ang="0">
                  <a:pos x="2013" y="1396"/>
                </a:cxn>
                <a:cxn ang="0">
                  <a:pos x="2363" y="1686"/>
                </a:cxn>
                <a:cxn ang="0">
                  <a:pos x="2448" y="1634"/>
                </a:cxn>
                <a:cxn ang="0">
                  <a:pos x="2158" y="1206"/>
                </a:cxn>
              </a:cxnLst>
              <a:rect l="0" t="0" r="r" b="b"/>
              <a:pathLst>
                <a:path w="3557" h="3537">
                  <a:moveTo>
                    <a:pt x="277" y="2042"/>
                  </a:moveTo>
                  <a:lnTo>
                    <a:pt x="283" y="1976"/>
                  </a:lnTo>
                  <a:lnTo>
                    <a:pt x="283" y="1910"/>
                  </a:lnTo>
                  <a:lnTo>
                    <a:pt x="297" y="1983"/>
                  </a:lnTo>
                  <a:lnTo>
                    <a:pt x="303" y="2048"/>
                  </a:lnTo>
                  <a:lnTo>
                    <a:pt x="323" y="2121"/>
                  </a:lnTo>
                  <a:lnTo>
                    <a:pt x="336" y="2187"/>
                  </a:lnTo>
                  <a:lnTo>
                    <a:pt x="383" y="2318"/>
                  </a:lnTo>
                  <a:lnTo>
                    <a:pt x="442" y="2444"/>
                  </a:lnTo>
                  <a:lnTo>
                    <a:pt x="508" y="2562"/>
                  </a:lnTo>
                  <a:lnTo>
                    <a:pt x="581" y="2674"/>
                  </a:lnTo>
                  <a:lnTo>
                    <a:pt x="673" y="2779"/>
                  </a:lnTo>
                  <a:lnTo>
                    <a:pt x="765" y="2878"/>
                  </a:lnTo>
                  <a:lnTo>
                    <a:pt x="871" y="2964"/>
                  </a:lnTo>
                  <a:lnTo>
                    <a:pt x="983" y="3043"/>
                  </a:lnTo>
                  <a:lnTo>
                    <a:pt x="1102" y="3109"/>
                  </a:lnTo>
                  <a:lnTo>
                    <a:pt x="1227" y="3168"/>
                  </a:lnTo>
                  <a:lnTo>
                    <a:pt x="1359" y="3214"/>
                  </a:lnTo>
                  <a:lnTo>
                    <a:pt x="1498" y="3247"/>
                  </a:lnTo>
                  <a:lnTo>
                    <a:pt x="1564" y="3253"/>
                  </a:lnTo>
                  <a:lnTo>
                    <a:pt x="1637" y="3267"/>
                  </a:lnTo>
                  <a:lnTo>
                    <a:pt x="1709" y="3267"/>
                  </a:lnTo>
                  <a:lnTo>
                    <a:pt x="1782" y="3273"/>
                  </a:lnTo>
                  <a:lnTo>
                    <a:pt x="1854" y="3267"/>
                  </a:lnTo>
                  <a:lnTo>
                    <a:pt x="1927" y="3267"/>
                  </a:lnTo>
                  <a:lnTo>
                    <a:pt x="2000" y="3253"/>
                  </a:lnTo>
                  <a:lnTo>
                    <a:pt x="2066" y="3240"/>
                  </a:lnTo>
                  <a:lnTo>
                    <a:pt x="2204" y="3207"/>
                  </a:lnTo>
                  <a:lnTo>
                    <a:pt x="2336" y="3161"/>
                  </a:lnTo>
                  <a:lnTo>
                    <a:pt x="2462" y="3109"/>
                  </a:lnTo>
                  <a:lnTo>
                    <a:pt x="2580" y="3036"/>
                  </a:lnTo>
                  <a:lnTo>
                    <a:pt x="2693" y="2964"/>
                  </a:lnTo>
                  <a:lnTo>
                    <a:pt x="2792" y="2872"/>
                  </a:lnTo>
                  <a:lnTo>
                    <a:pt x="2891" y="2779"/>
                  </a:lnTo>
                  <a:lnTo>
                    <a:pt x="2976" y="2674"/>
                  </a:lnTo>
                  <a:lnTo>
                    <a:pt x="3056" y="2562"/>
                  </a:lnTo>
                  <a:lnTo>
                    <a:pt x="3122" y="2444"/>
                  </a:lnTo>
                  <a:lnTo>
                    <a:pt x="3174" y="2312"/>
                  </a:lnTo>
                  <a:lnTo>
                    <a:pt x="3221" y="2180"/>
                  </a:lnTo>
                  <a:lnTo>
                    <a:pt x="3241" y="2114"/>
                  </a:lnTo>
                  <a:lnTo>
                    <a:pt x="3254" y="2048"/>
                  </a:lnTo>
                  <a:lnTo>
                    <a:pt x="3260" y="1976"/>
                  </a:lnTo>
                  <a:lnTo>
                    <a:pt x="3274" y="1904"/>
                  </a:lnTo>
                  <a:lnTo>
                    <a:pt x="3274" y="1969"/>
                  </a:lnTo>
                  <a:lnTo>
                    <a:pt x="3280" y="2035"/>
                  </a:lnTo>
                  <a:lnTo>
                    <a:pt x="3274" y="2114"/>
                  </a:lnTo>
                  <a:lnTo>
                    <a:pt x="3274" y="2193"/>
                  </a:lnTo>
                  <a:lnTo>
                    <a:pt x="3260" y="2266"/>
                  </a:lnTo>
                  <a:lnTo>
                    <a:pt x="3247" y="2338"/>
                  </a:lnTo>
                  <a:lnTo>
                    <a:pt x="3234" y="2411"/>
                  </a:lnTo>
                  <a:lnTo>
                    <a:pt x="3214" y="2483"/>
                  </a:lnTo>
                  <a:lnTo>
                    <a:pt x="3188" y="2549"/>
                  </a:lnTo>
                  <a:lnTo>
                    <a:pt x="3161" y="2621"/>
                  </a:lnTo>
                  <a:lnTo>
                    <a:pt x="3128" y="2687"/>
                  </a:lnTo>
                  <a:lnTo>
                    <a:pt x="3095" y="2753"/>
                  </a:lnTo>
                  <a:lnTo>
                    <a:pt x="3062" y="2812"/>
                  </a:lnTo>
                  <a:lnTo>
                    <a:pt x="3023" y="2872"/>
                  </a:lnTo>
                  <a:lnTo>
                    <a:pt x="2983" y="2931"/>
                  </a:lnTo>
                  <a:lnTo>
                    <a:pt x="2937" y="2990"/>
                  </a:lnTo>
                  <a:lnTo>
                    <a:pt x="2891" y="3043"/>
                  </a:lnTo>
                  <a:lnTo>
                    <a:pt x="2838" y="3095"/>
                  </a:lnTo>
                  <a:lnTo>
                    <a:pt x="2792" y="3148"/>
                  </a:lnTo>
                  <a:lnTo>
                    <a:pt x="2732" y="3194"/>
                  </a:lnTo>
                  <a:lnTo>
                    <a:pt x="2679" y="3234"/>
                  </a:lnTo>
                  <a:lnTo>
                    <a:pt x="2620" y="3280"/>
                  </a:lnTo>
                  <a:lnTo>
                    <a:pt x="2561" y="3319"/>
                  </a:lnTo>
                  <a:lnTo>
                    <a:pt x="2495" y="3352"/>
                  </a:lnTo>
                  <a:lnTo>
                    <a:pt x="2429" y="3385"/>
                  </a:lnTo>
                  <a:lnTo>
                    <a:pt x="2363" y="3418"/>
                  </a:lnTo>
                  <a:lnTo>
                    <a:pt x="2297" y="3444"/>
                  </a:lnTo>
                  <a:lnTo>
                    <a:pt x="2224" y="3471"/>
                  </a:lnTo>
                  <a:lnTo>
                    <a:pt x="2158" y="3491"/>
                  </a:lnTo>
                  <a:lnTo>
                    <a:pt x="2085" y="3504"/>
                  </a:lnTo>
                  <a:lnTo>
                    <a:pt x="2013" y="3517"/>
                  </a:lnTo>
                  <a:lnTo>
                    <a:pt x="1934" y="3530"/>
                  </a:lnTo>
                  <a:lnTo>
                    <a:pt x="1861" y="3537"/>
                  </a:lnTo>
                  <a:lnTo>
                    <a:pt x="1782" y="3537"/>
                  </a:lnTo>
                  <a:lnTo>
                    <a:pt x="1703" y="3537"/>
                  </a:lnTo>
                  <a:lnTo>
                    <a:pt x="1630" y="3530"/>
                  </a:lnTo>
                  <a:lnTo>
                    <a:pt x="1551" y="3517"/>
                  </a:lnTo>
                  <a:lnTo>
                    <a:pt x="1478" y="3504"/>
                  </a:lnTo>
                  <a:lnTo>
                    <a:pt x="1406" y="3491"/>
                  </a:lnTo>
                  <a:lnTo>
                    <a:pt x="1340" y="3471"/>
                  </a:lnTo>
                  <a:lnTo>
                    <a:pt x="1267" y="3444"/>
                  </a:lnTo>
                  <a:lnTo>
                    <a:pt x="1201" y="3418"/>
                  </a:lnTo>
                  <a:lnTo>
                    <a:pt x="1135" y="3392"/>
                  </a:lnTo>
                  <a:lnTo>
                    <a:pt x="1069" y="3359"/>
                  </a:lnTo>
                  <a:lnTo>
                    <a:pt x="1003" y="3319"/>
                  </a:lnTo>
                  <a:lnTo>
                    <a:pt x="944" y="3280"/>
                  </a:lnTo>
                  <a:lnTo>
                    <a:pt x="884" y="3240"/>
                  </a:lnTo>
                  <a:lnTo>
                    <a:pt x="831" y="3194"/>
                  </a:lnTo>
                  <a:lnTo>
                    <a:pt x="772" y="3148"/>
                  </a:lnTo>
                  <a:lnTo>
                    <a:pt x="719" y="3102"/>
                  </a:lnTo>
                  <a:lnTo>
                    <a:pt x="673" y="3049"/>
                  </a:lnTo>
                  <a:lnTo>
                    <a:pt x="627" y="2990"/>
                  </a:lnTo>
                  <a:lnTo>
                    <a:pt x="581" y="2937"/>
                  </a:lnTo>
                  <a:lnTo>
                    <a:pt x="541" y="2878"/>
                  </a:lnTo>
                  <a:lnTo>
                    <a:pt x="501" y="2819"/>
                  </a:lnTo>
                  <a:lnTo>
                    <a:pt x="462" y="2753"/>
                  </a:lnTo>
                  <a:lnTo>
                    <a:pt x="429" y="2694"/>
                  </a:lnTo>
                  <a:lnTo>
                    <a:pt x="396" y="2621"/>
                  </a:lnTo>
                  <a:lnTo>
                    <a:pt x="369" y="2555"/>
                  </a:lnTo>
                  <a:lnTo>
                    <a:pt x="350" y="2490"/>
                  </a:lnTo>
                  <a:lnTo>
                    <a:pt x="330" y="2417"/>
                  </a:lnTo>
                  <a:lnTo>
                    <a:pt x="310" y="2345"/>
                  </a:lnTo>
                  <a:lnTo>
                    <a:pt x="297" y="2272"/>
                  </a:lnTo>
                  <a:lnTo>
                    <a:pt x="290" y="2193"/>
                  </a:lnTo>
                  <a:lnTo>
                    <a:pt x="283" y="2121"/>
                  </a:lnTo>
                  <a:lnTo>
                    <a:pt x="277" y="2042"/>
                  </a:lnTo>
                  <a:close/>
                  <a:moveTo>
                    <a:pt x="1775" y="547"/>
                  </a:moveTo>
                  <a:lnTo>
                    <a:pt x="1650" y="554"/>
                  </a:lnTo>
                  <a:lnTo>
                    <a:pt x="1531" y="573"/>
                  </a:lnTo>
                  <a:lnTo>
                    <a:pt x="1412" y="606"/>
                  </a:lnTo>
                  <a:lnTo>
                    <a:pt x="1300" y="646"/>
                  </a:lnTo>
                  <a:lnTo>
                    <a:pt x="1188" y="698"/>
                  </a:lnTo>
                  <a:lnTo>
                    <a:pt x="1089" y="758"/>
                  </a:lnTo>
                  <a:lnTo>
                    <a:pt x="996" y="830"/>
                  </a:lnTo>
                  <a:lnTo>
                    <a:pt x="911" y="909"/>
                  </a:lnTo>
                  <a:lnTo>
                    <a:pt x="825" y="995"/>
                  </a:lnTo>
                  <a:lnTo>
                    <a:pt x="759" y="1094"/>
                  </a:lnTo>
                  <a:lnTo>
                    <a:pt x="693" y="1192"/>
                  </a:lnTo>
                  <a:lnTo>
                    <a:pt x="647" y="1298"/>
                  </a:lnTo>
                  <a:lnTo>
                    <a:pt x="600" y="1410"/>
                  </a:lnTo>
                  <a:lnTo>
                    <a:pt x="574" y="1528"/>
                  </a:lnTo>
                  <a:lnTo>
                    <a:pt x="554" y="1653"/>
                  </a:lnTo>
                  <a:lnTo>
                    <a:pt x="548" y="1778"/>
                  </a:lnTo>
                  <a:lnTo>
                    <a:pt x="548" y="1844"/>
                  </a:lnTo>
                  <a:lnTo>
                    <a:pt x="554" y="1910"/>
                  </a:lnTo>
                  <a:lnTo>
                    <a:pt x="574" y="1798"/>
                  </a:lnTo>
                  <a:lnTo>
                    <a:pt x="600" y="1686"/>
                  </a:lnTo>
                  <a:lnTo>
                    <a:pt x="640" y="1581"/>
                  </a:lnTo>
                  <a:lnTo>
                    <a:pt x="686" y="1482"/>
                  </a:lnTo>
                  <a:lnTo>
                    <a:pt x="739" y="1383"/>
                  </a:lnTo>
                  <a:lnTo>
                    <a:pt x="805" y="1291"/>
                  </a:lnTo>
                  <a:lnTo>
                    <a:pt x="878" y="1212"/>
                  </a:lnTo>
                  <a:lnTo>
                    <a:pt x="950" y="1133"/>
                  </a:lnTo>
                  <a:lnTo>
                    <a:pt x="1036" y="1061"/>
                  </a:lnTo>
                  <a:lnTo>
                    <a:pt x="1128" y="1001"/>
                  </a:lnTo>
                  <a:lnTo>
                    <a:pt x="1227" y="942"/>
                  </a:lnTo>
                  <a:lnTo>
                    <a:pt x="1326" y="896"/>
                  </a:lnTo>
                  <a:lnTo>
                    <a:pt x="1432" y="863"/>
                  </a:lnTo>
                  <a:lnTo>
                    <a:pt x="1544" y="837"/>
                  </a:lnTo>
                  <a:lnTo>
                    <a:pt x="1656" y="817"/>
                  </a:lnTo>
                  <a:lnTo>
                    <a:pt x="1775" y="810"/>
                  </a:lnTo>
                  <a:lnTo>
                    <a:pt x="1894" y="817"/>
                  </a:lnTo>
                  <a:lnTo>
                    <a:pt x="2006" y="837"/>
                  </a:lnTo>
                  <a:lnTo>
                    <a:pt x="2118" y="863"/>
                  </a:lnTo>
                  <a:lnTo>
                    <a:pt x="2224" y="896"/>
                  </a:lnTo>
                  <a:lnTo>
                    <a:pt x="2330" y="942"/>
                  </a:lnTo>
                  <a:lnTo>
                    <a:pt x="2422" y="995"/>
                  </a:lnTo>
                  <a:lnTo>
                    <a:pt x="2514" y="1061"/>
                  </a:lnTo>
                  <a:lnTo>
                    <a:pt x="2600" y="1127"/>
                  </a:lnTo>
                  <a:lnTo>
                    <a:pt x="2679" y="1206"/>
                  </a:lnTo>
                  <a:lnTo>
                    <a:pt x="2752" y="1291"/>
                  </a:lnTo>
                  <a:lnTo>
                    <a:pt x="2811" y="1377"/>
                  </a:lnTo>
                  <a:lnTo>
                    <a:pt x="2871" y="1476"/>
                  </a:lnTo>
                  <a:lnTo>
                    <a:pt x="2917" y="1574"/>
                  </a:lnTo>
                  <a:lnTo>
                    <a:pt x="2957" y="1680"/>
                  </a:lnTo>
                  <a:lnTo>
                    <a:pt x="2983" y="1792"/>
                  </a:lnTo>
                  <a:lnTo>
                    <a:pt x="3003" y="1904"/>
                  </a:lnTo>
                  <a:lnTo>
                    <a:pt x="3009" y="1838"/>
                  </a:lnTo>
                  <a:lnTo>
                    <a:pt x="3009" y="1772"/>
                  </a:lnTo>
                  <a:lnTo>
                    <a:pt x="3003" y="1647"/>
                  </a:lnTo>
                  <a:lnTo>
                    <a:pt x="2983" y="1528"/>
                  </a:lnTo>
                  <a:lnTo>
                    <a:pt x="2950" y="1410"/>
                  </a:lnTo>
                  <a:lnTo>
                    <a:pt x="2910" y="1298"/>
                  </a:lnTo>
                  <a:lnTo>
                    <a:pt x="2858" y="1186"/>
                  </a:lnTo>
                  <a:lnTo>
                    <a:pt x="2798" y="1087"/>
                  </a:lnTo>
                  <a:lnTo>
                    <a:pt x="2726" y="995"/>
                  </a:lnTo>
                  <a:lnTo>
                    <a:pt x="2646" y="903"/>
                  </a:lnTo>
                  <a:lnTo>
                    <a:pt x="2561" y="824"/>
                  </a:lnTo>
                  <a:lnTo>
                    <a:pt x="2462" y="758"/>
                  </a:lnTo>
                  <a:lnTo>
                    <a:pt x="2363" y="692"/>
                  </a:lnTo>
                  <a:lnTo>
                    <a:pt x="2257" y="646"/>
                  </a:lnTo>
                  <a:lnTo>
                    <a:pt x="2145" y="600"/>
                  </a:lnTo>
                  <a:lnTo>
                    <a:pt x="2026" y="573"/>
                  </a:lnTo>
                  <a:lnTo>
                    <a:pt x="1901" y="554"/>
                  </a:lnTo>
                  <a:lnTo>
                    <a:pt x="1775" y="547"/>
                  </a:lnTo>
                  <a:close/>
                  <a:moveTo>
                    <a:pt x="1775" y="270"/>
                  </a:moveTo>
                  <a:lnTo>
                    <a:pt x="1861" y="270"/>
                  </a:lnTo>
                  <a:lnTo>
                    <a:pt x="1947" y="277"/>
                  </a:lnTo>
                  <a:lnTo>
                    <a:pt x="2033" y="284"/>
                  </a:lnTo>
                  <a:lnTo>
                    <a:pt x="2118" y="303"/>
                  </a:lnTo>
                  <a:lnTo>
                    <a:pt x="2198" y="317"/>
                  </a:lnTo>
                  <a:lnTo>
                    <a:pt x="2283" y="343"/>
                  </a:lnTo>
                  <a:lnTo>
                    <a:pt x="2363" y="363"/>
                  </a:lnTo>
                  <a:lnTo>
                    <a:pt x="2435" y="396"/>
                  </a:lnTo>
                  <a:lnTo>
                    <a:pt x="2514" y="428"/>
                  </a:lnTo>
                  <a:lnTo>
                    <a:pt x="2587" y="461"/>
                  </a:lnTo>
                  <a:lnTo>
                    <a:pt x="2660" y="501"/>
                  </a:lnTo>
                  <a:lnTo>
                    <a:pt x="2726" y="547"/>
                  </a:lnTo>
                  <a:lnTo>
                    <a:pt x="2798" y="587"/>
                  </a:lnTo>
                  <a:lnTo>
                    <a:pt x="2864" y="639"/>
                  </a:lnTo>
                  <a:lnTo>
                    <a:pt x="2924" y="692"/>
                  </a:lnTo>
                  <a:lnTo>
                    <a:pt x="2983" y="745"/>
                  </a:lnTo>
                  <a:lnTo>
                    <a:pt x="3042" y="797"/>
                  </a:lnTo>
                  <a:lnTo>
                    <a:pt x="3102" y="857"/>
                  </a:lnTo>
                  <a:lnTo>
                    <a:pt x="3155" y="922"/>
                  </a:lnTo>
                  <a:lnTo>
                    <a:pt x="3201" y="982"/>
                  </a:lnTo>
                  <a:lnTo>
                    <a:pt x="3247" y="1047"/>
                  </a:lnTo>
                  <a:lnTo>
                    <a:pt x="3293" y="1120"/>
                  </a:lnTo>
                  <a:lnTo>
                    <a:pt x="3333" y="1192"/>
                  </a:lnTo>
                  <a:lnTo>
                    <a:pt x="3373" y="1265"/>
                  </a:lnTo>
                  <a:lnTo>
                    <a:pt x="3406" y="1337"/>
                  </a:lnTo>
                  <a:lnTo>
                    <a:pt x="3439" y="1416"/>
                  </a:lnTo>
                  <a:lnTo>
                    <a:pt x="3465" y="1489"/>
                  </a:lnTo>
                  <a:lnTo>
                    <a:pt x="3491" y="1574"/>
                  </a:lnTo>
                  <a:lnTo>
                    <a:pt x="3511" y="1653"/>
                  </a:lnTo>
                  <a:lnTo>
                    <a:pt x="3524" y="1739"/>
                  </a:lnTo>
                  <a:lnTo>
                    <a:pt x="3538" y="1818"/>
                  </a:lnTo>
                  <a:lnTo>
                    <a:pt x="3551" y="1904"/>
                  </a:lnTo>
                  <a:lnTo>
                    <a:pt x="3551" y="1838"/>
                  </a:lnTo>
                  <a:lnTo>
                    <a:pt x="3557" y="1772"/>
                  </a:lnTo>
                  <a:lnTo>
                    <a:pt x="3551" y="1680"/>
                  </a:lnTo>
                  <a:lnTo>
                    <a:pt x="3544" y="1594"/>
                  </a:lnTo>
                  <a:lnTo>
                    <a:pt x="3531" y="1502"/>
                  </a:lnTo>
                  <a:lnTo>
                    <a:pt x="3518" y="1416"/>
                  </a:lnTo>
                  <a:lnTo>
                    <a:pt x="3498" y="1331"/>
                  </a:lnTo>
                  <a:lnTo>
                    <a:pt x="3472" y="1245"/>
                  </a:lnTo>
                  <a:lnTo>
                    <a:pt x="3445" y="1166"/>
                  </a:lnTo>
                  <a:lnTo>
                    <a:pt x="3412" y="1080"/>
                  </a:lnTo>
                  <a:lnTo>
                    <a:pt x="3379" y="1001"/>
                  </a:lnTo>
                  <a:lnTo>
                    <a:pt x="3340" y="929"/>
                  </a:lnTo>
                  <a:lnTo>
                    <a:pt x="3293" y="857"/>
                  </a:lnTo>
                  <a:lnTo>
                    <a:pt x="3247" y="784"/>
                  </a:lnTo>
                  <a:lnTo>
                    <a:pt x="3201" y="712"/>
                  </a:lnTo>
                  <a:lnTo>
                    <a:pt x="3148" y="646"/>
                  </a:lnTo>
                  <a:lnTo>
                    <a:pt x="3089" y="580"/>
                  </a:lnTo>
                  <a:lnTo>
                    <a:pt x="3029" y="521"/>
                  </a:lnTo>
                  <a:lnTo>
                    <a:pt x="2970" y="461"/>
                  </a:lnTo>
                  <a:lnTo>
                    <a:pt x="2904" y="409"/>
                  </a:lnTo>
                  <a:lnTo>
                    <a:pt x="2838" y="356"/>
                  </a:lnTo>
                  <a:lnTo>
                    <a:pt x="2765" y="303"/>
                  </a:lnTo>
                  <a:lnTo>
                    <a:pt x="2693" y="257"/>
                  </a:lnTo>
                  <a:lnTo>
                    <a:pt x="2620" y="218"/>
                  </a:lnTo>
                  <a:lnTo>
                    <a:pt x="2547" y="178"/>
                  </a:lnTo>
                  <a:lnTo>
                    <a:pt x="2468" y="139"/>
                  </a:lnTo>
                  <a:lnTo>
                    <a:pt x="2382" y="112"/>
                  </a:lnTo>
                  <a:lnTo>
                    <a:pt x="2303" y="79"/>
                  </a:lnTo>
                  <a:lnTo>
                    <a:pt x="2217" y="60"/>
                  </a:lnTo>
                  <a:lnTo>
                    <a:pt x="2132" y="40"/>
                  </a:lnTo>
                  <a:lnTo>
                    <a:pt x="2046" y="20"/>
                  </a:lnTo>
                  <a:lnTo>
                    <a:pt x="1953" y="14"/>
                  </a:lnTo>
                  <a:lnTo>
                    <a:pt x="1868" y="7"/>
                  </a:lnTo>
                  <a:lnTo>
                    <a:pt x="1775" y="0"/>
                  </a:lnTo>
                  <a:lnTo>
                    <a:pt x="1683" y="7"/>
                  </a:lnTo>
                  <a:lnTo>
                    <a:pt x="1597" y="14"/>
                  </a:lnTo>
                  <a:lnTo>
                    <a:pt x="1505" y="27"/>
                  </a:lnTo>
                  <a:lnTo>
                    <a:pt x="1419" y="40"/>
                  </a:lnTo>
                  <a:lnTo>
                    <a:pt x="1333" y="60"/>
                  </a:lnTo>
                  <a:lnTo>
                    <a:pt x="1247" y="86"/>
                  </a:lnTo>
                  <a:lnTo>
                    <a:pt x="1168" y="112"/>
                  </a:lnTo>
                  <a:lnTo>
                    <a:pt x="1082" y="145"/>
                  </a:lnTo>
                  <a:lnTo>
                    <a:pt x="1003" y="178"/>
                  </a:lnTo>
                  <a:lnTo>
                    <a:pt x="930" y="218"/>
                  </a:lnTo>
                  <a:lnTo>
                    <a:pt x="858" y="264"/>
                  </a:lnTo>
                  <a:lnTo>
                    <a:pt x="785" y="310"/>
                  </a:lnTo>
                  <a:lnTo>
                    <a:pt x="713" y="356"/>
                  </a:lnTo>
                  <a:lnTo>
                    <a:pt x="647" y="409"/>
                  </a:lnTo>
                  <a:lnTo>
                    <a:pt x="581" y="468"/>
                  </a:lnTo>
                  <a:lnTo>
                    <a:pt x="521" y="527"/>
                  </a:lnTo>
                  <a:lnTo>
                    <a:pt x="462" y="587"/>
                  </a:lnTo>
                  <a:lnTo>
                    <a:pt x="409" y="652"/>
                  </a:lnTo>
                  <a:lnTo>
                    <a:pt x="356" y="718"/>
                  </a:lnTo>
                  <a:lnTo>
                    <a:pt x="303" y="791"/>
                  </a:lnTo>
                  <a:lnTo>
                    <a:pt x="257" y="857"/>
                  </a:lnTo>
                  <a:lnTo>
                    <a:pt x="217" y="936"/>
                  </a:lnTo>
                  <a:lnTo>
                    <a:pt x="178" y="1008"/>
                  </a:lnTo>
                  <a:lnTo>
                    <a:pt x="138" y="1087"/>
                  </a:lnTo>
                  <a:lnTo>
                    <a:pt x="112" y="1173"/>
                  </a:lnTo>
                  <a:lnTo>
                    <a:pt x="79" y="1252"/>
                  </a:lnTo>
                  <a:lnTo>
                    <a:pt x="59" y="1337"/>
                  </a:lnTo>
                  <a:lnTo>
                    <a:pt x="39" y="1423"/>
                  </a:lnTo>
                  <a:lnTo>
                    <a:pt x="19" y="1508"/>
                  </a:lnTo>
                  <a:lnTo>
                    <a:pt x="13" y="1601"/>
                  </a:lnTo>
                  <a:lnTo>
                    <a:pt x="6" y="1686"/>
                  </a:lnTo>
                  <a:lnTo>
                    <a:pt x="0" y="1778"/>
                  </a:lnTo>
                  <a:lnTo>
                    <a:pt x="6" y="1844"/>
                  </a:lnTo>
                  <a:lnTo>
                    <a:pt x="6" y="1910"/>
                  </a:lnTo>
                  <a:lnTo>
                    <a:pt x="19" y="1825"/>
                  </a:lnTo>
                  <a:lnTo>
                    <a:pt x="33" y="1739"/>
                  </a:lnTo>
                  <a:lnTo>
                    <a:pt x="46" y="1660"/>
                  </a:lnTo>
                  <a:lnTo>
                    <a:pt x="66" y="1574"/>
                  </a:lnTo>
                  <a:lnTo>
                    <a:pt x="92" y="1495"/>
                  </a:lnTo>
                  <a:lnTo>
                    <a:pt x="118" y="1416"/>
                  </a:lnTo>
                  <a:lnTo>
                    <a:pt x="145" y="1344"/>
                  </a:lnTo>
                  <a:lnTo>
                    <a:pt x="184" y="1271"/>
                  </a:lnTo>
                  <a:lnTo>
                    <a:pt x="217" y="1192"/>
                  </a:lnTo>
                  <a:lnTo>
                    <a:pt x="257" y="1127"/>
                  </a:lnTo>
                  <a:lnTo>
                    <a:pt x="303" y="1054"/>
                  </a:lnTo>
                  <a:lnTo>
                    <a:pt x="350" y="988"/>
                  </a:lnTo>
                  <a:lnTo>
                    <a:pt x="402" y="922"/>
                  </a:lnTo>
                  <a:lnTo>
                    <a:pt x="455" y="863"/>
                  </a:lnTo>
                  <a:lnTo>
                    <a:pt x="508" y="804"/>
                  </a:lnTo>
                  <a:lnTo>
                    <a:pt x="567" y="745"/>
                  </a:lnTo>
                  <a:lnTo>
                    <a:pt x="627" y="692"/>
                  </a:lnTo>
                  <a:lnTo>
                    <a:pt x="693" y="639"/>
                  </a:lnTo>
                  <a:lnTo>
                    <a:pt x="759" y="593"/>
                  </a:lnTo>
                  <a:lnTo>
                    <a:pt x="825" y="547"/>
                  </a:lnTo>
                  <a:lnTo>
                    <a:pt x="891" y="507"/>
                  </a:lnTo>
                  <a:lnTo>
                    <a:pt x="963" y="468"/>
                  </a:lnTo>
                  <a:lnTo>
                    <a:pt x="1036" y="428"/>
                  </a:lnTo>
                  <a:lnTo>
                    <a:pt x="1115" y="396"/>
                  </a:lnTo>
                  <a:lnTo>
                    <a:pt x="1194" y="369"/>
                  </a:lnTo>
                  <a:lnTo>
                    <a:pt x="1274" y="343"/>
                  </a:lnTo>
                  <a:lnTo>
                    <a:pt x="1353" y="323"/>
                  </a:lnTo>
                  <a:lnTo>
                    <a:pt x="1432" y="303"/>
                  </a:lnTo>
                  <a:lnTo>
                    <a:pt x="1518" y="290"/>
                  </a:lnTo>
                  <a:lnTo>
                    <a:pt x="1604" y="277"/>
                  </a:lnTo>
                  <a:lnTo>
                    <a:pt x="1689" y="270"/>
                  </a:lnTo>
                  <a:lnTo>
                    <a:pt x="1775" y="270"/>
                  </a:lnTo>
                  <a:close/>
                  <a:moveTo>
                    <a:pt x="1782" y="2990"/>
                  </a:moveTo>
                  <a:lnTo>
                    <a:pt x="1881" y="2984"/>
                  </a:lnTo>
                  <a:lnTo>
                    <a:pt x="1973" y="2970"/>
                  </a:lnTo>
                  <a:lnTo>
                    <a:pt x="2066" y="2951"/>
                  </a:lnTo>
                  <a:lnTo>
                    <a:pt x="2151" y="2918"/>
                  </a:lnTo>
                  <a:lnTo>
                    <a:pt x="2237" y="2878"/>
                  </a:lnTo>
                  <a:lnTo>
                    <a:pt x="2310" y="2825"/>
                  </a:lnTo>
                  <a:lnTo>
                    <a:pt x="2389" y="2773"/>
                  </a:lnTo>
                  <a:lnTo>
                    <a:pt x="2455" y="2714"/>
                  </a:lnTo>
                  <a:lnTo>
                    <a:pt x="2514" y="2641"/>
                  </a:lnTo>
                  <a:lnTo>
                    <a:pt x="2567" y="2569"/>
                  </a:lnTo>
                  <a:lnTo>
                    <a:pt x="2620" y="2490"/>
                  </a:lnTo>
                  <a:lnTo>
                    <a:pt x="2660" y="2411"/>
                  </a:lnTo>
                  <a:lnTo>
                    <a:pt x="2693" y="2318"/>
                  </a:lnTo>
                  <a:lnTo>
                    <a:pt x="2712" y="2233"/>
                  </a:lnTo>
                  <a:lnTo>
                    <a:pt x="2726" y="2134"/>
                  </a:lnTo>
                  <a:lnTo>
                    <a:pt x="2732" y="2035"/>
                  </a:lnTo>
                  <a:lnTo>
                    <a:pt x="2726" y="1969"/>
                  </a:lnTo>
                  <a:lnTo>
                    <a:pt x="2719" y="1904"/>
                  </a:lnTo>
                  <a:lnTo>
                    <a:pt x="2706" y="1989"/>
                  </a:lnTo>
                  <a:lnTo>
                    <a:pt x="2679" y="2075"/>
                  </a:lnTo>
                  <a:lnTo>
                    <a:pt x="2653" y="2154"/>
                  </a:lnTo>
                  <a:lnTo>
                    <a:pt x="2613" y="2226"/>
                  </a:lnTo>
                  <a:lnTo>
                    <a:pt x="2574" y="2299"/>
                  </a:lnTo>
                  <a:lnTo>
                    <a:pt x="2521" y="2371"/>
                  </a:lnTo>
                  <a:lnTo>
                    <a:pt x="2468" y="2430"/>
                  </a:lnTo>
                  <a:lnTo>
                    <a:pt x="2409" y="2490"/>
                  </a:lnTo>
                  <a:lnTo>
                    <a:pt x="2343" y="2542"/>
                  </a:lnTo>
                  <a:lnTo>
                    <a:pt x="2270" y="2588"/>
                  </a:lnTo>
                  <a:lnTo>
                    <a:pt x="2198" y="2628"/>
                  </a:lnTo>
                  <a:lnTo>
                    <a:pt x="2118" y="2661"/>
                  </a:lnTo>
                  <a:lnTo>
                    <a:pt x="2039" y="2687"/>
                  </a:lnTo>
                  <a:lnTo>
                    <a:pt x="1953" y="2707"/>
                  </a:lnTo>
                  <a:lnTo>
                    <a:pt x="1868" y="2720"/>
                  </a:lnTo>
                  <a:lnTo>
                    <a:pt x="1782" y="2727"/>
                  </a:lnTo>
                  <a:lnTo>
                    <a:pt x="1689" y="2720"/>
                  </a:lnTo>
                  <a:lnTo>
                    <a:pt x="1604" y="2714"/>
                  </a:lnTo>
                  <a:lnTo>
                    <a:pt x="1518" y="2694"/>
                  </a:lnTo>
                  <a:lnTo>
                    <a:pt x="1439" y="2661"/>
                  </a:lnTo>
                  <a:lnTo>
                    <a:pt x="1359" y="2628"/>
                  </a:lnTo>
                  <a:lnTo>
                    <a:pt x="1287" y="2588"/>
                  </a:lnTo>
                  <a:lnTo>
                    <a:pt x="1221" y="2542"/>
                  </a:lnTo>
                  <a:lnTo>
                    <a:pt x="1155" y="2490"/>
                  </a:lnTo>
                  <a:lnTo>
                    <a:pt x="1095" y="2437"/>
                  </a:lnTo>
                  <a:lnTo>
                    <a:pt x="1036" y="2371"/>
                  </a:lnTo>
                  <a:lnTo>
                    <a:pt x="990" y="2305"/>
                  </a:lnTo>
                  <a:lnTo>
                    <a:pt x="944" y="2233"/>
                  </a:lnTo>
                  <a:lnTo>
                    <a:pt x="904" y="2154"/>
                  </a:lnTo>
                  <a:lnTo>
                    <a:pt x="878" y="2075"/>
                  </a:lnTo>
                  <a:lnTo>
                    <a:pt x="851" y="1996"/>
                  </a:lnTo>
                  <a:lnTo>
                    <a:pt x="838" y="1910"/>
                  </a:lnTo>
                  <a:lnTo>
                    <a:pt x="831" y="1976"/>
                  </a:lnTo>
                  <a:lnTo>
                    <a:pt x="825" y="2042"/>
                  </a:lnTo>
                  <a:lnTo>
                    <a:pt x="831" y="2141"/>
                  </a:lnTo>
                  <a:lnTo>
                    <a:pt x="845" y="2233"/>
                  </a:lnTo>
                  <a:lnTo>
                    <a:pt x="871" y="2325"/>
                  </a:lnTo>
                  <a:lnTo>
                    <a:pt x="904" y="2411"/>
                  </a:lnTo>
                  <a:lnTo>
                    <a:pt x="944" y="2496"/>
                  </a:lnTo>
                  <a:lnTo>
                    <a:pt x="990" y="2575"/>
                  </a:lnTo>
                  <a:lnTo>
                    <a:pt x="1043" y="2648"/>
                  </a:lnTo>
                  <a:lnTo>
                    <a:pt x="1109" y="2714"/>
                  </a:lnTo>
                  <a:lnTo>
                    <a:pt x="1175" y="2773"/>
                  </a:lnTo>
                  <a:lnTo>
                    <a:pt x="1247" y="2832"/>
                  </a:lnTo>
                  <a:lnTo>
                    <a:pt x="1326" y="2878"/>
                  </a:lnTo>
                  <a:lnTo>
                    <a:pt x="1412" y="2918"/>
                  </a:lnTo>
                  <a:lnTo>
                    <a:pt x="1498" y="2951"/>
                  </a:lnTo>
                  <a:lnTo>
                    <a:pt x="1590" y="2970"/>
                  </a:lnTo>
                  <a:lnTo>
                    <a:pt x="1683" y="2984"/>
                  </a:lnTo>
                  <a:lnTo>
                    <a:pt x="1782" y="2990"/>
                  </a:lnTo>
                  <a:close/>
                  <a:moveTo>
                    <a:pt x="1782" y="2444"/>
                  </a:moveTo>
                  <a:lnTo>
                    <a:pt x="1821" y="2444"/>
                  </a:lnTo>
                  <a:lnTo>
                    <a:pt x="1861" y="2437"/>
                  </a:lnTo>
                  <a:lnTo>
                    <a:pt x="1901" y="2430"/>
                  </a:lnTo>
                  <a:lnTo>
                    <a:pt x="1940" y="2417"/>
                  </a:lnTo>
                  <a:lnTo>
                    <a:pt x="1973" y="2397"/>
                  </a:lnTo>
                  <a:lnTo>
                    <a:pt x="2006" y="2378"/>
                  </a:lnTo>
                  <a:lnTo>
                    <a:pt x="2039" y="2351"/>
                  </a:lnTo>
                  <a:lnTo>
                    <a:pt x="2066" y="2325"/>
                  </a:lnTo>
                  <a:lnTo>
                    <a:pt x="2092" y="2299"/>
                  </a:lnTo>
                  <a:lnTo>
                    <a:pt x="2118" y="2266"/>
                  </a:lnTo>
                  <a:lnTo>
                    <a:pt x="2138" y="2233"/>
                  </a:lnTo>
                  <a:lnTo>
                    <a:pt x="2151" y="2200"/>
                  </a:lnTo>
                  <a:lnTo>
                    <a:pt x="2171" y="2160"/>
                  </a:lnTo>
                  <a:lnTo>
                    <a:pt x="2178" y="2121"/>
                  </a:lnTo>
                  <a:lnTo>
                    <a:pt x="2184" y="2081"/>
                  </a:lnTo>
                  <a:lnTo>
                    <a:pt x="2184" y="2042"/>
                  </a:lnTo>
                  <a:lnTo>
                    <a:pt x="2178" y="1969"/>
                  </a:lnTo>
                  <a:lnTo>
                    <a:pt x="2165" y="1910"/>
                  </a:lnTo>
                  <a:lnTo>
                    <a:pt x="2138" y="1963"/>
                  </a:lnTo>
                  <a:lnTo>
                    <a:pt x="2105" y="2015"/>
                  </a:lnTo>
                  <a:lnTo>
                    <a:pt x="2066" y="2062"/>
                  </a:lnTo>
                  <a:lnTo>
                    <a:pt x="2019" y="2101"/>
                  </a:lnTo>
                  <a:lnTo>
                    <a:pt x="1967" y="2134"/>
                  </a:lnTo>
                  <a:lnTo>
                    <a:pt x="1907" y="2160"/>
                  </a:lnTo>
                  <a:lnTo>
                    <a:pt x="1848" y="2174"/>
                  </a:lnTo>
                  <a:lnTo>
                    <a:pt x="1782" y="2180"/>
                  </a:lnTo>
                  <a:lnTo>
                    <a:pt x="1716" y="2174"/>
                  </a:lnTo>
                  <a:lnTo>
                    <a:pt x="1650" y="2160"/>
                  </a:lnTo>
                  <a:lnTo>
                    <a:pt x="1597" y="2134"/>
                  </a:lnTo>
                  <a:lnTo>
                    <a:pt x="1544" y="2108"/>
                  </a:lnTo>
                  <a:lnTo>
                    <a:pt x="1491" y="2062"/>
                  </a:lnTo>
                  <a:lnTo>
                    <a:pt x="1452" y="2015"/>
                  </a:lnTo>
                  <a:lnTo>
                    <a:pt x="1419" y="1963"/>
                  </a:lnTo>
                  <a:lnTo>
                    <a:pt x="1399" y="1910"/>
                  </a:lnTo>
                  <a:lnTo>
                    <a:pt x="1379" y="1976"/>
                  </a:lnTo>
                  <a:lnTo>
                    <a:pt x="1373" y="2042"/>
                  </a:lnTo>
                  <a:lnTo>
                    <a:pt x="1373" y="2081"/>
                  </a:lnTo>
                  <a:lnTo>
                    <a:pt x="1379" y="2121"/>
                  </a:lnTo>
                  <a:lnTo>
                    <a:pt x="1392" y="2160"/>
                  </a:lnTo>
                  <a:lnTo>
                    <a:pt x="1406" y="2200"/>
                  </a:lnTo>
                  <a:lnTo>
                    <a:pt x="1419" y="2233"/>
                  </a:lnTo>
                  <a:lnTo>
                    <a:pt x="1439" y="2266"/>
                  </a:lnTo>
                  <a:lnTo>
                    <a:pt x="1465" y="2299"/>
                  </a:lnTo>
                  <a:lnTo>
                    <a:pt x="1491" y="2325"/>
                  </a:lnTo>
                  <a:lnTo>
                    <a:pt x="1518" y="2351"/>
                  </a:lnTo>
                  <a:lnTo>
                    <a:pt x="1551" y="2378"/>
                  </a:lnTo>
                  <a:lnTo>
                    <a:pt x="1584" y="2397"/>
                  </a:lnTo>
                  <a:lnTo>
                    <a:pt x="1623" y="2417"/>
                  </a:lnTo>
                  <a:lnTo>
                    <a:pt x="1656" y="2430"/>
                  </a:lnTo>
                  <a:lnTo>
                    <a:pt x="1696" y="2437"/>
                  </a:lnTo>
                  <a:lnTo>
                    <a:pt x="1736" y="2444"/>
                  </a:lnTo>
                  <a:lnTo>
                    <a:pt x="1782" y="2444"/>
                  </a:lnTo>
                  <a:close/>
                  <a:moveTo>
                    <a:pt x="1775" y="1094"/>
                  </a:moveTo>
                  <a:lnTo>
                    <a:pt x="1709" y="1094"/>
                  </a:lnTo>
                  <a:lnTo>
                    <a:pt x="1637" y="1107"/>
                  </a:lnTo>
                  <a:lnTo>
                    <a:pt x="1577" y="1127"/>
                  </a:lnTo>
                  <a:lnTo>
                    <a:pt x="1511" y="1146"/>
                  </a:lnTo>
                  <a:lnTo>
                    <a:pt x="1452" y="1173"/>
                  </a:lnTo>
                  <a:lnTo>
                    <a:pt x="1392" y="1212"/>
                  </a:lnTo>
                  <a:lnTo>
                    <a:pt x="1340" y="1252"/>
                  </a:lnTo>
                  <a:lnTo>
                    <a:pt x="1293" y="1291"/>
                  </a:lnTo>
                  <a:lnTo>
                    <a:pt x="1247" y="1344"/>
                  </a:lnTo>
                  <a:lnTo>
                    <a:pt x="1208" y="1396"/>
                  </a:lnTo>
                  <a:lnTo>
                    <a:pt x="1175" y="1449"/>
                  </a:lnTo>
                  <a:lnTo>
                    <a:pt x="1148" y="1508"/>
                  </a:lnTo>
                  <a:lnTo>
                    <a:pt x="1122" y="1574"/>
                  </a:lnTo>
                  <a:lnTo>
                    <a:pt x="1109" y="1640"/>
                  </a:lnTo>
                  <a:lnTo>
                    <a:pt x="1095" y="1706"/>
                  </a:lnTo>
                  <a:lnTo>
                    <a:pt x="1095" y="1778"/>
                  </a:lnTo>
                  <a:lnTo>
                    <a:pt x="1095" y="1844"/>
                  </a:lnTo>
                  <a:lnTo>
                    <a:pt x="1109" y="1910"/>
                  </a:lnTo>
                  <a:lnTo>
                    <a:pt x="1122" y="1851"/>
                  </a:lnTo>
                  <a:lnTo>
                    <a:pt x="1142" y="1798"/>
                  </a:lnTo>
                  <a:lnTo>
                    <a:pt x="1161" y="1739"/>
                  </a:lnTo>
                  <a:lnTo>
                    <a:pt x="1194" y="1693"/>
                  </a:lnTo>
                  <a:lnTo>
                    <a:pt x="1221" y="1640"/>
                  </a:lnTo>
                  <a:lnTo>
                    <a:pt x="1260" y="1594"/>
                  </a:lnTo>
                  <a:lnTo>
                    <a:pt x="1300" y="1555"/>
                  </a:lnTo>
                  <a:lnTo>
                    <a:pt x="1340" y="1515"/>
                  </a:lnTo>
                  <a:lnTo>
                    <a:pt x="1386" y="1482"/>
                  </a:lnTo>
                  <a:lnTo>
                    <a:pt x="1439" y="1449"/>
                  </a:lnTo>
                  <a:lnTo>
                    <a:pt x="1485" y="1423"/>
                  </a:lnTo>
                  <a:lnTo>
                    <a:pt x="1544" y="1403"/>
                  </a:lnTo>
                  <a:lnTo>
                    <a:pt x="1597" y="1383"/>
                  </a:lnTo>
                  <a:lnTo>
                    <a:pt x="1656" y="1370"/>
                  </a:lnTo>
                  <a:lnTo>
                    <a:pt x="1716" y="1364"/>
                  </a:lnTo>
                  <a:lnTo>
                    <a:pt x="1775" y="1357"/>
                  </a:lnTo>
                  <a:lnTo>
                    <a:pt x="1841" y="1357"/>
                  </a:lnTo>
                  <a:lnTo>
                    <a:pt x="1901" y="1370"/>
                  </a:lnTo>
                  <a:lnTo>
                    <a:pt x="1960" y="1383"/>
                  </a:lnTo>
                  <a:lnTo>
                    <a:pt x="2013" y="1396"/>
                  </a:lnTo>
                  <a:lnTo>
                    <a:pt x="2066" y="1423"/>
                  </a:lnTo>
                  <a:lnTo>
                    <a:pt x="2118" y="1449"/>
                  </a:lnTo>
                  <a:lnTo>
                    <a:pt x="2171" y="1482"/>
                  </a:lnTo>
                  <a:lnTo>
                    <a:pt x="2217" y="1515"/>
                  </a:lnTo>
                  <a:lnTo>
                    <a:pt x="2257" y="1555"/>
                  </a:lnTo>
                  <a:lnTo>
                    <a:pt x="2297" y="1594"/>
                  </a:lnTo>
                  <a:lnTo>
                    <a:pt x="2336" y="1640"/>
                  </a:lnTo>
                  <a:lnTo>
                    <a:pt x="2363" y="1686"/>
                  </a:lnTo>
                  <a:lnTo>
                    <a:pt x="2396" y="1739"/>
                  </a:lnTo>
                  <a:lnTo>
                    <a:pt x="2415" y="1792"/>
                  </a:lnTo>
                  <a:lnTo>
                    <a:pt x="2435" y="1851"/>
                  </a:lnTo>
                  <a:lnTo>
                    <a:pt x="2448" y="1904"/>
                  </a:lnTo>
                  <a:lnTo>
                    <a:pt x="2462" y="1844"/>
                  </a:lnTo>
                  <a:lnTo>
                    <a:pt x="2462" y="1772"/>
                  </a:lnTo>
                  <a:lnTo>
                    <a:pt x="2462" y="1706"/>
                  </a:lnTo>
                  <a:lnTo>
                    <a:pt x="2448" y="1634"/>
                  </a:lnTo>
                  <a:lnTo>
                    <a:pt x="2429" y="1574"/>
                  </a:lnTo>
                  <a:lnTo>
                    <a:pt x="2409" y="1508"/>
                  </a:lnTo>
                  <a:lnTo>
                    <a:pt x="2382" y="1449"/>
                  </a:lnTo>
                  <a:lnTo>
                    <a:pt x="2343" y="1390"/>
                  </a:lnTo>
                  <a:lnTo>
                    <a:pt x="2303" y="1337"/>
                  </a:lnTo>
                  <a:lnTo>
                    <a:pt x="2264" y="1291"/>
                  </a:lnTo>
                  <a:lnTo>
                    <a:pt x="2211" y="1245"/>
                  </a:lnTo>
                  <a:lnTo>
                    <a:pt x="2158" y="1206"/>
                  </a:lnTo>
                  <a:lnTo>
                    <a:pt x="2105" y="1173"/>
                  </a:lnTo>
                  <a:lnTo>
                    <a:pt x="2046" y="1146"/>
                  </a:lnTo>
                  <a:lnTo>
                    <a:pt x="1980" y="1120"/>
                  </a:lnTo>
                  <a:lnTo>
                    <a:pt x="1914" y="1107"/>
                  </a:lnTo>
                  <a:lnTo>
                    <a:pt x="1848" y="1094"/>
                  </a:lnTo>
                  <a:lnTo>
                    <a:pt x="1775" y="109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auto">
            <a:xfrm>
              <a:off x="6645" y="10813"/>
              <a:ext cx="1657" cy="994"/>
            </a:xfrm>
            <a:custGeom>
              <a:avLst/>
              <a:gdLst/>
              <a:ahLst/>
              <a:cxnLst>
                <a:cxn ang="0">
                  <a:pos x="904" y="329"/>
                </a:cxn>
                <a:cxn ang="0">
                  <a:pos x="1043" y="355"/>
                </a:cxn>
                <a:cxn ang="0">
                  <a:pos x="1181" y="401"/>
                </a:cxn>
                <a:cxn ang="0">
                  <a:pos x="1300" y="474"/>
                </a:cxn>
                <a:cxn ang="0">
                  <a:pos x="1412" y="566"/>
                </a:cxn>
                <a:cxn ang="0">
                  <a:pos x="1498" y="671"/>
                </a:cxn>
                <a:cxn ang="0">
                  <a:pos x="1577" y="790"/>
                </a:cxn>
                <a:cxn ang="0">
                  <a:pos x="1624" y="922"/>
                </a:cxn>
                <a:cxn ang="0">
                  <a:pos x="1657" y="915"/>
                </a:cxn>
                <a:cxn ang="0">
                  <a:pos x="1657" y="744"/>
                </a:cxn>
                <a:cxn ang="0">
                  <a:pos x="1624" y="586"/>
                </a:cxn>
                <a:cxn ang="0">
                  <a:pos x="1558" y="434"/>
                </a:cxn>
                <a:cxn ang="0">
                  <a:pos x="1465" y="303"/>
                </a:cxn>
                <a:cxn ang="0">
                  <a:pos x="1353" y="191"/>
                </a:cxn>
                <a:cxn ang="0">
                  <a:pos x="1221" y="105"/>
                </a:cxn>
                <a:cxn ang="0">
                  <a:pos x="1076" y="39"/>
                </a:cxn>
                <a:cxn ang="0">
                  <a:pos x="911" y="6"/>
                </a:cxn>
                <a:cxn ang="0">
                  <a:pos x="739" y="6"/>
                </a:cxn>
                <a:cxn ang="0">
                  <a:pos x="581" y="39"/>
                </a:cxn>
                <a:cxn ang="0">
                  <a:pos x="429" y="105"/>
                </a:cxn>
                <a:cxn ang="0">
                  <a:pos x="297" y="191"/>
                </a:cxn>
                <a:cxn ang="0">
                  <a:pos x="185" y="303"/>
                </a:cxn>
                <a:cxn ang="0">
                  <a:pos x="99" y="441"/>
                </a:cxn>
                <a:cxn ang="0">
                  <a:pos x="33" y="586"/>
                </a:cxn>
                <a:cxn ang="0">
                  <a:pos x="0" y="750"/>
                </a:cxn>
                <a:cxn ang="0">
                  <a:pos x="0" y="915"/>
                </a:cxn>
                <a:cxn ang="0">
                  <a:pos x="33" y="922"/>
                </a:cxn>
                <a:cxn ang="0">
                  <a:pos x="79" y="790"/>
                </a:cxn>
                <a:cxn ang="0">
                  <a:pos x="152" y="671"/>
                </a:cxn>
                <a:cxn ang="0">
                  <a:pos x="244" y="566"/>
                </a:cxn>
                <a:cxn ang="0">
                  <a:pos x="350" y="474"/>
                </a:cxn>
                <a:cxn ang="0">
                  <a:pos x="475" y="408"/>
                </a:cxn>
                <a:cxn ang="0">
                  <a:pos x="607" y="355"/>
                </a:cxn>
                <a:cxn ang="0">
                  <a:pos x="752" y="329"/>
                </a:cxn>
              </a:cxnLst>
              <a:rect l="0" t="0" r="r" b="b"/>
              <a:pathLst>
                <a:path w="1657" h="994">
                  <a:moveTo>
                    <a:pt x="825" y="329"/>
                  </a:moveTo>
                  <a:lnTo>
                    <a:pt x="904" y="329"/>
                  </a:lnTo>
                  <a:lnTo>
                    <a:pt x="977" y="342"/>
                  </a:lnTo>
                  <a:lnTo>
                    <a:pt x="1043" y="355"/>
                  </a:lnTo>
                  <a:lnTo>
                    <a:pt x="1115" y="375"/>
                  </a:lnTo>
                  <a:lnTo>
                    <a:pt x="1181" y="401"/>
                  </a:lnTo>
                  <a:lnTo>
                    <a:pt x="1241" y="434"/>
                  </a:lnTo>
                  <a:lnTo>
                    <a:pt x="1300" y="474"/>
                  </a:lnTo>
                  <a:lnTo>
                    <a:pt x="1359" y="520"/>
                  </a:lnTo>
                  <a:lnTo>
                    <a:pt x="1412" y="566"/>
                  </a:lnTo>
                  <a:lnTo>
                    <a:pt x="1458" y="612"/>
                  </a:lnTo>
                  <a:lnTo>
                    <a:pt x="1498" y="671"/>
                  </a:lnTo>
                  <a:lnTo>
                    <a:pt x="1538" y="731"/>
                  </a:lnTo>
                  <a:lnTo>
                    <a:pt x="1577" y="790"/>
                  </a:lnTo>
                  <a:lnTo>
                    <a:pt x="1604" y="856"/>
                  </a:lnTo>
                  <a:lnTo>
                    <a:pt x="1624" y="922"/>
                  </a:lnTo>
                  <a:lnTo>
                    <a:pt x="1643" y="994"/>
                  </a:lnTo>
                  <a:lnTo>
                    <a:pt x="1657" y="915"/>
                  </a:lnTo>
                  <a:lnTo>
                    <a:pt x="1657" y="829"/>
                  </a:lnTo>
                  <a:lnTo>
                    <a:pt x="1657" y="744"/>
                  </a:lnTo>
                  <a:lnTo>
                    <a:pt x="1643" y="665"/>
                  </a:lnTo>
                  <a:lnTo>
                    <a:pt x="1624" y="586"/>
                  </a:lnTo>
                  <a:lnTo>
                    <a:pt x="1591" y="507"/>
                  </a:lnTo>
                  <a:lnTo>
                    <a:pt x="1558" y="434"/>
                  </a:lnTo>
                  <a:lnTo>
                    <a:pt x="1518" y="368"/>
                  </a:lnTo>
                  <a:lnTo>
                    <a:pt x="1465" y="303"/>
                  </a:lnTo>
                  <a:lnTo>
                    <a:pt x="1412" y="243"/>
                  </a:lnTo>
                  <a:lnTo>
                    <a:pt x="1353" y="191"/>
                  </a:lnTo>
                  <a:lnTo>
                    <a:pt x="1293" y="145"/>
                  </a:lnTo>
                  <a:lnTo>
                    <a:pt x="1221" y="105"/>
                  </a:lnTo>
                  <a:lnTo>
                    <a:pt x="1148" y="65"/>
                  </a:lnTo>
                  <a:lnTo>
                    <a:pt x="1076" y="39"/>
                  </a:lnTo>
                  <a:lnTo>
                    <a:pt x="996" y="19"/>
                  </a:lnTo>
                  <a:lnTo>
                    <a:pt x="911" y="6"/>
                  </a:lnTo>
                  <a:lnTo>
                    <a:pt x="825" y="0"/>
                  </a:lnTo>
                  <a:lnTo>
                    <a:pt x="739" y="6"/>
                  </a:lnTo>
                  <a:lnTo>
                    <a:pt x="660" y="19"/>
                  </a:lnTo>
                  <a:lnTo>
                    <a:pt x="581" y="39"/>
                  </a:lnTo>
                  <a:lnTo>
                    <a:pt x="501" y="65"/>
                  </a:lnTo>
                  <a:lnTo>
                    <a:pt x="429" y="105"/>
                  </a:lnTo>
                  <a:lnTo>
                    <a:pt x="363" y="145"/>
                  </a:lnTo>
                  <a:lnTo>
                    <a:pt x="297" y="191"/>
                  </a:lnTo>
                  <a:lnTo>
                    <a:pt x="237" y="250"/>
                  </a:lnTo>
                  <a:lnTo>
                    <a:pt x="185" y="303"/>
                  </a:lnTo>
                  <a:lnTo>
                    <a:pt x="138" y="368"/>
                  </a:lnTo>
                  <a:lnTo>
                    <a:pt x="99" y="441"/>
                  </a:lnTo>
                  <a:lnTo>
                    <a:pt x="59" y="513"/>
                  </a:lnTo>
                  <a:lnTo>
                    <a:pt x="33" y="586"/>
                  </a:lnTo>
                  <a:lnTo>
                    <a:pt x="13" y="665"/>
                  </a:lnTo>
                  <a:lnTo>
                    <a:pt x="0" y="750"/>
                  </a:lnTo>
                  <a:lnTo>
                    <a:pt x="0" y="836"/>
                  </a:lnTo>
                  <a:lnTo>
                    <a:pt x="0" y="915"/>
                  </a:lnTo>
                  <a:lnTo>
                    <a:pt x="13" y="994"/>
                  </a:lnTo>
                  <a:lnTo>
                    <a:pt x="33" y="922"/>
                  </a:lnTo>
                  <a:lnTo>
                    <a:pt x="53" y="856"/>
                  </a:lnTo>
                  <a:lnTo>
                    <a:pt x="79" y="790"/>
                  </a:lnTo>
                  <a:lnTo>
                    <a:pt x="112" y="731"/>
                  </a:lnTo>
                  <a:lnTo>
                    <a:pt x="152" y="671"/>
                  </a:lnTo>
                  <a:lnTo>
                    <a:pt x="198" y="619"/>
                  </a:lnTo>
                  <a:lnTo>
                    <a:pt x="244" y="566"/>
                  </a:lnTo>
                  <a:lnTo>
                    <a:pt x="297" y="520"/>
                  </a:lnTo>
                  <a:lnTo>
                    <a:pt x="350" y="474"/>
                  </a:lnTo>
                  <a:lnTo>
                    <a:pt x="409" y="434"/>
                  </a:lnTo>
                  <a:lnTo>
                    <a:pt x="475" y="408"/>
                  </a:lnTo>
                  <a:lnTo>
                    <a:pt x="541" y="375"/>
                  </a:lnTo>
                  <a:lnTo>
                    <a:pt x="607" y="355"/>
                  </a:lnTo>
                  <a:lnTo>
                    <a:pt x="680" y="342"/>
                  </a:lnTo>
                  <a:lnTo>
                    <a:pt x="752" y="329"/>
                  </a:lnTo>
                  <a:lnTo>
                    <a:pt x="825" y="32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auto">
            <a:xfrm>
              <a:off x="6546" y="10154"/>
              <a:ext cx="2422" cy="1581"/>
            </a:xfrm>
            <a:custGeom>
              <a:avLst/>
              <a:gdLst/>
              <a:ahLst/>
              <a:cxnLst>
                <a:cxn ang="0">
                  <a:pos x="1062" y="329"/>
                </a:cxn>
                <a:cxn ang="0">
                  <a:pos x="1326" y="375"/>
                </a:cxn>
                <a:cxn ang="0">
                  <a:pos x="1577" y="474"/>
                </a:cxn>
                <a:cxn ang="0">
                  <a:pos x="1795" y="606"/>
                </a:cxn>
                <a:cxn ang="0">
                  <a:pos x="1993" y="777"/>
                </a:cxn>
                <a:cxn ang="0">
                  <a:pos x="2158" y="975"/>
                </a:cxn>
                <a:cxn ang="0">
                  <a:pos x="2284" y="1205"/>
                </a:cxn>
                <a:cxn ang="0">
                  <a:pos x="2376" y="1449"/>
                </a:cxn>
                <a:cxn ang="0">
                  <a:pos x="2409" y="1581"/>
                </a:cxn>
                <a:cxn ang="0">
                  <a:pos x="2422" y="1534"/>
                </a:cxn>
                <a:cxn ang="0">
                  <a:pos x="2416" y="1409"/>
                </a:cxn>
                <a:cxn ang="0">
                  <a:pos x="2402" y="1258"/>
                </a:cxn>
                <a:cxn ang="0">
                  <a:pos x="2376" y="1113"/>
                </a:cxn>
                <a:cxn ang="0">
                  <a:pos x="2330" y="975"/>
                </a:cxn>
                <a:cxn ang="0">
                  <a:pos x="2270" y="843"/>
                </a:cxn>
                <a:cxn ang="0">
                  <a:pos x="2204" y="718"/>
                </a:cxn>
                <a:cxn ang="0">
                  <a:pos x="2125" y="599"/>
                </a:cxn>
                <a:cxn ang="0">
                  <a:pos x="2033" y="487"/>
                </a:cxn>
                <a:cxn ang="0">
                  <a:pos x="1927" y="389"/>
                </a:cxn>
                <a:cxn ang="0">
                  <a:pos x="1815" y="296"/>
                </a:cxn>
                <a:cxn ang="0">
                  <a:pos x="1696" y="217"/>
                </a:cxn>
                <a:cxn ang="0">
                  <a:pos x="1571" y="145"/>
                </a:cxn>
                <a:cxn ang="0">
                  <a:pos x="1439" y="92"/>
                </a:cxn>
                <a:cxn ang="0">
                  <a:pos x="1300" y="46"/>
                </a:cxn>
                <a:cxn ang="0">
                  <a:pos x="1148" y="20"/>
                </a:cxn>
                <a:cxn ang="0">
                  <a:pos x="1003" y="0"/>
                </a:cxn>
                <a:cxn ang="0">
                  <a:pos x="798" y="7"/>
                </a:cxn>
                <a:cxn ang="0">
                  <a:pos x="567" y="46"/>
                </a:cxn>
                <a:cxn ang="0">
                  <a:pos x="343" y="119"/>
                </a:cxn>
                <a:cxn ang="0">
                  <a:pos x="138" y="231"/>
                </a:cxn>
                <a:cxn ang="0">
                  <a:pos x="39" y="303"/>
                </a:cxn>
                <a:cxn ang="0">
                  <a:pos x="39" y="395"/>
                </a:cxn>
                <a:cxn ang="0">
                  <a:pos x="20" y="566"/>
                </a:cxn>
                <a:cxn ang="0">
                  <a:pos x="99" y="580"/>
                </a:cxn>
                <a:cxn ang="0">
                  <a:pos x="310" y="455"/>
                </a:cxn>
                <a:cxn ang="0">
                  <a:pos x="548" y="375"/>
                </a:cxn>
                <a:cxn ang="0">
                  <a:pos x="792" y="329"/>
                </a:cxn>
              </a:cxnLst>
              <a:rect l="0" t="0" r="r" b="b"/>
              <a:pathLst>
                <a:path w="2422" h="1581">
                  <a:moveTo>
                    <a:pt x="924" y="323"/>
                  </a:moveTo>
                  <a:lnTo>
                    <a:pt x="1062" y="329"/>
                  </a:lnTo>
                  <a:lnTo>
                    <a:pt x="1194" y="349"/>
                  </a:lnTo>
                  <a:lnTo>
                    <a:pt x="1326" y="375"/>
                  </a:lnTo>
                  <a:lnTo>
                    <a:pt x="1452" y="422"/>
                  </a:lnTo>
                  <a:lnTo>
                    <a:pt x="1577" y="474"/>
                  </a:lnTo>
                  <a:lnTo>
                    <a:pt x="1690" y="534"/>
                  </a:lnTo>
                  <a:lnTo>
                    <a:pt x="1795" y="606"/>
                  </a:lnTo>
                  <a:lnTo>
                    <a:pt x="1901" y="685"/>
                  </a:lnTo>
                  <a:lnTo>
                    <a:pt x="1993" y="777"/>
                  </a:lnTo>
                  <a:lnTo>
                    <a:pt x="2079" y="869"/>
                  </a:lnTo>
                  <a:lnTo>
                    <a:pt x="2158" y="975"/>
                  </a:lnTo>
                  <a:lnTo>
                    <a:pt x="2231" y="1087"/>
                  </a:lnTo>
                  <a:lnTo>
                    <a:pt x="2284" y="1205"/>
                  </a:lnTo>
                  <a:lnTo>
                    <a:pt x="2336" y="1324"/>
                  </a:lnTo>
                  <a:lnTo>
                    <a:pt x="2376" y="1449"/>
                  </a:lnTo>
                  <a:lnTo>
                    <a:pt x="2402" y="1581"/>
                  </a:lnTo>
                  <a:lnTo>
                    <a:pt x="2409" y="1581"/>
                  </a:lnTo>
                  <a:lnTo>
                    <a:pt x="2416" y="1581"/>
                  </a:lnTo>
                  <a:lnTo>
                    <a:pt x="2422" y="1534"/>
                  </a:lnTo>
                  <a:lnTo>
                    <a:pt x="2422" y="1488"/>
                  </a:lnTo>
                  <a:lnTo>
                    <a:pt x="2416" y="1409"/>
                  </a:lnTo>
                  <a:lnTo>
                    <a:pt x="2416" y="1337"/>
                  </a:lnTo>
                  <a:lnTo>
                    <a:pt x="2402" y="1258"/>
                  </a:lnTo>
                  <a:lnTo>
                    <a:pt x="2389" y="1185"/>
                  </a:lnTo>
                  <a:lnTo>
                    <a:pt x="2376" y="1113"/>
                  </a:lnTo>
                  <a:lnTo>
                    <a:pt x="2350" y="1047"/>
                  </a:lnTo>
                  <a:lnTo>
                    <a:pt x="2330" y="975"/>
                  </a:lnTo>
                  <a:lnTo>
                    <a:pt x="2303" y="909"/>
                  </a:lnTo>
                  <a:lnTo>
                    <a:pt x="2270" y="843"/>
                  </a:lnTo>
                  <a:lnTo>
                    <a:pt x="2237" y="777"/>
                  </a:lnTo>
                  <a:lnTo>
                    <a:pt x="2204" y="718"/>
                  </a:lnTo>
                  <a:lnTo>
                    <a:pt x="2165" y="659"/>
                  </a:lnTo>
                  <a:lnTo>
                    <a:pt x="2125" y="599"/>
                  </a:lnTo>
                  <a:lnTo>
                    <a:pt x="2079" y="540"/>
                  </a:lnTo>
                  <a:lnTo>
                    <a:pt x="2033" y="487"/>
                  </a:lnTo>
                  <a:lnTo>
                    <a:pt x="1980" y="435"/>
                  </a:lnTo>
                  <a:lnTo>
                    <a:pt x="1927" y="389"/>
                  </a:lnTo>
                  <a:lnTo>
                    <a:pt x="1874" y="336"/>
                  </a:lnTo>
                  <a:lnTo>
                    <a:pt x="1815" y="296"/>
                  </a:lnTo>
                  <a:lnTo>
                    <a:pt x="1762" y="250"/>
                  </a:lnTo>
                  <a:lnTo>
                    <a:pt x="1696" y="217"/>
                  </a:lnTo>
                  <a:lnTo>
                    <a:pt x="1637" y="178"/>
                  </a:lnTo>
                  <a:lnTo>
                    <a:pt x="1571" y="145"/>
                  </a:lnTo>
                  <a:lnTo>
                    <a:pt x="1505" y="119"/>
                  </a:lnTo>
                  <a:lnTo>
                    <a:pt x="1439" y="92"/>
                  </a:lnTo>
                  <a:lnTo>
                    <a:pt x="1366" y="66"/>
                  </a:lnTo>
                  <a:lnTo>
                    <a:pt x="1300" y="46"/>
                  </a:lnTo>
                  <a:lnTo>
                    <a:pt x="1227" y="33"/>
                  </a:lnTo>
                  <a:lnTo>
                    <a:pt x="1148" y="20"/>
                  </a:lnTo>
                  <a:lnTo>
                    <a:pt x="1076" y="7"/>
                  </a:lnTo>
                  <a:lnTo>
                    <a:pt x="1003" y="0"/>
                  </a:lnTo>
                  <a:lnTo>
                    <a:pt x="924" y="0"/>
                  </a:lnTo>
                  <a:lnTo>
                    <a:pt x="798" y="7"/>
                  </a:lnTo>
                  <a:lnTo>
                    <a:pt x="680" y="20"/>
                  </a:lnTo>
                  <a:lnTo>
                    <a:pt x="567" y="46"/>
                  </a:lnTo>
                  <a:lnTo>
                    <a:pt x="449" y="79"/>
                  </a:lnTo>
                  <a:lnTo>
                    <a:pt x="343" y="119"/>
                  </a:lnTo>
                  <a:lnTo>
                    <a:pt x="237" y="171"/>
                  </a:lnTo>
                  <a:lnTo>
                    <a:pt x="138" y="231"/>
                  </a:lnTo>
                  <a:lnTo>
                    <a:pt x="39" y="296"/>
                  </a:lnTo>
                  <a:lnTo>
                    <a:pt x="39" y="303"/>
                  </a:lnTo>
                  <a:lnTo>
                    <a:pt x="39" y="310"/>
                  </a:lnTo>
                  <a:lnTo>
                    <a:pt x="39" y="395"/>
                  </a:lnTo>
                  <a:lnTo>
                    <a:pt x="33" y="481"/>
                  </a:lnTo>
                  <a:lnTo>
                    <a:pt x="20" y="566"/>
                  </a:lnTo>
                  <a:lnTo>
                    <a:pt x="0" y="652"/>
                  </a:lnTo>
                  <a:lnTo>
                    <a:pt x="99" y="580"/>
                  </a:lnTo>
                  <a:lnTo>
                    <a:pt x="204" y="514"/>
                  </a:lnTo>
                  <a:lnTo>
                    <a:pt x="310" y="455"/>
                  </a:lnTo>
                  <a:lnTo>
                    <a:pt x="429" y="408"/>
                  </a:lnTo>
                  <a:lnTo>
                    <a:pt x="548" y="375"/>
                  </a:lnTo>
                  <a:lnTo>
                    <a:pt x="666" y="349"/>
                  </a:lnTo>
                  <a:lnTo>
                    <a:pt x="792" y="329"/>
                  </a:lnTo>
                  <a:lnTo>
                    <a:pt x="924" y="32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auto">
            <a:xfrm>
              <a:off x="6981" y="11807"/>
              <a:ext cx="984" cy="652"/>
            </a:xfrm>
            <a:custGeom>
              <a:avLst/>
              <a:gdLst/>
              <a:ahLst/>
              <a:cxnLst>
                <a:cxn ang="0">
                  <a:pos x="495" y="652"/>
                </a:cxn>
                <a:cxn ang="0">
                  <a:pos x="542" y="652"/>
                </a:cxn>
                <a:cxn ang="0">
                  <a:pos x="594" y="645"/>
                </a:cxn>
                <a:cxn ang="0">
                  <a:pos x="641" y="632"/>
                </a:cxn>
                <a:cxn ang="0">
                  <a:pos x="687" y="612"/>
                </a:cxn>
                <a:cxn ang="0">
                  <a:pos x="726" y="593"/>
                </a:cxn>
                <a:cxn ang="0">
                  <a:pos x="766" y="573"/>
                </a:cxn>
                <a:cxn ang="0">
                  <a:pos x="806" y="540"/>
                </a:cxn>
                <a:cxn ang="0">
                  <a:pos x="839" y="507"/>
                </a:cxn>
                <a:cxn ang="0">
                  <a:pos x="872" y="474"/>
                </a:cxn>
                <a:cxn ang="0">
                  <a:pos x="905" y="435"/>
                </a:cxn>
                <a:cxn ang="0">
                  <a:pos x="924" y="395"/>
                </a:cxn>
                <a:cxn ang="0">
                  <a:pos x="951" y="356"/>
                </a:cxn>
                <a:cxn ang="0">
                  <a:pos x="964" y="309"/>
                </a:cxn>
                <a:cxn ang="0">
                  <a:pos x="977" y="257"/>
                </a:cxn>
                <a:cxn ang="0">
                  <a:pos x="984" y="211"/>
                </a:cxn>
                <a:cxn ang="0">
                  <a:pos x="984" y="158"/>
                </a:cxn>
                <a:cxn ang="0">
                  <a:pos x="984" y="119"/>
                </a:cxn>
                <a:cxn ang="0">
                  <a:pos x="977" y="79"/>
                </a:cxn>
                <a:cxn ang="0">
                  <a:pos x="971" y="40"/>
                </a:cxn>
                <a:cxn ang="0">
                  <a:pos x="957" y="0"/>
                </a:cxn>
                <a:cxn ang="0">
                  <a:pos x="924" y="72"/>
                </a:cxn>
                <a:cxn ang="0">
                  <a:pos x="885" y="132"/>
                </a:cxn>
                <a:cxn ang="0">
                  <a:pos x="839" y="191"/>
                </a:cxn>
                <a:cxn ang="0">
                  <a:pos x="779" y="237"/>
                </a:cxn>
                <a:cxn ang="0">
                  <a:pos x="713" y="277"/>
                </a:cxn>
                <a:cxn ang="0">
                  <a:pos x="647" y="303"/>
                </a:cxn>
                <a:cxn ang="0">
                  <a:pos x="575" y="323"/>
                </a:cxn>
                <a:cxn ang="0">
                  <a:pos x="495" y="329"/>
                </a:cxn>
                <a:cxn ang="0">
                  <a:pos x="416" y="323"/>
                </a:cxn>
                <a:cxn ang="0">
                  <a:pos x="337" y="309"/>
                </a:cxn>
                <a:cxn ang="0">
                  <a:pos x="271" y="277"/>
                </a:cxn>
                <a:cxn ang="0">
                  <a:pos x="205" y="237"/>
                </a:cxn>
                <a:cxn ang="0">
                  <a:pos x="146" y="191"/>
                </a:cxn>
                <a:cxn ang="0">
                  <a:pos x="99" y="132"/>
                </a:cxn>
                <a:cxn ang="0">
                  <a:pos x="60" y="66"/>
                </a:cxn>
                <a:cxn ang="0">
                  <a:pos x="27" y="0"/>
                </a:cxn>
                <a:cxn ang="0">
                  <a:pos x="14" y="40"/>
                </a:cxn>
                <a:cxn ang="0">
                  <a:pos x="7" y="79"/>
                </a:cxn>
                <a:cxn ang="0">
                  <a:pos x="0" y="119"/>
                </a:cxn>
                <a:cxn ang="0">
                  <a:pos x="0" y="165"/>
                </a:cxn>
                <a:cxn ang="0">
                  <a:pos x="0" y="211"/>
                </a:cxn>
                <a:cxn ang="0">
                  <a:pos x="7" y="263"/>
                </a:cxn>
                <a:cxn ang="0">
                  <a:pos x="20" y="309"/>
                </a:cxn>
                <a:cxn ang="0">
                  <a:pos x="33" y="356"/>
                </a:cxn>
                <a:cxn ang="0">
                  <a:pos x="60" y="395"/>
                </a:cxn>
                <a:cxn ang="0">
                  <a:pos x="80" y="435"/>
                </a:cxn>
                <a:cxn ang="0">
                  <a:pos x="113" y="474"/>
                </a:cxn>
                <a:cxn ang="0">
                  <a:pos x="146" y="514"/>
                </a:cxn>
                <a:cxn ang="0">
                  <a:pos x="179" y="540"/>
                </a:cxn>
                <a:cxn ang="0">
                  <a:pos x="218" y="573"/>
                </a:cxn>
                <a:cxn ang="0">
                  <a:pos x="258" y="593"/>
                </a:cxn>
                <a:cxn ang="0">
                  <a:pos x="297" y="619"/>
                </a:cxn>
                <a:cxn ang="0">
                  <a:pos x="344" y="632"/>
                </a:cxn>
                <a:cxn ang="0">
                  <a:pos x="390" y="645"/>
                </a:cxn>
                <a:cxn ang="0">
                  <a:pos x="443" y="652"/>
                </a:cxn>
                <a:cxn ang="0">
                  <a:pos x="495" y="652"/>
                </a:cxn>
              </a:cxnLst>
              <a:rect l="0" t="0" r="r" b="b"/>
              <a:pathLst>
                <a:path w="984" h="652">
                  <a:moveTo>
                    <a:pt x="495" y="652"/>
                  </a:moveTo>
                  <a:lnTo>
                    <a:pt x="542" y="652"/>
                  </a:lnTo>
                  <a:lnTo>
                    <a:pt x="594" y="645"/>
                  </a:lnTo>
                  <a:lnTo>
                    <a:pt x="641" y="632"/>
                  </a:lnTo>
                  <a:lnTo>
                    <a:pt x="687" y="612"/>
                  </a:lnTo>
                  <a:lnTo>
                    <a:pt x="726" y="593"/>
                  </a:lnTo>
                  <a:lnTo>
                    <a:pt x="766" y="573"/>
                  </a:lnTo>
                  <a:lnTo>
                    <a:pt x="806" y="540"/>
                  </a:lnTo>
                  <a:lnTo>
                    <a:pt x="839" y="507"/>
                  </a:lnTo>
                  <a:lnTo>
                    <a:pt x="872" y="474"/>
                  </a:lnTo>
                  <a:lnTo>
                    <a:pt x="905" y="435"/>
                  </a:lnTo>
                  <a:lnTo>
                    <a:pt x="924" y="395"/>
                  </a:lnTo>
                  <a:lnTo>
                    <a:pt x="951" y="356"/>
                  </a:lnTo>
                  <a:lnTo>
                    <a:pt x="964" y="309"/>
                  </a:lnTo>
                  <a:lnTo>
                    <a:pt x="977" y="257"/>
                  </a:lnTo>
                  <a:lnTo>
                    <a:pt x="984" y="211"/>
                  </a:lnTo>
                  <a:lnTo>
                    <a:pt x="984" y="158"/>
                  </a:lnTo>
                  <a:lnTo>
                    <a:pt x="984" y="119"/>
                  </a:lnTo>
                  <a:lnTo>
                    <a:pt x="977" y="79"/>
                  </a:lnTo>
                  <a:lnTo>
                    <a:pt x="971" y="40"/>
                  </a:lnTo>
                  <a:lnTo>
                    <a:pt x="957" y="0"/>
                  </a:lnTo>
                  <a:lnTo>
                    <a:pt x="924" y="72"/>
                  </a:lnTo>
                  <a:lnTo>
                    <a:pt x="885" y="132"/>
                  </a:lnTo>
                  <a:lnTo>
                    <a:pt x="839" y="191"/>
                  </a:lnTo>
                  <a:lnTo>
                    <a:pt x="779" y="237"/>
                  </a:lnTo>
                  <a:lnTo>
                    <a:pt x="713" y="277"/>
                  </a:lnTo>
                  <a:lnTo>
                    <a:pt x="647" y="303"/>
                  </a:lnTo>
                  <a:lnTo>
                    <a:pt x="575" y="323"/>
                  </a:lnTo>
                  <a:lnTo>
                    <a:pt x="495" y="329"/>
                  </a:lnTo>
                  <a:lnTo>
                    <a:pt x="416" y="323"/>
                  </a:lnTo>
                  <a:lnTo>
                    <a:pt x="337" y="309"/>
                  </a:lnTo>
                  <a:lnTo>
                    <a:pt x="271" y="277"/>
                  </a:lnTo>
                  <a:lnTo>
                    <a:pt x="205" y="237"/>
                  </a:lnTo>
                  <a:lnTo>
                    <a:pt x="146" y="191"/>
                  </a:lnTo>
                  <a:lnTo>
                    <a:pt x="99" y="132"/>
                  </a:lnTo>
                  <a:lnTo>
                    <a:pt x="60" y="66"/>
                  </a:lnTo>
                  <a:lnTo>
                    <a:pt x="27" y="0"/>
                  </a:lnTo>
                  <a:lnTo>
                    <a:pt x="14" y="40"/>
                  </a:lnTo>
                  <a:lnTo>
                    <a:pt x="7" y="79"/>
                  </a:lnTo>
                  <a:lnTo>
                    <a:pt x="0" y="119"/>
                  </a:lnTo>
                  <a:lnTo>
                    <a:pt x="0" y="165"/>
                  </a:lnTo>
                  <a:lnTo>
                    <a:pt x="0" y="211"/>
                  </a:lnTo>
                  <a:lnTo>
                    <a:pt x="7" y="263"/>
                  </a:lnTo>
                  <a:lnTo>
                    <a:pt x="20" y="309"/>
                  </a:lnTo>
                  <a:lnTo>
                    <a:pt x="33" y="356"/>
                  </a:lnTo>
                  <a:lnTo>
                    <a:pt x="60" y="395"/>
                  </a:lnTo>
                  <a:lnTo>
                    <a:pt x="80" y="435"/>
                  </a:lnTo>
                  <a:lnTo>
                    <a:pt x="113" y="474"/>
                  </a:lnTo>
                  <a:lnTo>
                    <a:pt x="146" y="514"/>
                  </a:lnTo>
                  <a:lnTo>
                    <a:pt x="179" y="540"/>
                  </a:lnTo>
                  <a:lnTo>
                    <a:pt x="218" y="573"/>
                  </a:lnTo>
                  <a:lnTo>
                    <a:pt x="258" y="593"/>
                  </a:lnTo>
                  <a:lnTo>
                    <a:pt x="297" y="619"/>
                  </a:lnTo>
                  <a:lnTo>
                    <a:pt x="344" y="632"/>
                  </a:lnTo>
                  <a:lnTo>
                    <a:pt x="390" y="645"/>
                  </a:lnTo>
                  <a:lnTo>
                    <a:pt x="443" y="652"/>
                  </a:lnTo>
                  <a:lnTo>
                    <a:pt x="495" y="65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auto">
            <a:xfrm>
              <a:off x="6486" y="9496"/>
              <a:ext cx="3142" cy="2120"/>
            </a:xfrm>
            <a:custGeom>
              <a:avLst/>
              <a:gdLst/>
              <a:ahLst/>
              <a:cxnLst>
                <a:cxn ang="0">
                  <a:pos x="1083" y="322"/>
                </a:cxn>
                <a:cxn ang="0">
                  <a:pos x="1281" y="342"/>
                </a:cxn>
                <a:cxn ang="0">
                  <a:pos x="1466" y="375"/>
                </a:cxn>
                <a:cxn ang="0">
                  <a:pos x="1651" y="428"/>
                </a:cxn>
                <a:cxn ang="0">
                  <a:pos x="1829" y="494"/>
                </a:cxn>
                <a:cxn ang="0">
                  <a:pos x="2000" y="573"/>
                </a:cxn>
                <a:cxn ang="0">
                  <a:pos x="2159" y="671"/>
                </a:cxn>
                <a:cxn ang="0">
                  <a:pos x="2311" y="777"/>
                </a:cxn>
                <a:cxn ang="0">
                  <a:pos x="2456" y="895"/>
                </a:cxn>
                <a:cxn ang="0">
                  <a:pos x="2581" y="1027"/>
                </a:cxn>
                <a:cxn ang="0">
                  <a:pos x="2700" y="1172"/>
                </a:cxn>
                <a:cxn ang="0">
                  <a:pos x="2806" y="1323"/>
                </a:cxn>
                <a:cxn ang="0">
                  <a:pos x="2905" y="1488"/>
                </a:cxn>
                <a:cxn ang="0">
                  <a:pos x="2984" y="1659"/>
                </a:cxn>
                <a:cxn ang="0">
                  <a:pos x="3043" y="1837"/>
                </a:cxn>
                <a:cxn ang="0">
                  <a:pos x="3096" y="2021"/>
                </a:cxn>
                <a:cxn ang="0">
                  <a:pos x="3129" y="2120"/>
                </a:cxn>
                <a:cxn ang="0">
                  <a:pos x="3136" y="2008"/>
                </a:cxn>
                <a:cxn ang="0">
                  <a:pos x="3116" y="1797"/>
                </a:cxn>
                <a:cxn ang="0">
                  <a:pos x="3070" y="1587"/>
                </a:cxn>
                <a:cxn ang="0">
                  <a:pos x="3004" y="1389"/>
                </a:cxn>
                <a:cxn ang="0">
                  <a:pos x="2918" y="1198"/>
                </a:cxn>
                <a:cxn ang="0">
                  <a:pos x="2819" y="1014"/>
                </a:cxn>
                <a:cxn ang="0">
                  <a:pos x="2700" y="849"/>
                </a:cxn>
                <a:cxn ang="0">
                  <a:pos x="2568" y="691"/>
                </a:cxn>
                <a:cxn ang="0">
                  <a:pos x="2423" y="546"/>
                </a:cxn>
                <a:cxn ang="0">
                  <a:pos x="2264" y="414"/>
                </a:cxn>
                <a:cxn ang="0">
                  <a:pos x="2093" y="303"/>
                </a:cxn>
                <a:cxn ang="0">
                  <a:pos x="1908" y="204"/>
                </a:cxn>
                <a:cxn ang="0">
                  <a:pos x="1717" y="125"/>
                </a:cxn>
                <a:cxn ang="0">
                  <a:pos x="1518" y="65"/>
                </a:cxn>
                <a:cxn ang="0">
                  <a:pos x="1307" y="19"/>
                </a:cxn>
                <a:cxn ang="0">
                  <a:pos x="1096" y="0"/>
                </a:cxn>
                <a:cxn ang="0">
                  <a:pos x="852" y="0"/>
                </a:cxn>
                <a:cxn ang="0">
                  <a:pos x="594" y="33"/>
                </a:cxn>
                <a:cxn ang="0">
                  <a:pos x="344" y="92"/>
                </a:cxn>
                <a:cxn ang="0">
                  <a:pos x="113" y="184"/>
                </a:cxn>
                <a:cxn ang="0">
                  <a:pos x="27" y="309"/>
                </a:cxn>
                <a:cxn ang="0">
                  <a:pos x="66" y="447"/>
                </a:cxn>
                <a:cxn ang="0">
                  <a:pos x="185" y="480"/>
                </a:cxn>
                <a:cxn ang="0">
                  <a:pos x="403" y="401"/>
                </a:cxn>
                <a:cxn ang="0">
                  <a:pos x="627" y="349"/>
                </a:cxn>
                <a:cxn ang="0">
                  <a:pos x="865" y="322"/>
                </a:cxn>
              </a:cxnLst>
              <a:rect l="0" t="0" r="r" b="b"/>
              <a:pathLst>
                <a:path w="3142" h="2120">
                  <a:moveTo>
                    <a:pt x="984" y="322"/>
                  </a:moveTo>
                  <a:lnTo>
                    <a:pt x="1083" y="322"/>
                  </a:lnTo>
                  <a:lnTo>
                    <a:pt x="1182" y="329"/>
                  </a:lnTo>
                  <a:lnTo>
                    <a:pt x="1281" y="342"/>
                  </a:lnTo>
                  <a:lnTo>
                    <a:pt x="1373" y="355"/>
                  </a:lnTo>
                  <a:lnTo>
                    <a:pt x="1466" y="375"/>
                  </a:lnTo>
                  <a:lnTo>
                    <a:pt x="1565" y="401"/>
                  </a:lnTo>
                  <a:lnTo>
                    <a:pt x="1651" y="428"/>
                  </a:lnTo>
                  <a:lnTo>
                    <a:pt x="1743" y="454"/>
                  </a:lnTo>
                  <a:lnTo>
                    <a:pt x="1829" y="494"/>
                  </a:lnTo>
                  <a:lnTo>
                    <a:pt x="1915" y="533"/>
                  </a:lnTo>
                  <a:lnTo>
                    <a:pt x="2000" y="573"/>
                  </a:lnTo>
                  <a:lnTo>
                    <a:pt x="2080" y="619"/>
                  </a:lnTo>
                  <a:lnTo>
                    <a:pt x="2159" y="671"/>
                  </a:lnTo>
                  <a:lnTo>
                    <a:pt x="2238" y="724"/>
                  </a:lnTo>
                  <a:lnTo>
                    <a:pt x="2311" y="777"/>
                  </a:lnTo>
                  <a:lnTo>
                    <a:pt x="2383" y="836"/>
                  </a:lnTo>
                  <a:lnTo>
                    <a:pt x="2456" y="895"/>
                  </a:lnTo>
                  <a:lnTo>
                    <a:pt x="2522" y="961"/>
                  </a:lnTo>
                  <a:lnTo>
                    <a:pt x="2581" y="1027"/>
                  </a:lnTo>
                  <a:lnTo>
                    <a:pt x="2647" y="1099"/>
                  </a:lnTo>
                  <a:lnTo>
                    <a:pt x="2700" y="1172"/>
                  </a:lnTo>
                  <a:lnTo>
                    <a:pt x="2759" y="1251"/>
                  </a:lnTo>
                  <a:lnTo>
                    <a:pt x="2806" y="1323"/>
                  </a:lnTo>
                  <a:lnTo>
                    <a:pt x="2858" y="1402"/>
                  </a:lnTo>
                  <a:lnTo>
                    <a:pt x="2905" y="1488"/>
                  </a:lnTo>
                  <a:lnTo>
                    <a:pt x="2944" y="1573"/>
                  </a:lnTo>
                  <a:lnTo>
                    <a:pt x="2984" y="1659"/>
                  </a:lnTo>
                  <a:lnTo>
                    <a:pt x="3017" y="1745"/>
                  </a:lnTo>
                  <a:lnTo>
                    <a:pt x="3043" y="1837"/>
                  </a:lnTo>
                  <a:lnTo>
                    <a:pt x="3070" y="1929"/>
                  </a:lnTo>
                  <a:lnTo>
                    <a:pt x="3096" y="2021"/>
                  </a:lnTo>
                  <a:lnTo>
                    <a:pt x="3109" y="2113"/>
                  </a:lnTo>
                  <a:lnTo>
                    <a:pt x="3129" y="2120"/>
                  </a:lnTo>
                  <a:lnTo>
                    <a:pt x="3142" y="2120"/>
                  </a:lnTo>
                  <a:lnTo>
                    <a:pt x="3136" y="2008"/>
                  </a:lnTo>
                  <a:lnTo>
                    <a:pt x="3129" y="1903"/>
                  </a:lnTo>
                  <a:lnTo>
                    <a:pt x="3116" y="1797"/>
                  </a:lnTo>
                  <a:lnTo>
                    <a:pt x="3096" y="1692"/>
                  </a:lnTo>
                  <a:lnTo>
                    <a:pt x="3070" y="1587"/>
                  </a:lnTo>
                  <a:lnTo>
                    <a:pt x="3037" y="1488"/>
                  </a:lnTo>
                  <a:lnTo>
                    <a:pt x="3004" y="1389"/>
                  </a:lnTo>
                  <a:lnTo>
                    <a:pt x="2964" y="1290"/>
                  </a:lnTo>
                  <a:lnTo>
                    <a:pt x="2918" y="1198"/>
                  </a:lnTo>
                  <a:lnTo>
                    <a:pt x="2872" y="1106"/>
                  </a:lnTo>
                  <a:lnTo>
                    <a:pt x="2819" y="1014"/>
                  </a:lnTo>
                  <a:lnTo>
                    <a:pt x="2766" y="928"/>
                  </a:lnTo>
                  <a:lnTo>
                    <a:pt x="2700" y="849"/>
                  </a:lnTo>
                  <a:lnTo>
                    <a:pt x="2641" y="770"/>
                  </a:lnTo>
                  <a:lnTo>
                    <a:pt x="2568" y="691"/>
                  </a:lnTo>
                  <a:lnTo>
                    <a:pt x="2502" y="619"/>
                  </a:lnTo>
                  <a:lnTo>
                    <a:pt x="2423" y="546"/>
                  </a:lnTo>
                  <a:lnTo>
                    <a:pt x="2344" y="480"/>
                  </a:lnTo>
                  <a:lnTo>
                    <a:pt x="2264" y="414"/>
                  </a:lnTo>
                  <a:lnTo>
                    <a:pt x="2179" y="355"/>
                  </a:lnTo>
                  <a:lnTo>
                    <a:pt x="2093" y="303"/>
                  </a:lnTo>
                  <a:lnTo>
                    <a:pt x="2000" y="250"/>
                  </a:lnTo>
                  <a:lnTo>
                    <a:pt x="1908" y="204"/>
                  </a:lnTo>
                  <a:lnTo>
                    <a:pt x="1816" y="164"/>
                  </a:lnTo>
                  <a:lnTo>
                    <a:pt x="1717" y="125"/>
                  </a:lnTo>
                  <a:lnTo>
                    <a:pt x="1617" y="92"/>
                  </a:lnTo>
                  <a:lnTo>
                    <a:pt x="1518" y="65"/>
                  </a:lnTo>
                  <a:lnTo>
                    <a:pt x="1413" y="39"/>
                  </a:lnTo>
                  <a:lnTo>
                    <a:pt x="1307" y="19"/>
                  </a:lnTo>
                  <a:lnTo>
                    <a:pt x="1202" y="6"/>
                  </a:lnTo>
                  <a:lnTo>
                    <a:pt x="1096" y="0"/>
                  </a:lnTo>
                  <a:lnTo>
                    <a:pt x="984" y="0"/>
                  </a:lnTo>
                  <a:lnTo>
                    <a:pt x="852" y="0"/>
                  </a:lnTo>
                  <a:lnTo>
                    <a:pt x="720" y="13"/>
                  </a:lnTo>
                  <a:lnTo>
                    <a:pt x="594" y="33"/>
                  </a:lnTo>
                  <a:lnTo>
                    <a:pt x="469" y="59"/>
                  </a:lnTo>
                  <a:lnTo>
                    <a:pt x="344" y="92"/>
                  </a:lnTo>
                  <a:lnTo>
                    <a:pt x="225" y="138"/>
                  </a:lnTo>
                  <a:lnTo>
                    <a:pt x="113" y="184"/>
                  </a:lnTo>
                  <a:lnTo>
                    <a:pt x="0" y="237"/>
                  </a:lnTo>
                  <a:lnTo>
                    <a:pt x="27" y="309"/>
                  </a:lnTo>
                  <a:lnTo>
                    <a:pt x="47" y="375"/>
                  </a:lnTo>
                  <a:lnTo>
                    <a:pt x="66" y="447"/>
                  </a:lnTo>
                  <a:lnTo>
                    <a:pt x="80" y="526"/>
                  </a:lnTo>
                  <a:lnTo>
                    <a:pt x="185" y="480"/>
                  </a:lnTo>
                  <a:lnTo>
                    <a:pt x="291" y="441"/>
                  </a:lnTo>
                  <a:lnTo>
                    <a:pt x="403" y="401"/>
                  </a:lnTo>
                  <a:lnTo>
                    <a:pt x="515" y="375"/>
                  </a:lnTo>
                  <a:lnTo>
                    <a:pt x="627" y="349"/>
                  </a:lnTo>
                  <a:lnTo>
                    <a:pt x="746" y="335"/>
                  </a:lnTo>
                  <a:lnTo>
                    <a:pt x="865" y="322"/>
                  </a:lnTo>
                  <a:lnTo>
                    <a:pt x="984" y="32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3" name="Freeform 13"/>
            <p:cNvSpPr>
              <a:spLocks/>
            </p:cNvSpPr>
            <p:nvPr/>
          </p:nvSpPr>
          <p:spPr bwMode="auto">
            <a:xfrm>
              <a:off x="5655" y="11800"/>
              <a:ext cx="2171" cy="1983"/>
            </a:xfrm>
            <a:custGeom>
              <a:avLst/>
              <a:gdLst/>
              <a:ahLst/>
              <a:cxnLst>
                <a:cxn ang="0">
                  <a:pos x="2171" y="1785"/>
                </a:cxn>
                <a:cxn ang="0">
                  <a:pos x="2171" y="1673"/>
                </a:cxn>
                <a:cxn ang="0">
                  <a:pos x="2085" y="1640"/>
                </a:cxn>
                <a:cxn ang="0">
                  <a:pos x="1907" y="1660"/>
                </a:cxn>
                <a:cxn ang="0">
                  <a:pos x="1736" y="1660"/>
                </a:cxn>
                <a:cxn ang="0">
                  <a:pos x="1557" y="1640"/>
                </a:cxn>
                <a:cxn ang="0">
                  <a:pos x="1392" y="1607"/>
                </a:cxn>
                <a:cxn ang="0">
                  <a:pos x="1227" y="1561"/>
                </a:cxn>
                <a:cxn ang="0">
                  <a:pos x="1069" y="1502"/>
                </a:cxn>
                <a:cxn ang="0">
                  <a:pos x="924" y="1423"/>
                </a:cxn>
                <a:cxn ang="0">
                  <a:pos x="779" y="1337"/>
                </a:cxn>
                <a:cxn ang="0">
                  <a:pos x="647" y="1232"/>
                </a:cxn>
                <a:cxn ang="0">
                  <a:pos x="528" y="1120"/>
                </a:cxn>
                <a:cxn ang="0">
                  <a:pos x="416" y="1001"/>
                </a:cxn>
                <a:cxn ang="0">
                  <a:pos x="317" y="870"/>
                </a:cxn>
                <a:cxn ang="0">
                  <a:pos x="231" y="725"/>
                </a:cxn>
                <a:cxn ang="0">
                  <a:pos x="152" y="580"/>
                </a:cxn>
                <a:cxn ang="0">
                  <a:pos x="92" y="422"/>
                </a:cxn>
                <a:cxn ang="0">
                  <a:pos x="46" y="257"/>
                </a:cxn>
                <a:cxn ang="0">
                  <a:pos x="13" y="86"/>
                </a:cxn>
                <a:cxn ang="0">
                  <a:pos x="0" y="86"/>
                </a:cxn>
                <a:cxn ang="0">
                  <a:pos x="0" y="264"/>
                </a:cxn>
                <a:cxn ang="0">
                  <a:pos x="20" y="448"/>
                </a:cxn>
                <a:cxn ang="0">
                  <a:pos x="53" y="626"/>
                </a:cxn>
                <a:cxn ang="0">
                  <a:pos x="112" y="797"/>
                </a:cxn>
                <a:cxn ang="0">
                  <a:pos x="178" y="955"/>
                </a:cxn>
                <a:cxn ang="0">
                  <a:pos x="264" y="1113"/>
                </a:cxn>
                <a:cxn ang="0">
                  <a:pos x="363" y="1258"/>
                </a:cxn>
                <a:cxn ang="0">
                  <a:pos x="475" y="1390"/>
                </a:cxn>
                <a:cxn ang="0">
                  <a:pos x="594" y="1515"/>
                </a:cxn>
                <a:cxn ang="0">
                  <a:pos x="732" y="1627"/>
                </a:cxn>
                <a:cxn ang="0">
                  <a:pos x="878" y="1726"/>
                </a:cxn>
                <a:cxn ang="0">
                  <a:pos x="1029" y="1805"/>
                </a:cxn>
                <a:cxn ang="0">
                  <a:pos x="1194" y="1877"/>
                </a:cxn>
                <a:cxn ang="0">
                  <a:pos x="1366" y="1930"/>
                </a:cxn>
                <a:cxn ang="0">
                  <a:pos x="1544" y="1963"/>
                </a:cxn>
                <a:cxn ang="0">
                  <a:pos x="1729" y="1983"/>
                </a:cxn>
                <a:cxn ang="0">
                  <a:pos x="1914" y="1983"/>
                </a:cxn>
                <a:cxn ang="0">
                  <a:pos x="2085" y="1963"/>
                </a:cxn>
                <a:cxn ang="0">
                  <a:pos x="2171" y="1904"/>
                </a:cxn>
              </a:cxnLst>
              <a:rect l="0" t="0" r="r" b="b"/>
              <a:pathLst>
                <a:path w="2171" h="1983">
                  <a:moveTo>
                    <a:pt x="2165" y="1851"/>
                  </a:moveTo>
                  <a:lnTo>
                    <a:pt x="2171" y="1785"/>
                  </a:lnTo>
                  <a:lnTo>
                    <a:pt x="2171" y="1719"/>
                  </a:lnTo>
                  <a:lnTo>
                    <a:pt x="2171" y="1673"/>
                  </a:lnTo>
                  <a:lnTo>
                    <a:pt x="2171" y="1627"/>
                  </a:lnTo>
                  <a:lnTo>
                    <a:pt x="2085" y="1640"/>
                  </a:lnTo>
                  <a:lnTo>
                    <a:pt x="2000" y="1653"/>
                  </a:lnTo>
                  <a:lnTo>
                    <a:pt x="1907" y="1660"/>
                  </a:lnTo>
                  <a:lnTo>
                    <a:pt x="1821" y="1660"/>
                  </a:lnTo>
                  <a:lnTo>
                    <a:pt x="1736" y="1660"/>
                  </a:lnTo>
                  <a:lnTo>
                    <a:pt x="1643" y="1653"/>
                  </a:lnTo>
                  <a:lnTo>
                    <a:pt x="1557" y="1640"/>
                  </a:lnTo>
                  <a:lnTo>
                    <a:pt x="1472" y="1627"/>
                  </a:lnTo>
                  <a:lnTo>
                    <a:pt x="1392" y="1607"/>
                  </a:lnTo>
                  <a:lnTo>
                    <a:pt x="1307" y="1587"/>
                  </a:lnTo>
                  <a:lnTo>
                    <a:pt x="1227" y="1561"/>
                  </a:lnTo>
                  <a:lnTo>
                    <a:pt x="1148" y="1535"/>
                  </a:lnTo>
                  <a:lnTo>
                    <a:pt x="1069" y="1502"/>
                  </a:lnTo>
                  <a:lnTo>
                    <a:pt x="996" y="1462"/>
                  </a:lnTo>
                  <a:lnTo>
                    <a:pt x="924" y="1423"/>
                  </a:lnTo>
                  <a:lnTo>
                    <a:pt x="851" y="1383"/>
                  </a:lnTo>
                  <a:lnTo>
                    <a:pt x="779" y="1337"/>
                  </a:lnTo>
                  <a:lnTo>
                    <a:pt x="713" y="1285"/>
                  </a:lnTo>
                  <a:lnTo>
                    <a:pt x="647" y="1232"/>
                  </a:lnTo>
                  <a:lnTo>
                    <a:pt x="587" y="1179"/>
                  </a:lnTo>
                  <a:lnTo>
                    <a:pt x="528" y="1120"/>
                  </a:lnTo>
                  <a:lnTo>
                    <a:pt x="468" y="1061"/>
                  </a:lnTo>
                  <a:lnTo>
                    <a:pt x="416" y="1001"/>
                  </a:lnTo>
                  <a:lnTo>
                    <a:pt x="363" y="936"/>
                  </a:lnTo>
                  <a:lnTo>
                    <a:pt x="317" y="870"/>
                  </a:lnTo>
                  <a:lnTo>
                    <a:pt x="270" y="797"/>
                  </a:lnTo>
                  <a:lnTo>
                    <a:pt x="231" y="725"/>
                  </a:lnTo>
                  <a:lnTo>
                    <a:pt x="191" y="652"/>
                  </a:lnTo>
                  <a:lnTo>
                    <a:pt x="152" y="580"/>
                  </a:lnTo>
                  <a:lnTo>
                    <a:pt x="119" y="501"/>
                  </a:lnTo>
                  <a:lnTo>
                    <a:pt x="92" y="422"/>
                  </a:lnTo>
                  <a:lnTo>
                    <a:pt x="66" y="343"/>
                  </a:lnTo>
                  <a:lnTo>
                    <a:pt x="46" y="257"/>
                  </a:lnTo>
                  <a:lnTo>
                    <a:pt x="26" y="172"/>
                  </a:lnTo>
                  <a:lnTo>
                    <a:pt x="13" y="86"/>
                  </a:lnTo>
                  <a:lnTo>
                    <a:pt x="6" y="0"/>
                  </a:lnTo>
                  <a:lnTo>
                    <a:pt x="0" y="86"/>
                  </a:lnTo>
                  <a:lnTo>
                    <a:pt x="0" y="172"/>
                  </a:lnTo>
                  <a:lnTo>
                    <a:pt x="0" y="264"/>
                  </a:lnTo>
                  <a:lnTo>
                    <a:pt x="6" y="356"/>
                  </a:lnTo>
                  <a:lnTo>
                    <a:pt x="20" y="448"/>
                  </a:lnTo>
                  <a:lnTo>
                    <a:pt x="33" y="540"/>
                  </a:lnTo>
                  <a:lnTo>
                    <a:pt x="53" y="626"/>
                  </a:lnTo>
                  <a:lnTo>
                    <a:pt x="79" y="712"/>
                  </a:lnTo>
                  <a:lnTo>
                    <a:pt x="112" y="797"/>
                  </a:lnTo>
                  <a:lnTo>
                    <a:pt x="145" y="876"/>
                  </a:lnTo>
                  <a:lnTo>
                    <a:pt x="178" y="955"/>
                  </a:lnTo>
                  <a:lnTo>
                    <a:pt x="218" y="1034"/>
                  </a:lnTo>
                  <a:lnTo>
                    <a:pt x="264" y="1113"/>
                  </a:lnTo>
                  <a:lnTo>
                    <a:pt x="310" y="1186"/>
                  </a:lnTo>
                  <a:lnTo>
                    <a:pt x="363" y="1258"/>
                  </a:lnTo>
                  <a:lnTo>
                    <a:pt x="416" y="1324"/>
                  </a:lnTo>
                  <a:lnTo>
                    <a:pt x="475" y="1390"/>
                  </a:lnTo>
                  <a:lnTo>
                    <a:pt x="534" y="1456"/>
                  </a:lnTo>
                  <a:lnTo>
                    <a:pt x="594" y="1515"/>
                  </a:lnTo>
                  <a:lnTo>
                    <a:pt x="666" y="1574"/>
                  </a:lnTo>
                  <a:lnTo>
                    <a:pt x="732" y="1627"/>
                  </a:lnTo>
                  <a:lnTo>
                    <a:pt x="805" y="1673"/>
                  </a:lnTo>
                  <a:lnTo>
                    <a:pt x="878" y="1726"/>
                  </a:lnTo>
                  <a:lnTo>
                    <a:pt x="957" y="1765"/>
                  </a:lnTo>
                  <a:lnTo>
                    <a:pt x="1029" y="1805"/>
                  </a:lnTo>
                  <a:lnTo>
                    <a:pt x="1115" y="1844"/>
                  </a:lnTo>
                  <a:lnTo>
                    <a:pt x="1194" y="1877"/>
                  </a:lnTo>
                  <a:lnTo>
                    <a:pt x="1280" y="1904"/>
                  </a:lnTo>
                  <a:lnTo>
                    <a:pt x="1366" y="1930"/>
                  </a:lnTo>
                  <a:lnTo>
                    <a:pt x="1452" y="1950"/>
                  </a:lnTo>
                  <a:lnTo>
                    <a:pt x="1544" y="1963"/>
                  </a:lnTo>
                  <a:lnTo>
                    <a:pt x="1637" y="1976"/>
                  </a:lnTo>
                  <a:lnTo>
                    <a:pt x="1729" y="1983"/>
                  </a:lnTo>
                  <a:lnTo>
                    <a:pt x="1821" y="1983"/>
                  </a:lnTo>
                  <a:lnTo>
                    <a:pt x="1914" y="1983"/>
                  </a:lnTo>
                  <a:lnTo>
                    <a:pt x="2000" y="1976"/>
                  </a:lnTo>
                  <a:lnTo>
                    <a:pt x="2085" y="1963"/>
                  </a:lnTo>
                  <a:lnTo>
                    <a:pt x="2171" y="1950"/>
                  </a:lnTo>
                  <a:lnTo>
                    <a:pt x="2171" y="1904"/>
                  </a:lnTo>
                  <a:lnTo>
                    <a:pt x="2165" y="185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4" name="Freeform 14"/>
            <p:cNvSpPr>
              <a:spLocks/>
            </p:cNvSpPr>
            <p:nvPr/>
          </p:nvSpPr>
          <p:spPr bwMode="auto">
            <a:xfrm>
              <a:off x="6315" y="11807"/>
              <a:ext cx="1650" cy="1317"/>
            </a:xfrm>
            <a:custGeom>
              <a:avLst/>
              <a:gdLst/>
              <a:ahLst/>
              <a:cxnLst>
                <a:cxn ang="0">
                  <a:pos x="1161" y="1317"/>
                </a:cxn>
                <a:cxn ang="0">
                  <a:pos x="1260" y="1310"/>
                </a:cxn>
                <a:cxn ang="0">
                  <a:pos x="1353" y="1297"/>
                </a:cxn>
                <a:cxn ang="0">
                  <a:pos x="1445" y="1278"/>
                </a:cxn>
                <a:cxn ang="0">
                  <a:pos x="1538" y="1251"/>
                </a:cxn>
                <a:cxn ang="0">
                  <a:pos x="1557" y="1152"/>
                </a:cxn>
                <a:cxn ang="0">
                  <a:pos x="1584" y="1060"/>
                </a:cxn>
                <a:cxn ang="0">
                  <a:pos x="1617" y="968"/>
                </a:cxn>
                <a:cxn ang="0">
                  <a:pos x="1650" y="882"/>
                </a:cxn>
                <a:cxn ang="0">
                  <a:pos x="1597" y="909"/>
                </a:cxn>
                <a:cxn ang="0">
                  <a:pos x="1538" y="929"/>
                </a:cxn>
                <a:cxn ang="0">
                  <a:pos x="1478" y="948"/>
                </a:cxn>
                <a:cxn ang="0">
                  <a:pos x="1412" y="961"/>
                </a:cxn>
                <a:cxn ang="0">
                  <a:pos x="1353" y="975"/>
                </a:cxn>
                <a:cxn ang="0">
                  <a:pos x="1287" y="988"/>
                </a:cxn>
                <a:cxn ang="0">
                  <a:pos x="1227" y="988"/>
                </a:cxn>
                <a:cxn ang="0">
                  <a:pos x="1161" y="994"/>
                </a:cxn>
                <a:cxn ang="0">
                  <a:pos x="1049" y="988"/>
                </a:cxn>
                <a:cxn ang="0">
                  <a:pos x="944" y="975"/>
                </a:cxn>
                <a:cxn ang="0">
                  <a:pos x="845" y="948"/>
                </a:cxn>
                <a:cxn ang="0">
                  <a:pos x="746" y="915"/>
                </a:cxn>
                <a:cxn ang="0">
                  <a:pos x="653" y="876"/>
                </a:cxn>
                <a:cxn ang="0">
                  <a:pos x="561" y="823"/>
                </a:cxn>
                <a:cxn ang="0">
                  <a:pos x="475" y="770"/>
                </a:cxn>
                <a:cxn ang="0">
                  <a:pos x="396" y="705"/>
                </a:cxn>
                <a:cxn ang="0">
                  <a:pos x="323" y="639"/>
                </a:cxn>
                <a:cxn ang="0">
                  <a:pos x="257" y="560"/>
                </a:cxn>
                <a:cxn ang="0">
                  <a:pos x="198" y="481"/>
                </a:cxn>
                <a:cxn ang="0">
                  <a:pos x="145" y="389"/>
                </a:cxn>
                <a:cxn ang="0">
                  <a:pos x="99" y="296"/>
                </a:cxn>
                <a:cxn ang="0">
                  <a:pos x="59" y="204"/>
                </a:cxn>
                <a:cxn ang="0">
                  <a:pos x="33" y="105"/>
                </a:cxn>
                <a:cxn ang="0">
                  <a:pos x="13" y="0"/>
                </a:cxn>
                <a:cxn ang="0">
                  <a:pos x="6" y="79"/>
                </a:cxn>
                <a:cxn ang="0">
                  <a:pos x="0" y="165"/>
                </a:cxn>
                <a:cxn ang="0">
                  <a:pos x="6" y="283"/>
                </a:cxn>
                <a:cxn ang="0">
                  <a:pos x="26" y="395"/>
                </a:cxn>
                <a:cxn ang="0">
                  <a:pos x="53" y="507"/>
                </a:cxn>
                <a:cxn ang="0">
                  <a:pos x="92" y="612"/>
                </a:cxn>
                <a:cxn ang="0">
                  <a:pos x="138" y="711"/>
                </a:cxn>
                <a:cxn ang="0">
                  <a:pos x="198" y="810"/>
                </a:cxn>
                <a:cxn ang="0">
                  <a:pos x="264" y="896"/>
                </a:cxn>
                <a:cxn ang="0">
                  <a:pos x="343" y="981"/>
                </a:cxn>
                <a:cxn ang="0">
                  <a:pos x="422" y="1054"/>
                </a:cxn>
                <a:cxn ang="0">
                  <a:pos x="515" y="1119"/>
                </a:cxn>
                <a:cxn ang="0">
                  <a:pos x="607" y="1179"/>
                </a:cxn>
                <a:cxn ang="0">
                  <a:pos x="713" y="1225"/>
                </a:cxn>
                <a:cxn ang="0">
                  <a:pos x="818" y="1264"/>
                </a:cxn>
                <a:cxn ang="0">
                  <a:pos x="924" y="1291"/>
                </a:cxn>
                <a:cxn ang="0">
                  <a:pos x="1043" y="1310"/>
                </a:cxn>
                <a:cxn ang="0">
                  <a:pos x="1161" y="1317"/>
                </a:cxn>
              </a:cxnLst>
              <a:rect l="0" t="0" r="r" b="b"/>
              <a:pathLst>
                <a:path w="1650" h="1317">
                  <a:moveTo>
                    <a:pt x="1161" y="1317"/>
                  </a:moveTo>
                  <a:lnTo>
                    <a:pt x="1260" y="1310"/>
                  </a:lnTo>
                  <a:lnTo>
                    <a:pt x="1353" y="1297"/>
                  </a:lnTo>
                  <a:lnTo>
                    <a:pt x="1445" y="1278"/>
                  </a:lnTo>
                  <a:lnTo>
                    <a:pt x="1538" y="1251"/>
                  </a:lnTo>
                  <a:lnTo>
                    <a:pt x="1557" y="1152"/>
                  </a:lnTo>
                  <a:lnTo>
                    <a:pt x="1584" y="1060"/>
                  </a:lnTo>
                  <a:lnTo>
                    <a:pt x="1617" y="968"/>
                  </a:lnTo>
                  <a:lnTo>
                    <a:pt x="1650" y="882"/>
                  </a:lnTo>
                  <a:lnTo>
                    <a:pt x="1597" y="909"/>
                  </a:lnTo>
                  <a:lnTo>
                    <a:pt x="1538" y="929"/>
                  </a:lnTo>
                  <a:lnTo>
                    <a:pt x="1478" y="948"/>
                  </a:lnTo>
                  <a:lnTo>
                    <a:pt x="1412" y="961"/>
                  </a:lnTo>
                  <a:lnTo>
                    <a:pt x="1353" y="975"/>
                  </a:lnTo>
                  <a:lnTo>
                    <a:pt x="1287" y="988"/>
                  </a:lnTo>
                  <a:lnTo>
                    <a:pt x="1227" y="988"/>
                  </a:lnTo>
                  <a:lnTo>
                    <a:pt x="1161" y="994"/>
                  </a:lnTo>
                  <a:lnTo>
                    <a:pt x="1049" y="988"/>
                  </a:lnTo>
                  <a:lnTo>
                    <a:pt x="944" y="975"/>
                  </a:lnTo>
                  <a:lnTo>
                    <a:pt x="845" y="948"/>
                  </a:lnTo>
                  <a:lnTo>
                    <a:pt x="746" y="915"/>
                  </a:lnTo>
                  <a:lnTo>
                    <a:pt x="653" y="876"/>
                  </a:lnTo>
                  <a:lnTo>
                    <a:pt x="561" y="823"/>
                  </a:lnTo>
                  <a:lnTo>
                    <a:pt x="475" y="770"/>
                  </a:lnTo>
                  <a:lnTo>
                    <a:pt x="396" y="705"/>
                  </a:lnTo>
                  <a:lnTo>
                    <a:pt x="323" y="639"/>
                  </a:lnTo>
                  <a:lnTo>
                    <a:pt x="257" y="560"/>
                  </a:lnTo>
                  <a:lnTo>
                    <a:pt x="198" y="481"/>
                  </a:lnTo>
                  <a:lnTo>
                    <a:pt x="145" y="389"/>
                  </a:lnTo>
                  <a:lnTo>
                    <a:pt x="99" y="296"/>
                  </a:lnTo>
                  <a:lnTo>
                    <a:pt x="59" y="204"/>
                  </a:lnTo>
                  <a:lnTo>
                    <a:pt x="33" y="105"/>
                  </a:lnTo>
                  <a:lnTo>
                    <a:pt x="13" y="0"/>
                  </a:lnTo>
                  <a:lnTo>
                    <a:pt x="6" y="79"/>
                  </a:lnTo>
                  <a:lnTo>
                    <a:pt x="0" y="165"/>
                  </a:lnTo>
                  <a:lnTo>
                    <a:pt x="6" y="283"/>
                  </a:lnTo>
                  <a:lnTo>
                    <a:pt x="26" y="395"/>
                  </a:lnTo>
                  <a:lnTo>
                    <a:pt x="53" y="507"/>
                  </a:lnTo>
                  <a:lnTo>
                    <a:pt x="92" y="612"/>
                  </a:lnTo>
                  <a:lnTo>
                    <a:pt x="138" y="711"/>
                  </a:lnTo>
                  <a:lnTo>
                    <a:pt x="198" y="810"/>
                  </a:lnTo>
                  <a:lnTo>
                    <a:pt x="264" y="896"/>
                  </a:lnTo>
                  <a:lnTo>
                    <a:pt x="343" y="981"/>
                  </a:lnTo>
                  <a:lnTo>
                    <a:pt x="422" y="1054"/>
                  </a:lnTo>
                  <a:lnTo>
                    <a:pt x="515" y="1119"/>
                  </a:lnTo>
                  <a:lnTo>
                    <a:pt x="607" y="1179"/>
                  </a:lnTo>
                  <a:lnTo>
                    <a:pt x="713" y="1225"/>
                  </a:lnTo>
                  <a:lnTo>
                    <a:pt x="818" y="1264"/>
                  </a:lnTo>
                  <a:lnTo>
                    <a:pt x="924" y="1291"/>
                  </a:lnTo>
                  <a:lnTo>
                    <a:pt x="1043" y="1310"/>
                  </a:lnTo>
                  <a:lnTo>
                    <a:pt x="1161" y="1317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auto">
            <a:xfrm>
              <a:off x="9325" y="9687"/>
              <a:ext cx="1161" cy="770"/>
            </a:xfrm>
            <a:custGeom>
              <a:avLst/>
              <a:gdLst/>
              <a:ahLst/>
              <a:cxnLst>
                <a:cxn ang="0">
                  <a:pos x="534" y="388"/>
                </a:cxn>
                <a:cxn ang="0">
                  <a:pos x="442" y="375"/>
                </a:cxn>
                <a:cxn ang="0">
                  <a:pos x="356" y="342"/>
                </a:cxn>
                <a:cxn ang="0">
                  <a:pos x="277" y="303"/>
                </a:cxn>
                <a:cxn ang="0">
                  <a:pos x="178" y="223"/>
                </a:cxn>
                <a:cxn ang="0">
                  <a:pos x="92" y="118"/>
                </a:cxn>
                <a:cxn ang="0">
                  <a:pos x="52" y="46"/>
                </a:cxn>
                <a:cxn ang="0">
                  <a:pos x="19" y="46"/>
                </a:cxn>
                <a:cxn ang="0">
                  <a:pos x="0" y="144"/>
                </a:cxn>
                <a:cxn ang="0">
                  <a:pos x="0" y="250"/>
                </a:cxn>
                <a:cxn ang="0">
                  <a:pos x="26" y="368"/>
                </a:cxn>
                <a:cxn ang="0">
                  <a:pos x="72" y="467"/>
                </a:cxn>
                <a:cxn ang="0">
                  <a:pos x="132" y="559"/>
                </a:cxn>
                <a:cxn ang="0">
                  <a:pos x="211" y="638"/>
                </a:cxn>
                <a:cxn ang="0">
                  <a:pos x="303" y="704"/>
                </a:cxn>
                <a:cxn ang="0">
                  <a:pos x="409" y="744"/>
                </a:cxn>
                <a:cxn ang="0">
                  <a:pos x="521" y="770"/>
                </a:cxn>
                <a:cxn ang="0">
                  <a:pos x="640" y="770"/>
                </a:cxn>
                <a:cxn ang="0">
                  <a:pos x="759" y="744"/>
                </a:cxn>
                <a:cxn ang="0">
                  <a:pos x="858" y="704"/>
                </a:cxn>
                <a:cxn ang="0">
                  <a:pos x="950" y="638"/>
                </a:cxn>
                <a:cxn ang="0">
                  <a:pos x="1029" y="559"/>
                </a:cxn>
                <a:cxn ang="0">
                  <a:pos x="1095" y="467"/>
                </a:cxn>
                <a:cxn ang="0">
                  <a:pos x="1135" y="362"/>
                </a:cxn>
                <a:cxn ang="0">
                  <a:pos x="1161" y="250"/>
                </a:cxn>
                <a:cxn ang="0">
                  <a:pos x="1161" y="138"/>
                </a:cxn>
                <a:cxn ang="0">
                  <a:pos x="1141" y="46"/>
                </a:cxn>
                <a:cxn ang="0">
                  <a:pos x="1108" y="39"/>
                </a:cxn>
                <a:cxn ang="0">
                  <a:pos x="1069" y="118"/>
                </a:cxn>
                <a:cxn ang="0">
                  <a:pos x="990" y="223"/>
                </a:cxn>
                <a:cxn ang="0">
                  <a:pos x="884" y="303"/>
                </a:cxn>
                <a:cxn ang="0">
                  <a:pos x="805" y="342"/>
                </a:cxn>
                <a:cxn ang="0">
                  <a:pos x="719" y="375"/>
                </a:cxn>
                <a:cxn ang="0">
                  <a:pos x="627" y="388"/>
                </a:cxn>
              </a:cxnLst>
              <a:rect l="0" t="0" r="r" b="b"/>
              <a:pathLst>
                <a:path w="1161" h="770">
                  <a:moveTo>
                    <a:pt x="580" y="388"/>
                  </a:moveTo>
                  <a:lnTo>
                    <a:pt x="534" y="388"/>
                  </a:lnTo>
                  <a:lnTo>
                    <a:pt x="488" y="382"/>
                  </a:lnTo>
                  <a:lnTo>
                    <a:pt x="442" y="375"/>
                  </a:lnTo>
                  <a:lnTo>
                    <a:pt x="402" y="362"/>
                  </a:lnTo>
                  <a:lnTo>
                    <a:pt x="356" y="342"/>
                  </a:lnTo>
                  <a:lnTo>
                    <a:pt x="316" y="329"/>
                  </a:lnTo>
                  <a:lnTo>
                    <a:pt x="277" y="303"/>
                  </a:lnTo>
                  <a:lnTo>
                    <a:pt x="244" y="283"/>
                  </a:lnTo>
                  <a:lnTo>
                    <a:pt x="178" y="223"/>
                  </a:lnTo>
                  <a:lnTo>
                    <a:pt x="118" y="158"/>
                  </a:lnTo>
                  <a:lnTo>
                    <a:pt x="92" y="118"/>
                  </a:lnTo>
                  <a:lnTo>
                    <a:pt x="72" y="85"/>
                  </a:lnTo>
                  <a:lnTo>
                    <a:pt x="52" y="46"/>
                  </a:lnTo>
                  <a:lnTo>
                    <a:pt x="33" y="0"/>
                  </a:lnTo>
                  <a:lnTo>
                    <a:pt x="19" y="46"/>
                  </a:lnTo>
                  <a:lnTo>
                    <a:pt x="6" y="92"/>
                  </a:lnTo>
                  <a:lnTo>
                    <a:pt x="0" y="144"/>
                  </a:lnTo>
                  <a:lnTo>
                    <a:pt x="0" y="191"/>
                  </a:lnTo>
                  <a:lnTo>
                    <a:pt x="0" y="250"/>
                  </a:lnTo>
                  <a:lnTo>
                    <a:pt x="13" y="309"/>
                  </a:lnTo>
                  <a:lnTo>
                    <a:pt x="26" y="368"/>
                  </a:lnTo>
                  <a:lnTo>
                    <a:pt x="46" y="421"/>
                  </a:lnTo>
                  <a:lnTo>
                    <a:pt x="72" y="467"/>
                  </a:lnTo>
                  <a:lnTo>
                    <a:pt x="99" y="520"/>
                  </a:lnTo>
                  <a:lnTo>
                    <a:pt x="132" y="559"/>
                  </a:lnTo>
                  <a:lnTo>
                    <a:pt x="171" y="605"/>
                  </a:lnTo>
                  <a:lnTo>
                    <a:pt x="211" y="638"/>
                  </a:lnTo>
                  <a:lnTo>
                    <a:pt x="257" y="671"/>
                  </a:lnTo>
                  <a:lnTo>
                    <a:pt x="303" y="704"/>
                  </a:lnTo>
                  <a:lnTo>
                    <a:pt x="356" y="724"/>
                  </a:lnTo>
                  <a:lnTo>
                    <a:pt x="409" y="744"/>
                  </a:lnTo>
                  <a:lnTo>
                    <a:pt x="468" y="763"/>
                  </a:lnTo>
                  <a:lnTo>
                    <a:pt x="521" y="770"/>
                  </a:lnTo>
                  <a:lnTo>
                    <a:pt x="580" y="770"/>
                  </a:lnTo>
                  <a:lnTo>
                    <a:pt x="640" y="770"/>
                  </a:lnTo>
                  <a:lnTo>
                    <a:pt x="699" y="757"/>
                  </a:lnTo>
                  <a:lnTo>
                    <a:pt x="759" y="744"/>
                  </a:lnTo>
                  <a:lnTo>
                    <a:pt x="811" y="724"/>
                  </a:lnTo>
                  <a:lnTo>
                    <a:pt x="858" y="704"/>
                  </a:lnTo>
                  <a:lnTo>
                    <a:pt x="910" y="671"/>
                  </a:lnTo>
                  <a:lnTo>
                    <a:pt x="950" y="638"/>
                  </a:lnTo>
                  <a:lnTo>
                    <a:pt x="996" y="599"/>
                  </a:lnTo>
                  <a:lnTo>
                    <a:pt x="1029" y="559"/>
                  </a:lnTo>
                  <a:lnTo>
                    <a:pt x="1062" y="513"/>
                  </a:lnTo>
                  <a:lnTo>
                    <a:pt x="1095" y="467"/>
                  </a:lnTo>
                  <a:lnTo>
                    <a:pt x="1115" y="414"/>
                  </a:lnTo>
                  <a:lnTo>
                    <a:pt x="1135" y="362"/>
                  </a:lnTo>
                  <a:lnTo>
                    <a:pt x="1155" y="309"/>
                  </a:lnTo>
                  <a:lnTo>
                    <a:pt x="1161" y="250"/>
                  </a:lnTo>
                  <a:lnTo>
                    <a:pt x="1161" y="191"/>
                  </a:lnTo>
                  <a:lnTo>
                    <a:pt x="1161" y="138"/>
                  </a:lnTo>
                  <a:lnTo>
                    <a:pt x="1155" y="92"/>
                  </a:lnTo>
                  <a:lnTo>
                    <a:pt x="1141" y="46"/>
                  </a:lnTo>
                  <a:lnTo>
                    <a:pt x="1128" y="0"/>
                  </a:lnTo>
                  <a:lnTo>
                    <a:pt x="1108" y="39"/>
                  </a:lnTo>
                  <a:lnTo>
                    <a:pt x="1089" y="79"/>
                  </a:lnTo>
                  <a:lnTo>
                    <a:pt x="1069" y="118"/>
                  </a:lnTo>
                  <a:lnTo>
                    <a:pt x="1042" y="158"/>
                  </a:lnTo>
                  <a:lnTo>
                    <a:pt x="990" y="223"/>
                  </a:lnTo>
                  <a:lnTo>
                    <a:pt x="917" y="276"/>
                  </a:lnTo>
                  <a:lnTo>
                    <a:pt x="884" y="303"/>
                  </a:lnTo>
                  <a:lnTo>
                    <a:pt x="844" y="322"/>
                  </a:lnTo>
                  <a:lnTo>
                    <a:pt x="805" y="342"/>
                  </a:lnTo>
                  <a:lnTo>
                    <a:pt x="765" y="362"/>
                  </a:lnTo>
                  <a:lnTo>
                    <a:pt x="719" y="375"/>
                  </a:lnTo>
                  <a:lnTo>
                    <a:pt x="673" y="382"/>
                  </a:lnTo>
                  <a:lnTo>
                    <a:pt x="627" y="388"/>
                  </a:lnTo>
                  <a:lnTo>
                    <a:pt x="580" y="388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auto">
            <a:xfrm>
              <a:off x="9443" y="9687"/>
              <a:ext cx="1822" cy="1547"/>
            </a:xfrm>
            <a:custGeom>
              <a:avLst/>
              <a:gdLst/>
              <a:ahLst/>
              <a:cxnLst>
                <a:cxn ang="0">
                  <a:pos x="1822" y="191"/>
                </a:cxn>
                <a:cxn ang="0">
                  <a:pos x="1822" y="92"/>
                </a:cxn>
                <a:cxn ang="0">
                  <a:pos x="1809" y="0"/>
                </a:cxn>
                <a:cxn ang="0">
                  <a:pos x="1789" y="112"/>
                </a:cxn>
                <a:cxn ang="0">
                  <a:pos x="1756" y="223"/>
                </a:cxn>
                <a:cxn ang="0">
                  <a:pos x="1717" y="329"/>
                </a:cxn>
                <a:cxn ang="0">
                  <a:pos x="1670" y="434"/>
                </a:cxn>
                <a:cxn ang="0">
                  <a:pos x="1611" y="533"/>
                </a:cxn>
                <a:cxn ang="0">
                  <a:pos x="1545" y="625"/>
                </a:cxn>
                <a:cxn ang="0">
                  <a:pos x="1479" y="711"/>
                </a:cxn>
                <a:cxn ang="0">
                  <a:pos x="1400" y="790"/>
                </a:cxn>
                <a:cxn ang="0">
                  <a:pos x="1314" y="869"/>
                </a:cxn>
                <a:cxn ang="0">
                  <a:pos x="1221" y="935"/>
                </a:cxn>
                <a:cxn ang="0">
                  <a:pos x="1122" y="994"/>
                </a:cxn>
                <a:cxn ang="0">
                  <a:pos x="1023" y="1047"/>
                </a:cxn>
                <a:cxn ang="0">
                  <a:pos x="918" y="1086"/>
                </a:cxn>
                <a:cxn ang="0">
                  <a:pos x="806" y="1119"/>
                </a:cxn>
                <a:cxn ang="0">
                  <a:pos x="693" y="1145"/>
                </a:cxn>
                <a:cxn ang="0">
                  <a:pos x="575" y="1159"/>
                </a:cxn>
                <a:cxn ang="0">
                  <a:pos x="522" y="1165"/>
                </a:cxn>
                <a:cxn ang="0">
                  <a:pos x="462" y="1165"/>
                </a:cxn>
                <a:cxn ang="0">
                  <a:pos x="410" y="1165"/>
                </a:cxn>
                <a:cxn ang="0">
                  <a:pos x="357" y="1159"/>
                </a:cxn>
                <a:cxn ang="0">
                  <a:pos x="264" y="1152"/>
                </a:cxn>
                <a:cxn ang="0">
                  <a:pos x="172" y="1132"/>
                </a:cxn>
                <a:cxn ang="0">
                  <a:pos x="86" y="1112"/>
                </a:cxn>
                <a:cxn ang="0">
                  <a:pos x="0" y="1086"/>
                </a:cxn>
                <a:cxn ang="0">
                  <a:pos x="40" y="1185"/>
                </a:cxn>
                <a:cxn ang="0">
                  <a:pos x="80" y="1290"/>
                </a:cxn>
                <a:cxn ang="0">
                  <a:pos x="113" y="1402"/>
                </a:cxn>
                <a:cxn ang="0">
                  <a:pos x="139" y="1508"/>
                </a:cxn>
                <a:cxn ang="0">
                  <a:pos x="218" y="1527"/>
                </a:cxn>
                <a:cxn ang="0">
                  <a:pos x="297" y="1541"/>
                </a:cxn>
                <a:cxn ang="0">
                  <a:pos x="383" y="1547"/>
                </a:cxn>
                <a:cxn ang="0">
                  <a:pos x="469" y="1547"/>
                </a:cxn>
                <a:cxn ang="0">
                  <a:pos x="535" y="1547"/>
                </a:cxn>
                <a:cxn ang="0">
                  <a:pos x="608" y="1541"/>
                </a:cxn>
                <a:cxn ang="0">
                  <a:pos x="674" y="1534"/>
                </a:cxn>
                <a:cxn ang="0">
                  <a:pos x="740" y="1521"/>
                </a:cxn>
                <a:cxn ang="0">
                  <a:pos x="806" y="1508"/>
                </a:cxn>
                <a:cxn ang="0">
                  <a:pos x="872" y="1488"/>
                </a:cxn>
                <a:cxn ang="0">
                  <a:pos x="931" y="1468"/>
                </a:cxn>
                <a:cxn ang="0">
                  <a:pos x="997" y="1442"/>
                </a:cxn>
                <a:cxn ang="0">
                  <a:pos x="1116" y="1382"/>
                </a:cxn>
                <a:cxn ang="0">
                  <a:pos x="1228" y="1317"/>
                </a:cxn>
                <a:cxn ang="0">
                  <a:pos x="1334" y="1238"/>
                </a:cxn>
                <a:cxn ang="0">
                  <a:pos x="1426" y="1152"/>
                </a:cxn>
                <a:cxn ang="0">
                  <a:pos x="1518" y="1053"/>
                </a:cxn>
                <a:cxn ang="0">
                  <a:pos x="1591" y="948"/>
                </a:cxn>
                <a:cxn ang="0">
                  <a:pos x="1664" y="836"/>
                </a:cxn>
                <a:cxn ang="0">
                  <a:pos x="1717" y="717"/>
                </a:cxn>
                <a:cxn ang="0">
                  <a:pos x="1743" y="658"/>
                </a:cxn>
                <a:cxn ang="0">
                  <a:pos x="1763" y="592"/>
                </a:cxn>
                <a:cxn ang="0">
                  <a:pos x="1783" y="526"/>
                </a:cxn>
                <a:cxn ang="0">
                  <a:pos x="1796" y="461"/>
                </a:cxn>
                <a:cxn ang="0">
                  <a:pos x="1809" y="395"/>
                </a:cxn>
                <a:cxn ang="0">
                  <a:pos x="1816" y="329"/>
                </a:cxn>
                <a:cxn ang="0">
                  <a:pos x="1822" y="256"/>
                </a:cxn>
                <a:cxn ang="0">
                  <a:pos x="1822" y="191"/>
                </a:cxn>
              </a:cxnLst>
              <a:rect l="0" t="0" r="r" b="b"/>
              <a:pathLst>
                <a:path w="1822" h="1547">
                  <a:moveTo>
                    <a:pt x="1822" y="191"/>
                  </a:moveTo>
                  <a:lnTo>
                    <a:pt x="1822" y="92"/>
                  </a:lnTo>
                  <a:lnTo>
                    <a:pt x="1809" y="0"/>
                  </a:lnTo>
                  <a:lnTo>
                    <a:pt x="1789" y="112"/>
                  </a:lnTo>
                  <a:lnTo>
                    <a:pt x="1756" y="223"/>
                  </a:lnTo>
                  <a:lnTo>
                    <a:pt x="1717" y="329"/>
                  </a:lnTo>
                  <a:lnTo>
                    <a:pt x="1670" y="434"/>
                  </a:lnTo>
                  <a:lnTo>
                    <a:pt x="1611" y="533"/>
                  </a:lnTo>
                  <a:lnTo>
                    <a:pt x="1545" y="625"/>
                  </a:lnTo>
                  <a:lnTo>
                    <a:pt x="1479" y="711"/>
                  </a:lnTo>
                  <a:lnTo>
                    <a:pt x="1400" y="790"/>
                  </a:lnTo>
                  <a:lnTo>
                    <a:pt x="1314" y="869"/>
                  </a:lnTo>
                  <a:lnTo>
                    <a:pt x="1221" y="935"/>
                  </a:lnTo>
                  <a:lnTo>
                    <a:pt x="1122" y="994"/>
                  </a:lnTo>
                  <a:lnTo>
                    <a:pt x="1023" y="1047"/>
                  </a:lnTo>
                  <a:lnTo>
                    <a:pt x="918" y="1086"/>
                  </a:lnTo>
                  <a:lnTo>
                    <a:pt x="806" y="1119"/>
                  </a:lnTo>
                  <a:lnTo>
                    <a:pt x="693" y="1145"/>
                  </a:lnTo>
                  <a:lnTo>
                    <a:pt x="575" y="1159"/>
                  </a:lnTo>
                  <a:lnTo>
                    <a:pt x="522" y="1165"/>
                  </a:lnTo>
                  <a:lnTo>
                    <a:pt x="462" y="1165"/>
                  </a:lnTo>
                  <a:lnTo>
                    <a:pt x="410" y="1165"/>
                  </a:lnTo>
                  <a:lnTo>
                    <a:pt x="357" y="1159"/>
                  </a:lnTo>
                  <a:lnTo>
                    <a:pt x="264" y="1152"/>
                  </a:lnTo>
                  <a:lnTo>
                    <a:pt x="172" y="1132"/>
                  </a:lnTo>
                  <a:lnTo>
                    <a:pt x="86" y="1112"/>
                  </a:lnTo>
                  <a:lnTo>
                    <a:pt x="0" y="1086"/>
                  </a:lnTo>
                  <a:lnTo>
                    <a:pt x="40" y="1185"/>
                  </a:lnTo>
                  <a:lnTo>
                    <a:pt x="80" y="1290"/>
                  </a:lnTo>
                  <a:lnTo>
                    <a:pt x="113" y="1402"/>
                  </a:lnTo>
                  <a:lnTo>
                    <a:pt x="139" y="1508"/>
                  </a:lnTo>
                  <a:lnTo>
                    <a:pt x="218" y="1527"/>
                  </a:lnTo>
                  <a:lnTo>
                    <a:pt x="297" y="1541"/>
                  </a:lnTo>
                  <a:lnTo>
                    <a:pt x="383" y="1547"/>
                  </a:lnTo>
                  <a:lnTo>
                    <a:pt x="469" y="1547"/>
                  </a:lnTo>
                  <a:lnTo>
                    <a:pt x="535" y="1547"/>
                  </a:lnTo>
                  <a:lnTo>
                    <a:pt x="608" y="1541"/>
                  </a:lnTo>
                  <a:lnTo>
                    <a:pt x="674" y="1534"/>
                  </a:lnTo>
                  <a:lnTo>
                    <a:pt x="740" y="1521"/>
                  </a:lnTo>
                  <a:lnTo>
                    <a:pt x="806" y="1508"/>
                  </a:lnTo>
                  <a:lnTo>
                    <a:pt x="872" y="1488"/>
                  </a:lnTo>
                  <a:lnTo>
                    <a:pt x="931" y="1468"/>
                  </a:lnTo>
                  <a:lnTo>
                    <a:pt x="997" y="1442"/>
                  </a:lnTo>
                  <a:lnTo>
                    <a:pt x="1116" y="1382"/>
                  </a:lnTo>
                  <a:lnTo>
                    <a:pt x="1228" y="1317"/>
                  </a:lnTo>
                  <a:lnTo>
                    <a:pt x="1334" y="1238"/>
                  </a:lnTo>
                  <a:lnTo>
                    <a:pt x="1426" y="1152"/>
                  </a:lnTo>
                  <a:lnTo>
                    <a:pt x="1518" y="1053"/>
                  </a:lnTo>
                  <a:lnTo>
                    <a:pt x="1591" y="948"/>
                  </a:lnTo>
                  <a:lnTo>
                    <a:pt x="1664" y="836"/>
                  </a:lnTo>
                  <a:lnTo>
                    <a:pt x="1717" y="717"/>
                  </a:lnTo>
                  <a:lnTo>
                    <a:pt x="1743" y="658"/>
                  </a:lnTo>
                  <a:lnTo>
                    <a:pt x="1763" y="592"/>
                  </a:lnTo>
                  <a:lnTo>
                    <a:pt x="1783" y="526"/>
                  </a:lnTo>
                  <a:lnTo>
                    <a:pt x="1796" y="461"/>
                  </a:lnTo>
                  <a:lnTo>
                    <a:pt x="1809" y="395"/>
                  </a:lnTo>
                  <a:lnTo>
                    <a:pt x="1816" y="329"/>
                  </a:lnTo>
                  <a:lnTo>
                    <a:pt x="1822" y="256"/>
                  </a:lnTo>
                  <a:lnTo>
                    <a:pt x="1822" y="19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auto">
            <a:xfrm>
              <a:off x="8929" y="8521"/>
              <a:ext cx="1953" cy="1166"/>
            </a:xfrm>
            <a:custGeom>
              <a:avLst/>
              <a:gdLst/>
              <a:ahLst/>
              <a:cxnLst>
                <a:cxn ang="0">
                  <a:pos x="1947" y="1067"/>
                </a:cxn>
                <a:cxn ang="0">
                  <a:pos x="1953" y="882"/>
                </a:cxn>
                <a:cxn ang="0">
                  <a:pos x="1914" y="698"/>
                </a:cxn>
                <a:cxn ang="0">
                  <a:pos x="1848" y="533"/>
                </a:cxn>
                <a:cxn ang="0">
                  <a:pos x="1755" y="389"/>
                </a:cxn>
                <a:cxn ang="0">
                  <a:pos x="1643" y="257"/>
                </a:cxn>
                <a:cxn ang="0">
                  <a:pos x="1504" y="151"/>
                </a:cxn>
                <a:cxn ang="0">
                  <a:pos x="1346" y="72"/>
                </a:cxn>
                <a:cxn ang="0">
                  <a:pos x="1174" y="20"/>
                </a:cxn>
                <a:cxn ang="0">
                  <a:pos x="1029" y="0"/>
                </a:cxn>
                <a:cxn ang="0">
                  <a:pos x="924" y="0"/>
                </a:cxn>
                <a:cxn ang="0">
                  <a:pos x="778" y="20"/>
                </a:cxn>
                <a:cxn ang="0">
                  <a:pos x="607" y="72"/>
                </a:cxn>
                <a:cxn ang="0">
                  <a:pos x="448" y="151"/>
                </a:cxn>
                <a:cxn ang="0">
                  <a:pos x="310" y="263"/>
                </a:cxn>
                <a:cxn ang="0">
                  <a:pos x="191" y="389"/>
                </a:cxn>
                <a:cxn ang="0">
                  <a:pos x="99" y="540"/>
                </a:cxn>
                <a:cxn ang="0">
                  <a:pos x="39" y="705"/>
                </a:cxn>
                <a:cxn ang="0">
                  <a:pos x="6" y="882"/>
                </a:cxn>
                <a:cxn ang="0">
                  <a:pos x="6" y="1073"/>
                </a:cxn>
                <a:cxn ang="0">
                  <a:pos x="39" y="1087"/>
                </a:cxn>
                <a:cxn ang="0">
                  <a:pos x="99" y="929"/>
                </a:cxn>
                <a:cxn ang="0">
                  <a:pos x="184" y="790"/>
                </a:cxn>
                <a:cxn ang="0">
                  <a:pos x="290" y="665"/>
                </a:cxn>
                <a:cxn ang="0">
                  <a:pos x="415" y="560"/>
                </a:cxn>
                <a:cxn ang="0">
                  <a:pos x="561" y="474"/>
                </a:cxn>
                <a:cxn ang="0">
                  <a:pos x="719" y="415"/>
                </a:cxn>
                <a:cxn ang="0">
                  <a:pos x="891" y="389"/>
                </a:cxn>
                <a:cxn ang="0">
                  <a:pos x="1062" y="389"/>
                </a:cxn>
                <a:cxn ang="0">
                  <a:pos x="1234" y="415"/>
                </a:cxn>
                <a:cxn ang="0">
                  <a:pos x="1392" y="474"/>
                </a:cxn>
                <a:cxn ang="0">
                  <a:pos x="1531" y="553"/>
                </a:cxn>
                <a:cxn ang="0">
                  <a:pos x="1663" y="659"/>
                </a:cxn>
                <a:cxn ang="0">
                  <a:pos x="1768" y="784"/>
                </a:cxn>
                <a:cxn ang="0">
                  <a:pos x="1854" y="929"/>
                </a:cxn>
                <a:cxn ang="0">
                  <a:pos x="1914" y="1080"/>
                </a:cxn>
              </a:cxnLst>
              <a:rect l="0" t="0" r="r" b="b"/>
              <a:pathLst>
                <a:path w="1953" h="1166">
                  <a:moveTo>
                    <a:pt x="1933" y="1166"/>
                  </a:moveTo>
                  <a:lnTo>
                    <a:pt x="1947" y="1067"/>
                  </a:lnTo>
                  <a:lnTo>
                    <a:pt x="1953" y="975"/>
                  </a:lnTo>
                  <a:lnTo>
                    <a:pt x="1953" y="882"/>
                  </a:lnTo>
                  <a:lnTo>
                    <a:pt x="1940" y="790"/>
                  </a:lnTo>
                  <a:lnTo>
                    <a:pt x="1914" y="698"/>
                  </a:lnTo>
                  <a:lnTo>
                    <a:pt x="1887" y="619"/>
                  </a:lnTo>
                  <a:lnTo>
                    <a:pt x="1848" y="533"/>
                  </a:lnTo>
                  <a:lnTo>
                    <a:pt x="1808" y="461"/>
                  </a:lnTo>
                  <a:lnTo>
                    <a:pt x="1755" y="389"/>
                  </a:lnTo>
                  <a:lnTo>
                    <a:pt x="1702" y="323"/>
                  </a:lnTo>
                  <a:lnTo>
                    <a:pt x="1643" y="257"/>
                  </a:lnTo>
                  <a:lnTo>
                    <a:pt x="1570" y="204"/>
                  </a:lnTo>
                  <a:lnTo>
                    <a:pt x="1504" y="151"/>
                  </a:lnTo>
                  <a:lnTo>
                    <a:pt x="1425" y="105"/>
                  </a:lnTo>
                  <a:lnTo>
                    <a:pt x="1346" y="72"/>
                  </a:lnTo>
                  <a:lnTo>
                    <a:pt x="1260" y="40"/>
                  </a:lnTo>
                  <a:lnTo>
                    <a:pt x="1174" y="20"/>
                  </a:lnTo>
                  <a:lnTo>
                    <a:pt x="1082" y="7"/>
                  </a:lnTo>
                  <a:lnTo>
                    <a:pt x="1029" y="0"/>
                  </a:lnTo>
                  <a:lnTo>
                    <a:pt x="976" y="0"/>
                  </a:lnTo>
                  <a:lnTo>
                    <a:pt x="924" y="0"/>
                  </a:lnTo>
                  <a:lnTo>
                    <a:pt x="864" y="7"/>
                  </a:lnTo>
                  <a:lnTo>
                    <a:pt x="778" y="20"/>
                  </a:lnTo>
                  <a:lnTo>
                    <a:pt x="686" y="40"/>
                  </a:lnTo>
                  <a:lnTo>
                    <a:pt x="607" y="72"/>
                  </a:lnTo>
                  <a:lnTo>
                    <a:pt x="528" y="112"/>
                  </a:lnTo>
                  <a:lnTo>
                    <a:pt x="448" y="151"/>
                  </a:lnTo>
                  <a:lnTo>
                    <a:pt x="376" y="204"/>
                  </a:lnTo>
                  <a:lnTo>
                    <a:pt x="310" y="263"/>
                  </a:lnTo>
                  <a:lnTo>
                    <a:pt x="250" y="323"/>
                  </a:lnTo>
                  <a:lnTo>
                    <a:pt x="191" y="389"/>
                  </a:lnTo>
                  <a:lnTo>
                    <a:pt x="145" y="461"/>
                  </a:lnTo>
                  <a:lnTo>
                    <a:pt x="99" y="540"/>
                  </a:lnTo>
                  <a:lnTo>
                    <a:pt x="66" y="619"/>
                  </a:lnTo>
                  <a:lnTo>
                    <a:pt x="39" y="705"/>
                  </a:lnTo>
                  <a:lnTo>
                    <a:pt x="13" y="790"/>
                  </a:lnTo>
                  <a:lnTo>
                    <a:pt x="6" y="882"/>
                  </a:lnTo>
                  <a:lnTo>
                    <a:pt x="0" y="975"/>
                  </a:lnTo>
                  <a:lnTo>
                    <a:pt x="6" y="1073"/>
                  </a:lnTo>
                  <a:lnTo>
                    <a:pt x="19" y="1166"/>
                  </a:lnTo>
                  <a:lnTo>
                    <a:pt x="39" y="1087"/>
                  </a:lnTo>
                  <a:lnTo>
                    <a:pt x="66" y="1008"/>
                  </a:lnTo>
                  <a:lnTo>
                    <a:pt x="99" y="929"/>
                  </a:lnTo>
                  <a:lnTo>
                    <a:pt x="138" y="856"/>
                  </a:lnTo>
                  <a:lnTo>
                    <a:pt x="184" y="790"/>
                  </a:lnTo>
                  <a:lnTo>
                    <a:pt x="237" y="724"/>
                  </a:lnTo>
                  <a:lnTo>
                    <a:pt x="290" y="665"/>
                  </a:lnTo>
                  <a:lnTo>
                    <a:pt x="356" y="606"/>
                  </a:lnTo>
                  <a:lnTo>
                    <a:pt x="415" y="560"/>
                  </a:lnTo>
                  <a:lnTo>
                    <a:pt x="488" y="514"/>
                  </a:lnTo>
                  <a:lnTo>
                    <a:pt x="561" y="474"/>
                  </a:lnTo>
                  <a:lnTo>
                    <a:pt x="640" y="441"/>
                  </a:lnTo>
                  <a:lnTo>
                    <a:pt x="719" y="415"/>
                  </a:lnTo>
                  <a:lnTo>
                    <a:pt x="805" y="395"/>
                  </a:lnTo>
                  <a:lnTo>
                    <a:pt x="891" y="389"/>
                  </a:lnTo>
                  <a:lnTo>
                    <a:pt x="976" y="382"/>
                  </a:lnTo>
                  <a:lnTo>
                    <a:pt x="1062" y="389"/>
                  </a:lnTo>
                  <a:lnTo>
                    <a:pt x="1148" y="395"/>
                  </a:lnTo>
                  <a:lnTo>
                    <a:pt x="1234" y="415"/>
                  </a:lnTo>
                  <a:lnTo>
                    <a:pt x="1313" y="441"/>
                  </a:lnTo>
                  <a:lnTo>
                    <a:pt x="1392" y="474"/>
                  </a:lnTo>
                  <a:lnTo>
                    <a:pt x="1465" y="514"/>
                  </a:lnTo>
                  <a:lnTo>
                    <a:pt x="1531" y="553"/>
                  </a:lnTo>
                  <a:lnTo>
                    <a:pt x="1597" y="606"/>
                  </a:lnTo>
                  <a:lnTo>
                    <a:pt x="1663" y="659"/>
                  </a:lnTo>
                  <a:lnTo>
                    <a:pt x="1716" y="718"/>
                  </a:lnTo>
                  <a:lnTo>
                    <a:pt x="1768" y="784"/>
                  </a:lnTo>
                  <a:lnTo>
                    <a:pt x="1815" y="856"/>
                  </a:lnTo>
                  <a:lnTo>
                    <a:pt x="1854" y="929"/>
                  </a:lnTo>
                  <a:lnTo>
                    <a:pt x="1887" y="1001"/>
                  </a:lnTo>
                  <a:lnTo>
                    <a:pt x="1914" y="1080"/>
                  </a:lnTo>
                  <a:lnTo>
                    <a:pt x="1933" y="1166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auto">
            <a:xfrm>
              <a:off x="7371" y="6967"/>
              <a:ext cx="5069" cy="2713"/>
            </a:xfrm>
            <a:custGeom>
              <a:avLst/>
              <a:gdLst/>
              <a:ahLst/>
              <a:cxnLst>
                <a:cxn ang="0">
                  <a:pos x="2270" y="13"/>
                </a:cxn>
                <a:cxn ang="0">
                  <a:pos x="1894" y="79"/>
                </a:cxn>
                <a:cxn ang="0">
                  <a:pos x="1544" y="197"/>
                </a:cxn>
                <a:cxn ang="0">
                  <a:pos x="1214" y="369"/>
                </a:cxn>
                <a:cxn ang="0">
                  <a:pos x="917" y="579"/>
                </a:cxn>
                <a:cxn ang="0">
                  <a:pos x="653" y="830"/>
                </a:cxn>
                <a:cxn ang="0">
                  <a:pos x="429" y="1119"/>
                </a:cxn>
                <a:cxn ang="0">
                  <a:pos x="244" y="1435"/>
                </a:cxn>
                <a:cxn ang="0">
                  <a:pos x="112" y="1778"/>
                </a:cxn>
                <a:cxn ang="0">
                  <a:pos x="26" y="2147"/>
                </a:cxn>
                <a:cxn ang="0">
                  <a:pos x="0" y="2529"/>
                </a:cxn>
                <a:cxn ang="0">
                  <a:pos x="53" y="2417"/>
                </a:cxn>
                <a:cxn ang="0">
                  <a:pos x="138" y="2087"/>
                </a:cxn>
                <a:cxn ang="0">
                  <a:pos x="270" y="1778"/>
                </a:cxn>
                <a:cxn ang="0">
                  <a:pos x="435" y="1495"/>
                </a:cxn>
                <a:cxn ang="0">
                  <a:pos x="640" y="1231"/>
                </a:cxn>
                <a:cxn ang="0">
                  <a:pos x="878" y="1001"/>
                </a:cxn>
                <a:cxn ang="0">
                  <a:pos x="1135" y="803"/>
                </a:cxn>
                <a:cxn ang="0">
                  <a:pos x="1426" y="639"/>
                </a:cxn>
                <a:cxn ang="0">
                  <a:pos x="1736" y="507"/>
                </a:cxn>
                <a:cxn ang="0">
                  <a:pos x="2066" y="421"/>
                </a:cxn>
                <a:cxn ang="0">
                  <a:pos x="2416" y="382"/>
                </a:cxn>
                <a:cxn ang="0">
                  <a:pos x="2779" y="395"/>
                </a:cxn>
                <a:cxn ang="0">
                  <a:pos x="3135" y="454"/>
                </a:cxn>
                <a:cxn ang="0">
                  <a:pos x="3478" y="560"/>
                </a:cxn>
                <a:cxn ang="0">
                  <a:pos x="3795" y="711"/>
                </a:cxn>
                <a:cxn ang="0">
                  <a:pos x="4086" y="909"/>
                </a:cxn>
                <a:cxn ang="0">
                  <a:pos x="4343" y="1139"/>
                </a:cxn>
                <a:cxn ang="0">
                  <a:pos x="4567" y="1403"/>
                </a:cxn>
                <a:cxn ang="0">
                  <a:pos x="4759" y="1692"/>
                </a:cxn>
                <a:cxn ang="0">
                  <a:pos x="4911" y="2015"/>
                </a:cxn>
                <a:cxn ang="0">
                  <a:pos x="5010" y="2357"/>
                </a:cxn>
                <a:cxn ang="0">
                  <a:pos x="5062" y="2713"/>
                </a:cxn>
                <a:cxn ang="0">
                  <a:pos x="5069" y="2390"/>
                </a:cxn>
                <a:cxn ang="0">
                  <a:pos x="5016" y="2015"/>
                </a:cxn>
                <a:cxn ang="0">
                  <a:pos x="4917" y="1653"/>
                </a:cxn>
                <a:cxn ang="0">
                  <a:pos x="4765" y="1317"/>
                </a:cxn>
                <a:cxn ang="0">
                  <a:pos x="4567" y="1007"/>
                </a:cxn>
                <a:cxn ang="0">
                  <a:pos x="4323" y="737"/>
                </a:cxn>
                <a:cxn ang="0">
                  <a:pos x="4046" y="500"/>
                </a:cxn>
                <a:cxn ang="0">
                  <a:pos x="3742" y="303"/>
                </a:cxn>
                <a:cxn ang="0">
                  <a:pos x="3399" y="151"/>
                </a:cxn>
                <a:cxn ang="0">
                  <a:pos x="3043" y="46"/>
                </a:cxn>
                <a:cxn ang="0">
                  <a:pos x="2660" y="0"/>
                </a:cxn>
              </a:cxnLst>
              <a:rect l="0" t="0" r="r" b="b"/>
              <a:pathLst>
                <a:path w="5069" h="2713">
                  <a:moveTo>
                    <a:pt x="2528" y="0"/>
                  </a:moveTo>
                  <a:lnTo>
                    <a:pt x="2402" y="0"/>
                  </a:lnTo>
                  <a:lnTo>
                    <a:pt x="2270" y="13"/>
                  </a:lnTo>
                  <a:lnTo>
                    <a:pt x="2145" y="26"/>
                  </a:lnTo>
                  <a:lnTo>
                    <a:pt x="2020" y="46"/>
                  </a:lnTo>
                  <a:lnTo>
                    <a:pt x="1894" y="79"/>
                  </a:lnTo>
                  <a:lnTo>
                    <a:pt x="1775" y="112"/>
                  </a:lnTo>
                  <a:lnTo>
                    <a:pt x="1657" y="151"/>
                  </a:lnTo>
                  <a:lnTo>
                    <a:pt x="1544" y="197"/>
                  </a:lnTo>
                  <a:lnTo>
                    <a:pt x="1432" y="250"/>
                  </a:lnTo>
                  <a:lnTo>
                    <a:pt x="1320" y="303"/>
                  </a:lnTo>
                  <a:lnTo>
                    <a:pt x="1214" y="369"/>
                  </a:lnTo>
                  <a:lnTo>
                    <a:pt x="1115" y="435"/>
                  </a:lnTo>
                  <a:lnTo>
                    <a:pt x="1016" y="500"/>
                  </a:lnTo>
                  <a:lnTo>
                    <a:pt x="917" y="579"/>
                  </a:lnTo>
                  <a:lnTo>
                    <a:pt x="825" y="658"/>
                  </a:lnTo>
                  <a:lnTo>
                    <a:pt x="739" y="744"/>
                  </a:lnTo>
                  <a:lnTo>
                    <a:pt x="653" y="830"/>
                  </a:lnTo>
                  <a:lnTo>
                    <a:pt x="574" y="922"/>
                  </a:lnTo>
                  <a:lnTo>
                    <a:pt x="501" y="1021"/>
                  </a:lnTo>
                  <a:lnTo>
                    <a:pt x="429" y="1119"/>
                  </a:lnTo>
                  <a:lnTo>
                    <a:pt x="363" y="1218"/>
                  </a:lnTo>
                  <a:lnTo>
                    <a:pt x="303" y="1324"/>
                  </a:lnTo>
                  <a:lnTo>
                    <a:pt x="244" y="1435"/>
                  </a:lnTo>
                  <a:lnTo>
                    <a:pt x="198" y="1547"/>
                  </a:lnTo>
                  <a:lnTo>
                    <a:pt x="152" y="1659"/>
                  </a:lnTo>
                  <a:lnTo>
                    <a:pt x="112" y="1778"/>
                  </a:lnTo>
                  <a:lnTo>
                    <a:pt x="79" y="1896"/>
                  </a:lnTo>
                  <a:lnTo>
                    <a:pt x="46" y="2022"/>
                  </a:lnTo>
                  <a:lnTo>
                    <a:pt x="26" y="2147"/>
                  </a:lnTo>
                  <a:lnTo>
                    <a:pt x="13" y="2272"/>
                  </a:lnTo>
                  <a:lnTo>
                    <a:pt x="0" y="2403"/>
                  </a:lnTo>
                  <a:lnTo>
                    <a:pt x="0" y="2529"/>
                  </a:lnTo>
                  <a:lnTo>
                    <a:pt x="13" y="2529"/>
                  </a:lnTo>
                  <a:lnTo>
                    <a:pt x="26" y="2529"/>
                  </a:lnTo>
                  <a:lnTo>
                    <a:pt x="53" y="2417"/>
                  </a:lnTo>
                  <a:lnTo>
                    <a:pt x="72" y="2305"/>
                  </a:lnTo>
                  <a:lnTo>
                    <a:pt x="105" y="2199"/>
                  </a:lnTo>
                  <a:lnTo>
                    <a:pt x="138" y="2087"/>
                  </a:lnTo>
                  <a:lnTo>
                    <a:pt x="178" y="1982"/>
                  </a:lnTo>
                  <a:lnTo>
                    <a:pt x="218" y="1883"/>
                  </a:lnTo>
                  <a:lnTo>
                    <a:pt x="270" y="1778"/>
                  </a:lnTo>
                  <a:lnTo>
                    <a:pt x="323" y="1679"/>
                  </a:lnTo>
                  <a:lnTo>
                    <a:pt x="376" y="1587"/>
                  </a:lnTo>
                  <a:lnTo>
                    <a:pt x="435" y="1495"/>
                  </a:lnTo>
                  <a:lnTo>
                    <a:pt x="501" y="1403"/>
                  </a:lnTo>
                  <a:lnTo>
                    <a:pt x="567" y="1317"/>
                  </a:lnTo>
                  <a:lnTo>
                    <a:pt x="640" y="1231"/>
                  </a:lnTo>
                  <a:lnTo>
                    <a:pt x="713" y="1152"/>
                  </a:lnTo>
                  <a:lnTo>
                    <a:pt x="792" y="1073"/>
                  </a:lnTo>
                  <a:lnTo>
                    <a:pt x="878" y="1001"/>
                  </a:lnTo>
                  <a:lnTo>
                    <a:pt x="957" y="928"/>
                  </a:lnTo>
                  <a:lnTo>
                    <a:pt x="1049" y="863"/>
                  </a:lnTo>
                  <a:lnTo>
                    <a:pt x="1135" y="803"/>
                  </a:lnTo>
                  <a:lnTo>
                    <a:pt x="1234" y="744"/>
                  </a:lnTo>
                  <a:lnTo>
                    <a:pt x="1327" y="685"/>
                  </a:lnTo>
                  <a:lnTo>
                    <a:pt x="1426" y="639"/>
                  </a:lnTo>
                  <a:lnTo>
                    <a:pt x="1525" y="586"/>
                  </a:lnTo>
                  <a:lnTo>
                    <a:pt x="1630" y="546"/>
                  </a:lnTo>
                  <a:lnTo>
                    <a:pt x="1736" y="507"/>
                  </a:lnTo>
                  <a:lnTo>
                    <a:pt x="1848" y="474"/>
                  </a:lnTo>
                  <a:lnTo>
                    <a:pt x="1954" y="448"/>
                  </a:lnTo>
                  <a:lnTo>
                    <a:pt x="2066" y="421"/>
                  </a:lnTo>
                  <a:lnTo>
                    <a:pt x="2178" y="408"/>
                  </a:lnTo>
                  <a:lnTo>
                    <a:pt x="2297" y="388"/>
                  </a:lnTo>
                  <a:lnTo>
                    <a:pt x="2416" y="382"/>
                  </a:lnTo>
                  <a:lnTo>
                    <a:pt x="2528" y="382"/>
                  </a:lnTo>
                  <a:lnTo>
                    <a:pt x="2653" y="382"/>
                  </a:lnTo>
                  <a:lnTo>
                    <a:pt x="2779" y="395"/>
                  </a:lnTo>
                  <a:lnTo>
                    <a:pt x="2897" y="408"/>
                  </a:lnTo>
                  <a:lnTo>
                    <a:pt x="3016" y="428"/>
                  </a:lnTo>
                  <a:lnTo>
                    <a:pt x="3135" y="454"/>
                  </a:lnTo>
                  <a:lnTo>
                    <a:pt x="3254" y="481"/>
                  </a:lnTo>
                  <a:lnTo>
                    <a:pt x="3366" y="520"/>
                  </a:lnTo>
                  <a:lnTo>
                    <a:pt x="3478" y="560"/>
                  </a:lnTo>
                  <a:lnTo>
                    <a:pt x="3584" y="606"/>
                  </a:lnTo>
                  <a:lnTo>
                    <a:pt x="3690" y="658"/>
                  </a:lnTo>
                  <a:lnTo>
                    <a:pt x="3795" y="711"/>
                  </a:lnTo>
                  <a:lnTo>
                    <a:pt x="3894" y="770"/>
                  </a:lnTo>
                  <a:lnTo>
                    <a:pt x="3987" y="836"/>
                  </a:lnTo>
                  <a:lnTo>
                    <a:pt x="4086" y="909"/>
                  </a:lnTo>
                  <a:lnTo>
                    <a:pt x="4171" y="981"/>
                  </a:lnTo>
                  <a:lnTo>
                    <a:pt x="4257" y="1060"/>
                  </a:lnTo>
                  <a:lnTo>
                    <a:pt x="4343" y="1139"/>
                  </a:lnTo>
                  <a:lnTo>
                    <a:pt x="4422" y="1225"/>
                  </a:lnTo>
                  <a:lnTo>
                    <a:pt x="4501" y="1310"/>
                  </a:lnTo>
                  <a:lnTo>
                    <a:pt x="4567" y="1403"/>
                  </a:lnTo>
                  <a:lnTo>
                    <a:pt x="4640" y="1495"/>
                  </a:lnTo>
                  <a:lnTo>
                    <a:pt x="4699" y="1594"/>
                  </a:lnTo>
                  <a:lnTo>
                    <a:pt x="4759" y="1692"/>
                  </a:lnTo>
                  <a:lnTo>
                    <a:pt x="4812" y="1798"/>
                  </a:lnTo>
                  <a:lnTo>
                    <a:pt x="4864" y="1903"/>
                  </a:lnTo>
                  <a:lnTo>
                    <a:pt x="4911" y="2015"/>
                  </a:lnTo>
                  <a:lnTo>
                    <a:pt x="4950" y="2127"/>
                  </a:lnTo>
                  <a:lnTo>
                    <a:pt x="4983" y="2239"/>
                  </a:lnTo>
                  <a:lnTo>
                    <a:pt x="5010" y="2357"/>
                  </a:lnTo>
                  <a:lnTo>
                    <a:pt x="5036" y="2476"/>
                  </a:lnTo>
                  <a:lnTo>
                    <a:pt x="5049" y="2594"/>
                  </a:lnTo>
                  <a:lnTo>
                    <a:pt x="5062" y="2713"/>
                  </a:lnTo>
                  <a:lnTo>
                    <a:pt x="5069" y="2621"/>
                  </a:lnTo>
                  <a:lnTo>
                    <a:pt x="5069" y="2522"/>
                  </a:lnTo>
                  <a:lnTo>
                    <a:pt x="5069" y="2390"/>
                  </a:lnTo>
                  <a:lnTo>
                    <a:pt x="5056" y="2265"/>
                  </a:lnTo>
                  <a:lnTo>
                    <a:pt x="5043" y="2140"/>
                  </a:lnTo>
                  <a:lnTo>
                    <a:pt x="5016" y="2015"/>
                  </a:lnTo>
                  <a:lnTo>
                    <a:pt x="4990" y="1890"/>
                  </a:lnTo>
                  <a:lnTo>
                    <a:pt x="4957" y="1771"/>
                  </a:lnTo>
                  <a:lnTo>
                    <a:pt x="4917" y="1653"/>
                  </a:lnTo>
                  <a:lnTo>
                    <a:pt x="4871" y="1541"/>
                  </a:lnTo>
                  <a:lnTo>
                    <a:pt x="4818" y="1429"/>
                  </a:lnTo>
                  <a:lnTo>
                    <a:pt x="4765" y="1317"/>
                  </a:lnTo>
                  <a:lnTo>
                    <a:pt x="4699" y="1212"/>
                  </a:lnTo>
                  <a:lnTo>
                    <a:pt x="4633" y="1113"/>
                  </a:lnTo>
                  <a:lnTo>
                    <a:pt x="4567" y="1007"/>
                  </a:lnTo>
                  <a:lnTo>
                    <a:pt x="4488" y="915"/>
                  </a:lnTo>
                  <a:lnTo>
                    <a:pt x="4409" y="823"/>
                  </a:lnTo>
                  <a:lnTo>
                    <a:pt x="4323" y="737"/>
                  </a:lnTo>
                  <a:lnTo>
                    <a:pt x="4237" y="652"/>
                  </a:lnTo>
                  <a:lnTo>
                    <a:pt x="4145" y="573"/>
                  </a:lnTo>
                  <a:lnTo>
                    <a:pt x="4046" y="500"/>
                  </a:lnTo>
                  <a:lnTo>
                    <a:pt x="3947" y="428"/>
                  </a:lnTo>
                  <a:lnTo>
                    <a:pt x="3848" y="362"/>
                  </a:lnTo>
                  <a:lnTo>
                    <a:pt x="3742" y="303"/>
                  </a:lnTo>
                  <a:lnTo>
                    <a:pt x="3630" y="244"/>
                  </a:lnTo>
                  <a:lnTo>
                    <a:pt x="3518" y="191"/>
                  </a:lnTo>
                  <a:lnTo>
                    <a:pt x="3399" y="151"/>
                  </a:lnTo>
                  <a:lnTo>
                    <a:pt x="3287" y="112"/>
                  </a:lnTo>
                  <a:lnTo>
                    <a:pt x="3161" y="72"/>
                  </a:lnTo>
                  <a:lnTo>
                    <a:pt x="3043" y="46"/>
                  </a:lnTo>
                  <a:lnTo>
                    <a:pt x="2917" y="26"/>
                  </a:lnTo>
                  <a:lnTo>
                    <a:pt x="2792" y="7"/>
                  </a:lnTo>
                  <a:lnTo>
                    <a:pt x="2660" y="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9" name="Freeform 19"/>
            <p:cNvSpPr>
              <a:spLocks/>
            </p:cNvSpPr>
            <p:nvPr/>
          </p:nvSpPr>
          <p:spPr bwMode="auto">
            <a:xfrm>
              <a:off x="8150" y="7744"/>
              <a:ext cx="3511" cy="1943"/>
            </a:xfrm>
            <a:custGeom>
              <a:avLst/>
              <a:gdLst/>
              <a:ahLst/>
              <a:cxnLst>
                <a:cxn ang="0">
                  <a:pos x="3505" y="1580"/>
                </a:cxn>
                <a:cxn ang="0">
                  <a:pos x="3465" y="1337"/>
                </a:cxn>
                <a:cxn ang="0">
                  <a:pos x="3392" y="1106"/>
                </a:cxn>
                <a:cxn ang="0">
                  <a:pos x="3287" y="896"/>
                </a:cxn>
                <a:cxn ang="0">
                  <a:pos x="3155" y="698"/>
                </a:cxn>
                <a:cxn ang="0">
                  <a:pos x="3003" y="514"/>
                </a:cxn>
                <a:cxn ang="0">
                  <a:pos x="2825" y="362"/>
                </a:cxn>
                <a:cxn ang="0">
                  <a:pos x="2627" y="230"/>
                </a:cxn>
                <a:cxn ang="0">
                  <a:pos x="2415" y="125"/>
                </a:cxn>
                <a:cxn ang="0">
                  <a:pos x="2184" y="53"/>
                </a:cxn>
                <a:cxn ang="0">
                  <a:pos x="1940" y="7"/>
                </a:cxn>
                <a:cxn ang="0">
                  <a:pos x="1656" y="0"/>
                </a:cxn>
                <a:cxn ang="0">
                  <a:pos x="1399" y="33"/>
                </a:cxn>
                <a:cxn ang="0">
                  <a:pos x="1168" y="99"/>
                </a:cxn>
                <a:cxn ang="0">
                  <a:pos x="950" y="198"/>
                </a:cxn>
                <a:cxn ang="0">
                  <a:pos x="746" y="316"/>
                </a:cxn>
                <a:cxn ang="0">
                  <a:pos x="561" y="468"/>
                </a:cxn>
                <a:cxn ang="0">
                  <a:pos x="396" y="639"/>
                </a:cxn>
                <a:cxn ang="0">
                  <a:pos x="257" y="830"/>
                </a:cxn>
                <a:cxn ang="0">
                  <a:pos x="152" y="1040"/>
                </a:cxn>
                <a:cxn ang="0">
                  <a:pos x="66" y="1264"/>
                </a:cxn>
                <a:cxn ang="0">
                  <a:pos x="13" y="1508"/>
                </a:cxn>
                <a:cxn ang="0">
                  <a:pos x="0" y="1752"/>
                </a:cxn>
                <a:cxn ang="0">
                  <a:pos x="13" y="1864"/>
                </a:cxn>
                <a:cxn ang="0">
                  <a:pos x="53" y="1712"/>
                </a:cxn>
                <a:cxn ang="0">
                  <a:pos x="125" y="1488"/>
                </a:cxn>
                <a:cxn ang="0">
                  <a:pos x="224" y="1284"/>
                </a:cxn>
                <a:cxn ang="0">
                  <a:pos x="350" y="1087"/>
                </a:cxn>
                <a:cxn ang="0">
                  <a:pos x="607" y="810"/>
                </a:cxn>
                <a:cxn ang="0">
                  <a:pos x="792" y="672"/>
                </a:cxn>
                <a:cxn ang="0">
                  <a:pos x="990" y="560"/>
                </a:cxn>
                <a:cxn ang="0">
                  <a:pos x="1208" y="468"/>
                </a:cxn>
                <a:cxn ang="0">
                  <a:pos x="1432" y="408"/>
                </a:cxn>
                <a:cxn ang="0">
                  <a:pos x="1670" y="382"/>
                </a:cxn>
                <a:cxn ang="0">
                  <a:pos x="1920" y="388"/>
                </a:cxn>
                <a:cxn ang="0">
                  <a:pos x="2165" y="428"/>
                </a:cxn>
                <a:cxn ang="0">
                  <a:pos x="2396" y="500"/>
                </a:cxn>
                <a:cxn ang="0">
                  <a:pos x="2613" y="599"/>
                </a:cxn>
                <a:cxn ang="0">
                  <a:pos x="2811" y="731"/>
                </a:cxn>
                <a:cxn ang="0">
                  <a:pos x="2990" y="882"/>
                </a:cxn>
                <a:cxn ang="0">
                  <a:pos x="3142" y="1060"/>
                </a:cxn>
                <a:cxn ang="0">
                  <a:pos x="3280" y="1258"/>
                </a:cxn>
                <a:cxn ang="0">
                  <a:pos x="3386" y="1468"/>
                </a:cxn>
                <a:cxn ang="0">
                  <a:pos x="3458" y="1699"/>
                </a:cxn>
                <a:cxn ang="0">
                  <a:pos x="3505" y="1943"/>
                </a:cxn>
              </a:cxnLst>
              <a:rect l="0" t="0" r="r" b="b"/>
              <a:pathLst>
                <a:path w="3511" h="1943">
                  <a:moveTo>
                    <a:pt x="3511" y="1745"/>
                  </a:moveTo>
                  <a:lnTo>
                    <a:pt x="3511" y="1666"/>
                  </a:lnTo>
                  <a:lnTo>
                    <a:pt x="3505" y="1580"/>
                  </a:lnTo>
                  <a:lnTo>
                    <a:pt x="3498" y="1501"/>
                  </a:lnTo>
                  <a:lnTo>
                    <a:pt x="3478" y="1416"/>
                  </a:lnTo>
                  <a:lnTo>
                    <a:pt x="3465" y="1337"/>
                  </a:lnTo>
                  <a:lnTo>
                    <a:pt x="3445" y="1258"/>
                  </a:lnTo>
                  <a:lnTo>
                    <a:pt x="3419" y="1185"/>
                  </a:lnTo>
                  <a:lnTo>
                    <a:pt x="3392" y="1106"/>
                  </a:lnTo>
                  <a:lnTo>
                    <a:pt x="3359" y="1034"/>
                  </a:lnTo>
                  <a:lnTo>
                    <a:pt x="3326" y="961"/>
                  </a:lnTo>
                  <a:lnTo>
                    <a:pt x="3287" y="896"/>
                  </a:lnTo>
                  <a:lnTo>
                    <a:pt x="3247" y="823"/>
                  </a:lnTo>
                  <a:lnTo>
                    <a:pt x="3201" y="757"/>
                  </a:lnTo>
                  <a:lnTo>
                    <a:pt x="3155" y="698"/>
                  </a:lnTo>
                  <a:lnTo>
                    <a:pt x="3109" y="632"/>
                  </a:lnTo>
                  <a:lnTo>
                    <a:pt x="3056" y="573"/>
                  </a:lnTo>
                  <a:lnTo>
                    <a:pt x="3003" y="514"/>
                  </a:lnTo>
                  <a:lnTo>
                    <a:pt x="2944" y="461"/>
                  </a:lnTo>
                  <a:lnTo>
                    <a:pt x="2884" y="408"/>
                  </a:lnTo>
                  <a:lnTo>
                    <a:pt x="2825" y="362"/>
                  </a:lnTo>
                  <a:lnTo>
                    <a:pt x="2759" y="316"/>
                  </a:lnTo>
                  <a:lnTo>
                    <a:pt x="2699" y="270"/>
                  </a:lnTo>
                  <a:lnTo>
                    <a:pt x="2627" y="230"/>
                  </a:lnTo>
                  <a:lnTo>
                    <a:pt x="2561" y="191"/>
                  </a:lnTo>
                  <a:lnTo>
                    <a:pt x="2488" y="158"/>
                  </a:lnTo>
                  <a:lnTo>
                    <a:pt x="2415" y="125"/>
                  </a:lnTo>
                  <a:lnTo>
                    <a:pt x="2336" y="99"/>
                  </a:lnTo>
                  <a:lnTo>
                    <a:pt x="2264" y="72"/>
                  </a:lnTo>
                  <a:lnTo>
                    <a:pt x="2184" y="53"/>
                  </a:lnTo>
                  <a:lnTo>
                    <a:pt x="2105" y="33"/>
                  </a:lnTo>
                  <a:lnTo>
                    <a:pt x="2026" y="20"/>
                  </a:lnTo>
                  <a:lnTo>
                    <a:pt x="1940" y="7"/>
                  </a:lnTo>
                  <a:lnTo>
                    <a:pt x="1848" y="0"/>
                  </a:lnTo>
                  <a:lnTo>
                    <a:pt x="1755" y="0"/>
                  </a:lnTo>
                  <a:lnTo>
                    <a:pt x="1656" y="0"/>
                  </a:lnTo>
                  <a:lnTo>
                    <a:pt x="1564" y="7"/>
                  </a:lnTo>
                  <a:lnTo>
                    <a:pt x="1478" y="20"/>
                  </a:lnTo>
                  <a:lnTo>
                    <a:pt x="1399" y="33"/>
                  </a:lnTo>
                  <a:lnTo>
                    <a:pt x="1320" y="53"/>
                  </a:lnTo>
                  <a:lnTo>
                    <a:pt x="1241" y="72"/>
                  </a:lnTo>
                  <a:lnTo>
                    <a:pt x="1168" y="99"/>
                  </a:lnTo>
                  <a:lnTo>
                    <a:pt x="1089" y="125"/>
                  </a:lnTo>
                  <a:lnTo>
                    <a:pt x="1016" y="158"/>
                  </a:lnTo>
                  <a:lnTo>
                    <a:pt x="950" y="198"/>
                  </a:lnTo>
                  <a:lnTo>
                    <a:pt x="878" y="230"/>
                  </a:lnTo>
                  <a:lnTo>
                    <a:pt x="812" y="277"/>
                  </a:lnTo>
                  <a:lnTo>
                    <a:pt x="746" y="316"/>
                  </a:lnTo>
                  <a:lnTo>
                    <a:pt x="680" y="362"/>
                  </a:lnTo>
                  <a:lnTo>
                    <a:pt x="620" y="415"/>
                  </a:lnTo>
                  <a:lnTo>
                    <a:pt x="561" y="468"/>
                  </a:lnTo>
                  <a:lnTo>
                    <a:pt x="501" y="520"/>
                  </a:lnTo>
                  <a:lnTo>
                    <a:pt x="449" y="579"/>
                  </a:lnTo>
                  <a:lnTo>
                    <a:pt x="396" y="639"/>
                  </a:lnTo>
                  <a:lnTo>
                    <a:pt x="350" y="698"/>
                  </a:lnTo>
                  <a:lnTo>
                    <a:pt x="303" y="764"/>
                  </a:lnTo>
                  <a:lnTo>
                    <a:pt x="257" y="830"/>
                  </a:lnTo>
                  <a:lnTo>
                    <a:pt x="218" y="896"/>
                  </a:lnTo>
                  <a:lnTo>
                    <a:pt x="185" y="968"/>
                  </a:lnTo>
                  <a:lnTo>
                    <a:pt x="152" y="1040"/>
                  </a:lnTo>
                  <a:lnTo>
                    <a:pt x="119" y="1113"/>
                  </a:lnTo>
                  <a:lnTo>
                    <a:pt x="92" y="1192"/>
                  </a:lnTo>
                  <a:lnTo>
                    <a:pt x="66" y="1264"/>
                  </a:lnTo>
                  <a:lnTo>
                    <a:pt x="46" y="1343"/>
                  </a:lnTo>
                  <a:lnTo>
                    <a:pt x="26" y="1422"/>
                  </a:lnTo>
                  <a:lnTo>
                    <a:pt x="13" y="1508"/>
                  </a:lnTo>
                  <a:lnTo>
                    <a:pt x="6" y="1587"/>
                  </a:lnTo>
                  <a:lnTo>
                    <a:pt x="0" y="1673"/>
                  </a:lnTo>
                  <a:lnTo>
                    <a:pt x="0" y="1752"/>
                  </a:lnTo>
                  <a:lnTo>
                    <a:pt x="0" y="1811"/>
                  </a:lnTo>
                  <a:lnTo>
                    <a:pt x="6" y="1864"/>
                  </a:lnTo>
                  <a:lnTo>
                    <a:pt x="13" y="1864"/>
                  </a:lnTo>
                  <a:lnTo>
                    <a:pt x="20" y="1870"/>
                  </a:lnTo>
                  <a:lnTo>
                    <a:pt x="33" y="1791"/>
                  </a:lnTo>
                  <a:lnTo>
                    <a:pt x="53" y="1712"/>
                  </a:lnTo>
                  <a:lnTo>
                    <a:pt x="72" y="1640"/>
                  </a:lnTo>
                  <a:lnTo>
                    <a:pt x="99" y="1561"/>
                  </a:lnTo>
                  <a:lnTo>
                    <a:pt x="125" y="1488"/>
                  </a:lnTo>
                  <a:lnTo>
                    <a:pt x="152" y="1416"/>
                  </a:lnTo>
                  <a:lnTo>
                    <a:pt x="185" y="1350"/>
                  </a:lnTo>
                  <a:lnTo>
                    <a:pt x="224" y="1284"/>
                  </a:lnTo>
                  <a:lnTo>
                    <a:pt x="264" y="1218"/>
                  </a:lnTo>
                  <a:lnTo>
                    <a:pt x="303" y="1152"/>
                  </a:lnTo>
                  <a:lnTo>
                    <a:pt x="350" y="1087"/>
                  </a:lnTo>
                  <a:lnTo>
                    <a:pt x="396" y="1027"/>
                  </a:lnTo>
                  <a:lnTo>
                    <a:pt x="495" y="915"/>
                  </a:lnTo>
                  <a:lnTo>
                    <a:pt x="607" y="810"/>
                  </a:lnTo>
                  <a:lnTo>
                    <a:pt x="666" y="764"/>
                  </a:lnTo>
                  <a:lnTo>
                    <a:pt x="726" y="718"/>
                  </a:lnTo>
                  <a:lnTo>
                    <a:pt x="792" y="672"/>
                  </a:lnTo>
                  <a:lnTo>
                    <a:pt x="851" y="632"/>
                  </a:lnTo>
                  <a:lnTo>
                    <a:pt x="924" y="593"/>
                  </a:lnTo>
                  <a:lnTo>
                    <a:pt x="990" y="560"/>
                  </a:lnTo>
                  <a:lnTo>
                    <a:pt x="1062" y="527"/>
                  </a:lnTo>
                  <a:lnTo>
                    <a:pt x="1128" y="494"/>
                  </a:lnTo>
                  <a:lnTo>
                    <a:pt x="1208" y="468"/>
                  </a:lnTo>
                  <a:lnTo>
                    <a:pt x="1280" y="448"/>
                  </a:lnTo>
                  <a:lnTo>
                    <a:pt x="1353" y="428"/>
                  </a:lnTo>
                  <a:lnTo>
                    <a:pt x="1432" y="408"/>
                  </a:lnTo>
                  <a:lnTo>
                    <a:pt x="1511" y="395"/>
                  </a:lnTo>
                  <a:lnTo>
                    <a:pt x="1590" y="388"/>
                  </a:lnTo>
                  <a:lnTo>
                    <a:pt x="1670" y="382"/>
                  </a:lnTo>
                  <a:lnTo>
                    <a:pt x="1755" y="382"/>
                  </a:lnTo>
                  <a:lnTo>
                    <a:pt x="1835" y="382"/>
                  </a:lnTo>
                  <a:lnTo>
                    <a:pt x="1920" y="388"/>
                  </a:lnTo>
                  <a:lnTo>
                    <a:pt x="2006" y="395"/>
                  </a:lnTo>
                  <a:lnTo>
                    <a:pt x="2085" y="415"/>
                  </a:lnTo>
                  <a:lnTo>
                    <a:pt x="2165" y="428"/>
                  </a:lnTo>
                  <a:lnTo>
                    <a:pt x="2244" y="448"/>
                  </a:lnTo>
                  <a:lnTo>
                    <a:pt x="2316" y="474"/>
                  </a:lnTo>
                  <a:lnTo>
                    <a:pt x="2396" y="500"/>
                  </a:lnTo>
                  <a:lnTo>
                    <a:pt x="2468" y="533"/>
                  </a:lnTo>
                  <a:lnTo>
                    <a:pt x="2541" y="566"/>
                  </a:lnTo>
                  <a:lnTo>
                    <a:pt x="2613" y="599"/>
                  </a:lnTo>
                  <a:lnTo>
                    <a:pt x="2679" y="645"/>
                  </a:lnTo>
                  <a:lnTo>
                    <a:pt x="2745" y="685"/>
                  </a:lnTo>
                  <a:lnTo>
                    <a:pt x="2811" y="731"/>
                  </a:lnTo>
                  <a:lnTo>
                    <a:pt x="2871" y="777"/>
                  </a:lnTo>
                  <a:lnTo>
                    <a:pt x="2930" y="830"/>
                  </a:lnTo>
                  <a:lnTo>
                    <a:pt x="2990" y="882"/>
                  </a:lnTo>
                  <a:lnTo>
                    <a:pt x="3043" y="942"/>
                  </a:lnTo>
                  <a:lnTo>
                    <a:pt x="3095" y="1001"/>
                  </a:lnTo>
                  <a:lnTo>
                    <a:pt x="3142" y="1060"/>
                  </a:lnTo>
                  <a:lnTo>
                    <a:pt x="3194" y="1126"/>
                  </a:lnTo>
                  <a:lnTo>
                    <a:pt x="3234" y="1192"/>
                  </a:lnTo>
                  <a:lnTo>
                    <a:pt x="3280" y="1258"/>
                  </a:lnTo>
                  <a:lnTo>
                    <a:pt x="3313" y="1324"/>
                  </a:lnTo>
                  <a:lnTo>
                    <a:pt x="3353" y="1396"/>
                  </a:lnTo>
                  <a:lnTo>
                    <a:pt x="3386" y="1468"/>
                  </a:lnTo>
                  <a:lnTo>
                    <a:pt x="3412" y="1547"/>
                  </a:lnTo>
                  <a:lnTo>
                    <a:pt x="3439" y="1620"/>
                  </a:lnTo>
                  <a:lnTo>
                    <a:pt x="3458" y="1699"/>
                  </a:lnTo>
                  <a:lnTo>
                    <a:pt x="3478" y="1778"/>
                  </a:lnTo>
                  <a:lnTo>
                    <a:pt x="3491" y="1857"/>
                  </a:lnTo>
                  <a:lnTo>
                    <a:pt x="3505" y="1943"/>
                  </a:lnTo>
                  <a:lnTo>
                    <a:pt x="3511" y="1844"/>
                  </a:lnTo>
                  <a:lnTo>
                    <a:pt x="3511" y="1745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0" name="Freeform 20"/>
            <p:cNvSpPr>
              <a:spLocks/>
            </p:cNvSpPr>
            <p:nvPr/>
          </p:nvSpPr>
          <p:spPr bwMode="auto">
            <a:xfrm>
              <a:off x="9820" y="9680"/>
              <a:ext cx="2231" cy="2226"/>
            </a:xfrm>
            <a:custGeom>
              <a:avLst/>
              <a:gdLst/>
              <a:ahLst/>
              <a:cxnLst>
                <a:cxn ang="0">
                  <a:pos x="184" y="1949"/>
                </a:cxn>
                <a:cxn ang="0">
                  <a:pos x="46" y="1949"/>
                </a:cxn>
                <a:cxn ang="0">
                  <a:pos x="0" y="1949"/>
                </a:cxn>
                <a:cxn ang="0">
                  <a:pos x="204" y="1982"/>
                </a:cxn>
                <a:cxn ang="0">
                  <a:pos x="402" y="2048"/>
                </a:cxn>
                <a:cxn ang="0">
                  <a:pos x="580" y="2127"/>
                </a:cxn>
                <a:cxn ang="0">
                  <a:pos x="759" y="2226"/>
                </a:cxn>
                <a:cxn ang="0">
                  <a:pos x="917" y="2167"/>
                </a:cxn>
                <a:cxn ang="0">
                  <a:pos x="1208" y="2015"/>
                </a:cxn>
                <a:cxn ang="0">
                  <a:pos x="1478" y="1824"/>
                </a:cxn>
                <a:cxn ang="0">
                  <a:pos x="1709" y="1587"/>
                </a:cxn>
                <a:cxn ang="0">
                  <a:pos x="1907" y="1324"/>
                </a:cxn>
                <a:cxn ang="0">
                  <a:pos x="2059" y="1027"/>
                </a:cxn>
                <a:cxn ang="0">
                  <a:pos x="2145" y="790"/>
                </a:cxn>
                <a:cxn ang="0">
                  <a:pos x="2184" y="626"/>
                </a:cxn>
                <a:cxn ang="0">
                  <a:pos x="2211" y="454"/>
                </a:cxn>
                <a:cxn ang="0">
                  <a:pos x="2224" y="283"/>
                </a:cxn>
                <a:cxn ang="0">
                  <a:pos x="2224" y="99"/>
                </a:cxn>
                <a:cxn ang="0">
                  <a:pos x="2204" y="99"/>
                </a:cxn>
                <a:cxn ang="0">
                  <a:pos x="2171" y="283"/>
                </a:cxn>
                <a:cxn ang="0">
                  <a:pos x="2125" y="468"/>
                </a:cxn>
                <a:cxn ang="0">
                  <a:pos x="2059" y="639"/>
                </a:cxn>
                <a:cxn ang="0">
                  <a:pos x="1980" y="810"/>
                </a:cxn>
                <a:cxn ang="0">
                  <a:pos x="1887" y="968"/>
                </a:cxn>
                <a:cxn ang="0">
                  <a:pos x="1782" y="1119"/>
                </a:cxn>
                <a:cxn ang="0">
                  <a:pos x="1663" y="1258"/>
                </a:cxn>
                <a:cxn ang="0">
                  <a:pos x="1531" y="1383"/>
                </a:cxn>
                <a:cxn ang="0">
                  <a:pos x="1392" y="1501"/>
                </a:cxn>
                <a:cxn ang="0">
                  <a:pos x="1247" y="1607"/>
                </a:cxn>
                <a:cxn ang="0">
                  <a:pos x="1082" y="1706"/>
                </a:cxn>
                <a:cxn ang="0">
                  <a:pos x="917" y="1785"/>
                </a:cxn>
                <a:cxn ang="0">
                  <a:pos x="745" y="1850"/>
                </a:cxn>
                <a:cxn ang="0">
                  <a:pos x="561" y="1897"/>
                </a:cxn>
                <a:cxn ang="0">
                  <a:pos x="376" y="1929"/>
                </a:cxn>
              </a:cxnLst>
              <a:rect l="0" t="0" r="r" b="b"/>
              <a:pathLst>
                <a:path w="2231" h="2226">
                  <a:moveTo>
                    <a:pt x="277" y="1943"/>
                  </a:moveTo>
                  <a:lnTo>
                    <a:pt x="184" y="1949"/>
                  </a:lnTo>
                  <a:lnTo>
                    <a:pt x="92" y="1949"/>
                  </a:lnTo>
                  <a:lnTo>
                    <a:pt x="46" y="1949"/>
                  </a:lnTo>
                  <a:lnTo>
                    <a:pt x="0" y="1949"/>
                  </a:lnTo>
                  <a:lnTo>
                    <a:pt x="105" y="1962"/>
                  </a:lnTo>
                  <a:lnTo>
                    <a:pt x="204" y="1982"/>
                  </a:lnTo>
                  <a:lnTo>
                    <a:pt x="303" y="2015"/>
                  </a:lnTo>
                  <a:lnTo>
                    <a:pt x="402" y="2048"/>
                  </a:lnTo>
                  <a:lnTo>
                    <a:pt x="495" y="2081"/>
                  </a:lnTo>
                  <a:lnTo>
                    <a:pt x="580" y="2127"/>
                  </a:lnTo>
                  <a:lnTo>
                    <a:pt x="673" y="2173"/>
                  </a:lnTo>
                  <a:lnTo>
                    <a:pt x="759" y="2226"/>
                  </a:lnTo>
                  <a:lnTo>
                    <a:pt x="917" y="2167"/>
                  </a:lnTo>
                  <a:lnTo>
                    <a:pt x="1062" y="2094"/>
                  </a:lnTo>
                  <a:lnTo>
                    <a:pt x="1208" y="2015"/>
                  </a:lnTo>
                  <a:lnTo>
                    <a:pt x="1346" y="1923"/>
                  </a:lnTo>
                  <a:lnTo>
                    <a:pt x="1478" y="1824"/>
                  </a:lnTo>
                  <a:lnTo>
                    <a:pt x="1597" y="1712"/>
                  </a:lnTo>
                  <a:lnTo>
                    <a:pt x="1709" y="1587"/>
                  </a:lnTo>
                  <a:lnTo>
                    <a:pt x="1815" y="1462"/>
                  </a:lnTo>
                  <a:lnTo>
                    <a:pt x="1907" y="1324"/>
                  </a:lnTo>
                  <a:lnTo>
                    <a:pt x="1986" y="1179"/>
                  </a:lnTo>
                  <a:lnTo>
                    <a:pt x="2059" y="1027"/>
                  </a:lnTo>
                  <a:lnTo>
                    <a:pt x="2118" y="869"/>
                  </a:lnTo>
                  <a:lnTo>
                    <a:pt x="2145" y="790"/>
                  </a:lnTo>
                  <a:lnTo>
                    <a:pt x="2165" y="711"/>
                  </a:lnTo>
                  <a:lnTo>
                    <a:pt x="2184" y="626"/>
                  </a:lnTo>
                  <a:lnTo>
                    <a:pt x="2198" y="540"/>
                  </a:lnTo>
                  <a:lnTo>
                    <a:pt x="2211" y="454"/>
                  </a:lnTo>
                  <a:lnTo>
                    <a:pt x="2224" y="369"/>
                  </a:lnTo>
                  <a:lnTo>
                    <a:pt x="2224" y="283"/>
                  </a:lnTo>
                  <a:lnTo>
                    <a:pt x="2231" y="198"/>
                  </a:lnTo>
                  <a:lnTo>
                    <a:pt x="2224" y="99"/>
                  </a:lnTo>
                  <a:lnTo>
                    <a:pt x="2217" y="0"/>
                  </a:lnTo>
                  <a:lnTo>
                    <a:pt x="2204" y="99"/>
                  </a:lnTo>
                  <a:lnTo>
                    <a:pt x="2191" y="191"/>
                  </a:lnTo>
                  <a:lnTo>
                    <a:pt x="2171" y="283"/>
                  </a:lnTo>
                  <a:lnTo>
                    <a:pt x="2151" y="375"/>
                  </a:lnTo>
                  <a:lnTo>
                    <a:pt x="2125" y="468"/>
                  </a:lnTo>
                  <a:lnTo>
                    <a:pt x="2092" y="553"/>
                  </a:lnTo>
                  <a:lnTo>
                    <a:pt x="2059" y="639"/>
                  </a:lnTo>
                  <a:lnTo>
                    <a:pt x="2019" y="724"/>
                  </a:lnTo>
                  <a:lnTo>
                    <a:pt x="1980" y="810"/>
                  </a:lnTo>
                  <a:lnTo>
                    <a:pt x="1934" y="889"/>
                  </a:lnTo>
                  <a:lnTo>
                    <a:pt x="1887" y="968"/>
                  </a:lnTo>
                  <a:lnTo>
                    <a:pt x="1835" y="1040"/>
                  </a:lnTo>
                  <a:lnTo>
                    <a:pt x="1782" y="1119"/>
                  </a:lnTo>
                  <a:lnTo>
                    <a:pt x="1722" y="1185"/>
                  </a:lnTo>
                  <a:lnTo>
                    <a:pt x="1663" y="1258"/>
                  </a:lnTo>
                  <a:lnTo>
                    <a:pt x="1597" y="1324"/>
                  </a:lnTo>
                  <a:lnTo>
                    <a:pt x="1531" y="1383"/>
                  </a:lnTo>
                  <a:lnTo>
                    <a:pt x="1465" y="1449"/>
                  </a:lnTo>
                  <a:lnTo>
                    <a:pt x="1392" y="1501"/>
                  </a:lnTo>
                  <a:lnTo>
                    <a:pt x="1320" y="1561"/>
                  </a:lnTo>
                  <a:lnTo>
                    <a:pt x="1247" y="1607"/>
                  </a:lnTo>
                  <a:lnTo>
                    <a:pt x="1168" y="1659"/>
                  </a:lnTo>
                  <a:lnTo>
                    <a:pt x="1082" y="1706"/>
                  </a:lnTo>
                  <a:lnTo>
                    <a:pt x="1003" y="1745"/>
                  </a:lnTo>
                  <a:lnTo>
                    <a:pt x="917" y="1785"/>
                  </a:lnTo>
                  <a:lnTo>
                    <a:pt x="831" y="1817"/>
                  </a:lnTo>
                  <a:lnTo>
                    <a:pt x="745" y="1850"/>
                  </a:lnTo>
                  <a:lnTo>
                    <a:pt x="653" y="1877"/>
                  </a:lnTo>
                  <a:lnTo>
                    <a:pt x="561" y="1897"/>
                  </a:lnTo>
                  <a:lnTo>
                    <a:pt x="468" y="1916"/>
                  </a:lnTo>
                  <a:lnTo>
                    <a:pt x="376" y="1929"/>
                  </a:lnTo>
                  <a:lnTo>
                    <a:pt x="277" y="194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0" name="Gerade Verbindung 9"/>
          <p:cNvCxnSpPr/>
          <p:nvPr/>
        </p:nvCxnSpPr>
        <p:spPr>
          <a:xfrm>
            <a:off x="179512" y="6143952"/>
            <a:ext cx="8784976" cy="6146"/>
          </a:xfrm>
          <a:prstGeom prst="line">
            <a:avLst/>
          </a:prstGeom>
          <a:ln w="22225">
            <a:solidFill>
              <a:srgbClr val="254A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01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254AA5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9" name="Kép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5" t="29333"/>
          <a:stretch>
            <a:fillRect/>
          </a:stretch>
        </p:blipFill>
        <p:spPr>
          <a:xfrm>
            <a:off x="251520" y="908720"/>
            <a:ext cx="8712967" cy="288032"/>
          </a:xfrm>
          <a:prstGeom prst="rect">
            <a:avLst/>
          </a:prstGeom>
        </p:spPr>
      </p:pic>
      <p:sp>
        <p:nvSpPr>
          <p:cNvPr id="31" name="Google Shape;100;p14"/>
          <p:cNvSpPr txBox="1"/>
          <p:nvPr/>
        </p:nvSpPr>
        <p:spPr>
          <a:xfrm>
            <a:off x="1087566" y="1466330"/>
            <a:ext cx="696886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KROK </a:t>
            </a:r>
            <a:r>
              <a:rPr lang="en-GB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3 </a:t>
            </a:r>
            <a:r>
              <a:rPr lang="cs-CZ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– Začlenění ILS do osnov</a:t>
            </a:r>
            <a:endParaRPr lang="en-US" sz="1800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67544" y="565626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sk-SK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283832"/>
            <a:ext cx="1463040" cy="146304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51075" y="4684425"/>
            <a:ext cx="26004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UDRŽITELNOST</a:t>
            </a:r>
            <a:endParaRPr lang="en-US" sz="2600" b="1" dirty="0" smtClean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88225"/>
            <a:ext cx="1482811" cy="146304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721896" y="2420888"/>
            <a:ext cx="3868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cs-CZ" sz="2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ZAČLENĚNÍ DO OSNOV</a:t>
            </a:r>
            <a:endParaRPr lang="en-US" sz="2800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8">
            <a:extLst>
              <a:ext uri="{FF2B5EF4-FFF2-40B4-BE49-F238E27FC236}">
                <a16:creationId xmlns="" xmlns:a16="http://schemas.microsoft.com/office/drawing/2014/main" id="{28B8F833-8DA3-4D8D-ACEC-24F03BAC90C8}"/>
              </a:ext>
            </a:extLst>
          </p:cNvPr>
          <p:cNvSpPr/>
          <p:nvPr/>
        </p:nvSpPr>
        <p:spPr>
          <a:xfrm>
            <a:off x="611560" y="459738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pic>
        <p:nvPicPr>
          <p:cNvPr id="40" name="Obrázek 39" descr="C:\Users\petra\AppData\Local\Microsoft\Windows\INetCache\Content.Outlook\N9SFK3NJ\standard logo -image-InnoSchool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7236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29"/>
          <p:cNvSpPr txBox="1"/>
          <p:nvPr/>
        </p:nvSpPr>
        <p:spPr>
          <a:xfrm>
            <a:off x="107504" y="6165304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11415" y="4679293"/>
            <a:ext cx="29794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PŘENOSITELNOST</a:t>
            </a:r>
            <a:endParaRPr lang="en-US" sz="2600" b="1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501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01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0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01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2819"/>
            <a:ext cx="9144000" cy="383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7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01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3743"/>
            <a:ext cx="9144000" cy="397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4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01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0" y="856894"/>
            <a:ext cx="9144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7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cs-CZ" sz="287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34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5652120" y="3140968"/>
            <a:ext cx="3312368" cy="3024336"/>
            <a:chOff x="3800" y="6967"/>
            <a:chExt cx="8640" cy="8179"/>
          </a:xfrm>
        </p:grpSpPr>
        <p:sp>
          <p:nvSpPr>
            <p:cNvPr id="5122" name="Freeform 2"/>
            <p:cNvSpPr>
              <a:spLocks/>
            </p:cNvSpPr>
            <p:nvPr/>
          </p:nvSpPr>
          <p:spPr bwMode="auto">
            <a:xfrm>
              <a:off x="4869" y="10365"/>
              <a:ext cx="641" cy="421"/>
            </a:xfrm>
            <a:custGeom>
              <a:avLst/>
              <a:gdLst/>
              <a:ahLst/>
              <a:cxnLst>
                <a:cxn ang="0">
                  <a:pos x="324" y="421"/>
                </a:cxn>
                <a:cxn ang="0">
                  <a:pos x="390" y="415"/>
                </a:cxn>
                <a:cxn ang="0">
                  <a:pos x="449" y="395"/>
                </a:cxn>
                <a:cxn ang="0">
                  <a:pos x="502" y="369"/>
                </a:cxn>
                <a:cxn ang="0">
                  <a:pos x="548" y="329"/>
                </a:cxn>
                <a:cxn ang="0">
                  <a:pos x="588" y="276"/>
                </a:cxn>
                <a:cxn ang="0">
                  <a:pos x="621" y="224"/>
                </a:cxn>
                <a:cxn ang="0">
                  <a:pos x="634" y="164"/>
                </a:cxn>
                <a:cxn ang="0">
                  <a:pos x="641" y="99"/>
                </a:cxn>
                <a:cxn ang="0">
                  <a:pos x="641" y="46"/>
                </a:cxn>
                <a:cxn ang="0">
                  <a:pos x="627" y="0"/>
                </a:cxn>
                <a:cxn ang="0">
                  <a:pos x="608" y="39"/>
                </a:cxn>
                <a:cxn ang="0">
                  <a:pos x="581" y="85"/>
                </a:cxn>
                <a:cxn ang="0">
                  <a:pos x="548" y="118"/>
                </a:cxn>
                <a:cxn ang="0">
                  <a:pos x="509" y="151"/>
                </a:cxn>
                <a:cxn ang="0">
                  <a:pos x="469" y="178"/>
                </a:cxn>
                <a:cxn ang="0">
                  <a:pos x="423" y="197"/>
                </a:cxn>
                <a:cxn ang="0">
                  <a:pos x="377" y="211"/>
                </a:cxn>
                <a:cxn ang="0">
                  <a:pos x="324" y="211"/>
                </a:cxn>
                <a:cxn ang="0">
                  <a:pos x="271" y="211"/>
                </a:cxn>
                <a:cxn ang="0">
                  <a:pos x="225" y="197"/>
                </a:cxn>
                <a:cxn ang="0">
                  <a:pos x="178" y="178"/>
                </a:cxn>
                <a:cxn ang="0">
                  <a:pos x="139" y="151"/>
                </a:cxn>
                <a:cxn ang="0">
                  <a:pos x="99" y="118"/>
                </a:cxn>
                <a:cxn ang="0">
                  <a:pos x="66" y="85"/>
                </a:cxn>
                <a:cxn ang="0">
                  <a:pos x="40" y="39"/>
                </a:cxn>
                <a:cxn ang="0">
                  <a:pos x="20" y="0"/>
                </a:cxn>
                <a:cxn ang="0">
                  <a:pos x="7" y="46"/>
                </a:cxn>
                <a:cxn ang="0">
                  <a:pos x="0" y="105"/>
                </a:cxn>
                <a:cxn ang="0">
                  <a:pos x="7" y="164"/>
                </a:cxn>
                <a:cxn ang="0">
                  <a:pos x="27" y="224"/>
                </a:cxn>
                <a:cxn ang="0">
                  <a:pos x="60" y="283"/>
                </a:cxn>
                <a:cxn ang="0">
                  <a:pos x="99" y="329"/>
                </a:cxn>
                <a:cxn ang="0">
                  <a:pos x="145" y="369"/>
                </a:cxn>
                <a:cxn ang="0">
                  <a:pos x="198" y="395"/>
                </a:cxn>
                <a:cxn ang="0">
                  <a:pos x="258" y="415"/>
                </a:cxn>
                <a:cxn ang="0">
                  <a:pos x="324" y="421"/>
                </a:cxn>
              </a:cxnLst>
              <a:rect l="0" t="0" r="r" b="b"/>
              <a:pathLst>
                <a:path w="641" h="421">
                  <a:moveTo>
                    <a:pt x="324" y="421"/>
                  </a:moveTo>
                  <a:lnTo>
                    <a:pt x="390" y="415"/>
                  </a:lnTo>
                  <a:lnTo>
                    <a:pt x="449" y="395"/>
                  </a:lnTo>
                  <a:lnTo>
                    <a:pt x="502" y="369"/>
                  </a:lnTo>
                  <a:lnTo>
                    <a:pt x="548" y="329"/>
                  </a:lnTo>
                  <a:lnTo>
                    <a:pt x="588" y="276"/>
                  </a:lnTo>
                  <a:lnTo>
                    <a:pt x="621" y="224"/>
                  </a:lnTo>
                  <a:lnTo>
                    <a:pt x="634" y="164"/>
                  </a:lnTo>
                  <a:lnTo>
                    <a:pt x="641" y="99"/>
                  </a:lnTo>
                  <a:lnTo>
                    <a:pt x="641" y="46"/>
                  </a:lnTo>
                  <a:lnTo>
                    <a:pt x="627" y="0"/>
                  </a:lnTo>
                  <a:lnTo>
                    <a:pt x="608" y="39"/>
                  </a:lnTo>
                  <a:lnTo>
                    <a:pt x="581" y="85"/>
                  </a:lnTo>
                  <a:lnTo>
                    <a:pt x="548" y="118"/>
                  </a:lnTo>
                  <a:lnTo>
                    <a:pt x="509" y="151"/>
                  </a:lnTo>
                  <a:lnTo>
                    <a:pt x="469" y="178"/>
                  </a:lnTo>
                  <a:lnTo>
                    <a:pt x="423" y="197"/>
                  </a:lnTo>
                  <a:lnTo>
                    <a:pt x="377" y="211"/>
                  </a:lnTo>
                  <a:lnTo>
                    <a:pt x="324" y="211"/>
                  </a:lnTo>
                  <a:lnTo>
                    <a:pt x="271" y="211"/>
                  </a:lnTo>
                  <a:lnTo>
                    <a:pt x="225" y="197"/>
                  </a:lnTo>
                  <a:lnTo>
                    <a:pt x="178" y="178"/>
                  </a:lnTo>
                  <a:lnTo>
                    <a:pt x="139" y="151"/>
                  </a:lnTo>
                  <a:lnTo>
                    <a:pt x="99" y="118"/>
                  </a:lnTo>
                  <a:lnTo>
                    <a:pt x="66" y="85"/>
                  </a:lnTo>
                  <a:lnTo>
                    <a:pt x="40" y="39"/>
                  </a:lnTo>
                  <a:lnTo>
                    <a:pt x="20" y="0"/>
                  </a:lnTo>
                  <a:lnTo>
                    <a:pt x="7" y="46"/>
                  </a:lnTo>
                  <a:lnTo>
                    <a:pt x="0" y="105"/>
                  </a:lnTo>
                  <a:lnTo>
                    <a:pt x="7" y="164"/>
                  </a:lnTo>
                  <a:lnTo>
                    <a:pt x="27" y="224"/>
                  </a:lnTo>
                  <a:lnTo>
                    <a:pt x="60" y="283"/>
                  </a:lnTo>
                  <a:lnTo>
                    <a:pt x="99" y="329"/>
                  </a:lnTo>
                  <a:lnTo>
                    <a:pt x="145" y="369"/>
                  </a:lnTo>
                  <a:lnTo>
                    <a:pt x="198" y="395"/>
                  </a:lnTo>
                  <a:lnTo>
                    <a:pt x="258" y="415"/>
                  </a:lnTo>
                  <a:lnTo>
                    <a:pt x="324" y="42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3" name="Freeform 3"/>
            <p:cNvSpPr>
              <a:spLocks/>
            </p:cNvSpPr>
            <p:nvPr/>
          </p:nvSpPr>
          <p:spPr bwMode="auto">
            <a:xfrm>
              <a:off x="3800" y="8863"/>
              <a:ext cx="2785" cy="1502"/>
            </a:xfrm>
            <a:custGeom>
              <a:avLst/>
              <a:gdLst/>
              <a:ahLst/>
              <a:cxnLst>
                <a:cxn ang="0">
                  <a:pos x="1525" y="218"/>
                </a:cxn>
                <a:cxn ang="0">
                  <a:pos x="1789" y="270"/>
                </a:cxn>
                <a:cxn ang="0">
                  <a:pos x="2026" y="363"/>
                </a:cxn>
                <a:cxn ang="0">
                  <a:pos x="2244" y="501"/>
                </a:cxn>
                <a:cxn ang="0">
                  <a:pos x="2429" y="679"/>
                </a:cxn>
                <a:cxn ang="0">
                  <a:pos x="2581" y="883"/>
                </a:cxn>
                <a:cxn ang="0">
                  <a:pos x="2700" y="1113"/>
                </a:cxn>
                <a:cxn ang="0">
                  <a:pos x="2766" y="1370"/>
                </a:cxn>
                <a:cxn ang="0">
                  <a:pos x="2785" y="1449"/>
                </a:cxn>
                <a:cxn ang="0">
                  <a:pos x="2785" y="1324"/>
                </a:cxn>
                <a:cxn ang="0">
                  <a:pos x="2772" y="1179"/>
                </a:cxn>
                <a:cxn ang="0">
                  <a:pos x="2746" y="1047"/>
                </a:cxn>
                <a:cxn ang="0">
                  <a:pos x="2700" y="916"/>
                </a:cxn>
                <a:cxn ang="0">
                  <a:pos x="2620" y="731"/>
                </a:cxn>
                <a:cxn ang="0">
                  <a:pos x="2469" y="507"/>
                </a:cxn>
                <a:cxn ang="0">
                  <a:pos x="2277" y="317"/>
                </a:cxn>
                <a:cxn ang="0">
                  <a:pos x="2053" y="172"/>
                </a:cxn>
                <a:cxn ang="0">
                  <a:pos x="1868" y="86"/>
                </a:cxn>
                <a:cxn ang="0">
                  <a:pos x="1736" y="47"/>
                </a:cxn>
                <a:cxn ang="0">
                  <a:pos x="1604" y="20"/>
                </a:cxn>
                <a:cxn ang="0">
                  <a:pos x="1459" y="7"/>
                </a:cxn>
                <a:cxn ang="0">
                  <a:pos x="1320" y="7"/>
                </a:cxn>
                <a:cxn ang="0">
                  <a:pos x="1175" y="20"/>
                </a:cxn>
                <a:cxn ang="0">
                  <a:pos x="1043" y="47"/>
                </a:cxn>
                <a:cxn ang="0">
                  <a:pos x="911" y="86"/>
                </a:cxn>
                <a:cxn ang="0">
                  <a:pos x="726" y="172"/>
                </a:cxn>
                <a:cxn ang="0">
                  <a:pos x="502" y="323"/>
                </a:cxn>
                <a:cxn ang="0">
                  <a:pos x="317" y="514"/>
                </a:cxn>
                <a:cxn ang="0">
                  <a:pos x="165" y="731"/>
                </a:cxn>
                <a:cxn ang="0">
                  <a:pos x="79" y="922"/>
                </a:cxn>
                <a:cxn ang="0">
                  <a:pos x="40" y="1047"/>
                </a:cxn>
                <a:cxn ang="0">
                  <a:pos x="13" y="1186"/>
                </a:cxn>
                <a:cxn ang="0">
                  <a:pos x="0" y="1324"/>
                </a:cxn>
                <a:cxn ang="0">
                  <a:pos x="0" y="1449"/>
                </a:cxn>
                <a:cxn ang="0">
                  <a:pos x="20" y="1364"/>
                </a:cxn>
                <a:cxn ang="0">
                  <a:pos x="86" y="1113"/>
                </a:cxn>
                <a:cxn ang="0">
                  <a:pos x="198" y="883"/>
                </a:cxn>
                <a:cxn ang="0">
                  <a:pos x="350" y="679"/>
                </a:cxn>
                <a:cxn ang="0">
                  <a:pos x="541" y="501"/>
                </a:cxn>
                <a:cxn ang="0">
                  <a:pos x="752" y="363"/>
                </a:cxn>
                <a:cxn ang="0">
                  <a:pos x="997" y="270"/>
                </a:cxn>
                <a:cxn ang="0">
                  <a:pos x="1254" y="218"/>
                </a:cxn>
              </a:cxnLst>
              <a:rect l="0" t="0" r="r" b="b"/>
              <a:pathLst>
                <a:path w="2785" h="1502">
                  <a:moveTo>
                    <a:pt x="1393" y="211"/>
                  </a:moveTo>
                  <a:lnTo>
                    <a:pt x="1525" y="218"/>
                  </a:lnTo>
                  <a:lnTo>
                    <a:pt x="1657" y="238"/>
                  </a:lnTo>
                  <a:lnTo>
                    <a:pt x="1789" y="270"/>
                  </a:lnTo>
                  <a:lnTo>
                    <a:pt x="1908" y="310"/>
                  </a:lnTo>
                  <a:lnTo>
                    <a:pt x="2026" y="363"/>
                  </a:lnTo>
                  <a:lnTo>
                    <a:pt x="2139" y="428"/>
                  </a:lnTo>
                  <a:lnTo>
                    <a:pt x="2244" y="501"/>
                  </a:lnTo>
                  <a:lnTo>
                    <a:pt x="2343" y="587"/>
                  </a:lnTo>
                  <a:lnTo>
                    <a:pt x="2429" y="679"/>
                  </a:lnTo>
                  <a:lnTo>
                    <a:pt x="2515" y="777"/>
                  </a:lnTo>
                  <a:lnTo>
                    <a:pt x="2581" y="883"/>
                  </a:lnTo>
                  <a:lnTo>
                    <a:pt x="2647" y="995"/>
                  </a:lnTo>
                  <a:lnTo>
                    <a:pt x="2700" y="1113"/>
                  </a:lnTo>
                  <a:lnTo>
                    <a:pt x="2739" y="1238"/>
                  </a:lnTo>
                  <a:lnTo>
                    <a:pt x="2766" y="1370"/>
                  </a:lnTo>
                  <a:lnTo>
                    <a:pt x="2785" y="1502"/>
                  </a:lnTo>
                  <a:lnTo>
                    <a:pt x="2785" y="1449"/>
                  </a:lnTo>
                  <a:lnTo>
                    <a:pt x="2785" y="1390"/>
                  </a:lnTo>
                  <a:lnTo>
                    <a:pt x="2785" y="1324"/>
                  </a:lnTo>
                  <a:lnTo>
                    <a:pt x="2779" y="1252"/>
                  </a:lnTo>
                  <a:lnTo>
                    <a:pt x="2772" y="1179"/>
                  </a:lnTo>
                  <a:lnTo>
                    <a:pt x="2759" y="1113"/>
                  </a:lnTo>
                  <a:lnTo>
                    <a:pt x="2746" y="1047"/>
                  </a:lnTo>
                  <a:lnTo>
                    <a:pt x="2726" y="982"/>
                  </a:lnTo>
                  <a:lnTo>
                    <a:pt x="2700" y="916"/>
                  </a:lnTo>
                  <a:lnTo>
                    <a:pt x="2680" y="850"/>
                  </a:lnTo>
                  <a:lnTo>
                    <a:pt x="2620" y="731"/>
                  </a:lnTo>
                  <a:lnTo>
                    <a:pt x="2548" y="613"/>
                  </a:lnTo>
                  <a:lnTo>
                    <a:pt x="2469" y="507"/>
                  </a:lnTo>
                  <a:lnTo>
                    <a:pt x="2376" y="409"/>
                  </a:lnTo>
                  <a:lnTo>
                    <a:pt x="2277" y="317"/>
                  </a:lnTo>
                  <a:lnTo>
                    <a:pt x="2172" y="238"/>
                  </a:lnTo>
                  <a:lnTo>
                    <a:pt x="2053" y="172"/>
                  </a:lnTo>
                  <a:lnTo>
                    <a:pt x="1934" y="112"/>
                  </a:lnTo>
                  <a:lnTo>
                    <a:pt x="1868" y="86"/>
                  </a:lnTo>
                  <a:lnTo>
                    <a:pt x="1802" y="66"/>
                  </a:lnTo>
                  <a:lnTo>
                    <a:pt x="1736" y="47"/>
                  </a:lnTo>
                  <a:lnTo>
                    <a:pt x="1670" y="33"/>
                  </a:lnTo>
                  <a:lnTo>
                    <a:pt x="1604" y="20"/>
                  </a:lnTo>
                  <a:lnTo>
                    <a:pt x="1531" y="7"/>
                  </a:lnTo>
                  <a:lnTo>
                    <a:pt x="1459" y="7"/>
                  </a:lnTo>
                  <a:lnTo>
                    <a:pt x="1393" y="0"/>
                  </a:lnTo>
                  <a:lnTo>
                    <a:pt x="1320" y="7"/>
                  </a:lnTo>
                  <a:lnTo>
                    <a:pt x="1247" y="14"/>
                  </a:lnTo>
                  <a:lnTo>
                    <a:pt x="1175" y="20"/>
                  </a:lnTo>
                  <a:lnTo>
                    <a:pt x="1109" y="33"/>
                  </a:lnTo>
                  <a:lnTo>
                    <a:pt x="1043" y="47"/>
                  </a:lnTo>
                  <a:lnTo>
                    <a:pt x="977" y="66"/>
                  </a:lnTo>
                  <a:lnTo>
                    <a:pt x="911" y="86"/>
                  </a:lnTo>
                  <a:lnTo>
                    <a:pt x="845" y="112"/>
                  </a:lnTo>
                  <a:lnTo>
                    <a:pt x="726" y="172"/>
                  </a:lnTo>
                  <a:lnTo>
                    <a:pt x="607" y="244"/>
                  </a:lnTo>
                  <a:lnTo>
                    <a:pt x="502" y="323"/>
                  </a:lnTo>
                  <a:lnTo>
                    <a:pt x="403" y="415"/>
                  </a:lnTo>
                  <a:lnTo>
                    <a:pt x="317" y="514"/>
                  </a:lnTo>
                  <a:lnTo>
                    <a:pt x="231" y="619"/>
                  </a:lnTo>
                  <a:lnTo>
                    <a:pt x="165" y="731"/>
                  </a:lnTo>
                  <a:lnTo>
                    <a:pt x="106" y="857"/>
                  </a:lnTo>
                  <a:lnTo>
                    <a:pt x="79" y="922"/>
                  </a:lnTo>
                  <a:lnTo>
                    <a:pt x="59" y="982"/>
                  </a:lnTo>
                  <a:lnTo>
                    <a:pt x="40" y="1047"/>
                  </a:lnTo>
                  <a:lnTo>
                    <a:pt x="26" y="1120"/>
                  </a:lnTo>
                  <a:lnTo>
                    <a:pt x="13" y="1186"/>
                  </a:lnTo>
                  <a:lnTo>
                    <a:pt x="7" y="1258"/>
                  </a:lnTo>
                  <a:lnTo>
                    <a:pt x="0" y="1324"/>
                  </a:lnTo>
                  <a:lnTo>
                    <a:pt x="0" y="1396"/>
                  </a:lnTo>
                  <a:lnTo>
                    <a:pt x="0" y="1449"/>
                  </a:lnTo>
                  <a:lnTo>
                    <a:pt x="0" y="1495"/>
                  </a:lnTo>
                  <a:lnTo>
                    <a:pt x="20" y="1364"/>
                  </a:lnTo>
                  <a:lnTo>
                    <a:pt x="46" y="1238"/>
                  </a:lnTo>
                  <a:lnTo>
                    <a:pt x="86" y="1113"/>
                  </a:lnTo>
                  <a:lnTo>
                    <a:pt x="139" y="995"/>
                  </a:lnTo>
                  <a:lnTo>
                    <a:pt x="198" y="883"/>
                  </a:lnTo>
                  <a:lnTo>
                    <a:pt x="271" y="777"/>
                  </a:lnTo>
                  <a:lnTo>
                    <a:pt x="350" y="679"/>
                  </a:lnTo>
                  <a:lnTo>
                    <a:pt x="442" y="587"/>
                  </a:lnTo>
                  <a:lnTo>
                    <a:pt x="541" y="501"/>
                  </a:lnTo>
                  <a:lnTo>
                    <a:pt x="640" y="428"/>
                  </a:lnTo>
                  <a:lnTo>
                    <a:pt x="752" y="363"/>
                  </a:lnTo>
                  <a:lnTo>
                    <a:pt x="871" y="310"/>
                  </a:lnTo>
                  <a:lnTo>
                    <a:pt x="997" y="270"/>
                  </a:lnTo>
                  <a:lnTo>
                    <a:pt x="1122" y="238"/>
                  </a:lnTo>
                  <a:lnTo>
                    <a:pt x="1254" y="218"/>
                  </a:lnTo>
                  <a:lnTo>
                    <a:pt x="1393" y="21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auto">
            <a:xfrm>
              <a:off x="4651" y="9720"/>
              <a:ext cx="1076" cy="645"/>
            </a:xfrm>
            <a:custGeom>
              <a:avLst/>
              <a:gdLst/>
              <a:ahLst/>
              <a:cxnLst>
                <a:cxn ang="0">
                  <a:pos x="482" y="6"/>
                </a:cxn>
                <a:cxn ang="0">
                  <a:pos x="383" y="26"/>
                </a:cxn>
                <a:cxn ang="0">
                  <a:pos x="284" y="65"/>
                </a:cxn>
                <a:cxn ang="0">
                  <a:pos x="198" y="125"/>
                </a:cxn>
                <a:cxn ang="0">
                  <a:pos x="126" y="197"/>
                </a:cxn>
                <a:cxn ang="0">
                  <a:pos x="66" y="283"/>
                </a:cxn>
                <a:cxn ang="0">
                  <a:pos x="27" y="381"/>
                </a:cxn>
                <a:cxn ang="0">
                  <a:pos x="7" y="487"/>
                </a:cxn>
                <a:cxn ang="0">
                  <a:pos x="7" y="592"/>
                </a:cxn>
                <a:cxn ang="0">
                  <a:pos x="27" y="599"/>
                </a:cxn>
                <a:cxn ang="0">
                  <a:pos x="60" y="513"/>
                </a:cxn>
                <a:cxn ang="0">
                  <a:pos x="106" y="434"/>
                </a:cxn>
                <a:cxn ang="0">
                  <a:pos x="165" y="362"/>
                </a:cxn>
                <a:cxn ang="0">
                  <a:pos x="231" y="309"/>
                </a:cxn>
                <a:cxn ang="0">
                  <a:pos x="311" y="263"/>
                </a:cxn>
                <a:cxn ang="0">
                  <a:pos x="396" y="230"/>
                </a:cxn>
                <a:cxn ang="0">
                  <a:pos x="489" y="210"/>
                </a:cxn>
                <a:cxn ang="0">
                  <a:pos x="588" y="210"/>
                </a:cxn>
                <a:cxn ang="0">
                  <a:pos x="680" y="230"/>
                </a:cxn>
                <a:cxn ang="0">
                  <a:pos x="766" y="263"/>
                </a:cxn>
                <a:cxn ang="0">
                  <a:pos x="845" y="309"/>
                </a:cxn>
                <a:cxn ang="0">
                  <a:pos x="918" y="362"/>
                </a:cxn>
                <a:cxn ang="0">
                  <a:pos x="977" y="434"/>
                </a:cxn>
                <a:cxn ang="0">
                  <a:pos x="1024" y="513"/>
                </a:cxn>
                <a:cxn ang="0">
                  <a:pos x="1057" y="599"/>
                </a:cxn>
                <a:cxn ang="0">
                  <a:pos x="1076" y="592"/>
                </a:cxn>
                <a:cxn ang="0">
                  <a:pos x="1076" y="480"/>
                </a:cxn>
                <a:cxn ang="0">
                  <a:pos x="1057" y="375"/>
                </a:cxn>
                <a:cxn ang="0">
                  <a:pos x="1010" y="283"/>
                </a:cxn>
                <a:cxn ang="0">
                  <a:pos x="958" y="197"/>
                </a:cxn>
                <a:cxn ang="0">
                  <a:pos x="885" y="125"/>
                </a:cxn>
                <a:cxn ang="0">
                  <a:pos x="799" y="65"/>
                </a:cxn>
                <a:cxn ang="0">
                  <a:pos x="700" y="26"/>
                </a:cxn>
                <a:cxn ang="0">
                  <a:pos x="595" y="6"/>
                </a:cxn>
              </a:cxnLst>
              <a:rect l="0" t="0" r="r" b="b"/>
              <a:pathLst>
                <a:path w="1076" h="645">
                  <a:moveTo>
                    <a:pt x="542" y="0"/>
                  </a:moveTo>
                  <a:lnTo>
                    <a:pt x="482" y="6"/>
                  </a:lnTo>
                  <a:lnTo>
                    <a:pt x="429" y="13"/>
                  </a:lnTo>
                  <a:lnTo>
                    <a:pt x="383" y="26"/>
                  </a:lnTo>
                  <a:lnTo>
                    <a:pt x="330" y="46"/>
                  </a:lnTo>
                  <a:lnTo>
                    <a:pt x="284" y="65"/>
                  </a:lnTo>
                  <a:lnTo>
                    <a:pt x="238" y="92"/>
                  </a:lnTo>
                  <a:lnTo>
                    <a:pt x="198" y="125"/>
                  </a:lnTo>
                  <a:lnTo>
                    <a:pt x="159" y="158"/>
                  </a:lnTo>
                  <a:lnTo>
                    <a:pt x="126" y="197"/>
                  </a:lnTo>
                  <a:lnTo>
                    <a:pt x="93" y="237"/>
                  </a:lnTo>
                  <a:lnTo>
                    <a:pt x="66" y="283"/>
                  </a:lnTo>
                  <a:lnTo>
                    <a:pt x="47" y="329"/>
                  </a:lnTo>
                  <a:lnTo>
                    <a:pt x="27" y="381"/>
                  </a:lnTo>
                  <a:lnTo>
                    <a:pt x="14" y="434"/>
                  </a:lnTo>
                  <a:lnTo>
                    <a:pt x="7" y="487"/>
                  </a:lnTo>
                  <a:lnTo>
                    <a:pt x="0" y="539"/>
                  </a:lnTo>
                  <a:lnTo>
                    <a:pt x="7" y="592"/>
                  </a:lnTo>
                  <a:lnTo>
                    <a:pt x="14" y="638"/>
                  </a:lnTo>
                  <a:lnTo>
                    <a:pt x="27" y="599"/>
                  </a:lnTo>
                  <a:lnTo>
                    <a:pt x="40" y="553"/>
                  </a:lnTo>
                  <a:lnTo>
                    <a:pt x="60" y="513"/>
                  </a:lnTo>
                  <a:lnTo>
                    <a:pt x="80" y="467"/>
                  </a:lnTo>
                  <a:lnTo>
                    <a:pt x="106" y="434"/>
                  </a:lnTo>
                  <a:lnTo>
                    <a:pt x="132" y="395"/>
                  </a:lnTo>
                  <a:lnTo>
                    <a:pt x="165" y="362"/>
                  </a:lnTo>
                  <a:lnTo>
                    <a:pt x="198" y="335"/>
                  </a:lnTo>
                  <a:lnTo>
                    <a:pt x="231" y="309"/>
                  </a:lnTo>
                  <a:lnTo>
                    <a:pt x="271" y="283"/>
                  </a:lnTo>
                  <a:lnTo>
                    <a:pt x="311" y="263"/>
                  </a:lnTo>
                  <a:lnTo>
                    <a:pt x="357" y="243"/>
                  </a:lnTo>
                  <a:lnTo>
                    <a:pt x="396" y="230"/>
                  </a:lnTo>
                  <a:lnTo>
                    <a:pt x="443" y="217"/>
                  </a:lnTo>
                  <a:lnTo>
                    <a:pt x="489" y="210"/>
                  </a:lnTo>
                  <a:lnTo>
                    <a:pt x="542" y="210"/>
                  </a:lnTo>
                  <a:lnTo>
                    <a:pt x="588" y="210"/>
                  </a:lnTo>
                  <a:lnTo>
                    <a:pt x="634" y="217"/>
                  </a:lnTo>
                  <a:lnTo>
                    <a:pt x="680" y="230"/>
                  </a:lnTo>
                  <a:lnTo>
                    <a:pt x="727" y="243"/>
                  </a:lnTo>
                  <a:lnTo>
                    <a:pt x="766" y="263"/>
                  </a:lnTo>
                  <a:lnTo>
                    <a:pt x="812" y="283"/>
                  </a:lnTo>
                  <a:lnTo>
                    <a:pt x="845" y="309"/>
                  </a:lnTo>
                  <a:lnTo>
                    <a:pt x="885" y="335"/>
                  </a:lnTo>
                  <a:lnTo>
                    <a:pt x="918" y="362"/>
                  </a:lnTo>
                  <a:lnTo>
                    <a:pt x="951" y="395"/>
                  </a:lnTo>
                  <a:lnTo>
                    <a:pt x="977" y="434"/>
                  </a:lnTo>
                  <a:lnTo>
                    <a:pt x="1004" y="474"/>
                  </a:lnTo>
                  <a:lnTo>
                    <a:pt x="1024" y="513"/>
                  </a:lnTo>
                  <a:lnTo>
                    <a:pt x="1043" y="553"/>
                  </a:lnTo>
                  <a:lnTo>
                    <a:pt x="1057" y="599"/>
                  </a:lnTo>
                  <a:lnTo>
                    <a:pt x="1070" y="645"/>
                  </a:lnTo>
                  <a:lnTo>
                    <a:pt x="1076" y="592"/>
                  </a:lnTo>
                  <a:lnTo>
                    <a:pt x="1076" y="539"/>
                  </a:lnTo>
                  <a:lnTo>
                    <a:pt x="1076" y="480"/>
                  </a:lnTo>
                  <a:lnTo>
                    <a:pt x="1070" y="428"/>
                  </a:lnTo>
                  <a:lnTo>
                    <a:pt x="1057" y="375"/>
                  </a:lnTo>
                  <a:lnTo>
                    <a:pt x="1037" y="329"/>
                  </a:lnTo>
                  <a:lnTo>
                    <a:pt x="1010" y="283"/>
                  </a:lnTo>
                  <a:lnTo>
                    <a:pt x="984" y="237"/>
                  </a:lnTo>
                  <a:lnTo>
                    <a:pt x="958" y="197"/>
                  </a:lnTo>
                  <a:lnTo>
                    <a:pt x="918" y="158"/>
                  </a:lnTo>
                  <a:lnTo>
                    <a:pt x="885" y="125"/>
                  </a:lnTo>
                  <a:lnTo>
                    <a:pt x="839" y="92"/>
                  </a:lnTo>
                  <a:lnTo>
                    <a:pt x="799" y="65"/>
                  </a:lnTo>
                  <a:lnTo>
                    <a:pt x="746" y="46"/>
                  </a:lnTo>
                  <a:lnTo>
                    <a:pt x="700" y="26"/>
                  </a:lnTo>
                  <a:lnTo>
                    <a:pt x="647" y="13"/>
                  </a:lnTo>
                  <a:lnTo>
                    <a:pt x="595" y="6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auto">
            <a:xfrm>
              <a:off x="4011" y="10358"/>
              <a:ext cx="2357" cy="1284"/>
            </a:xfrm>
            <a:custGeom>
              <a:avLst/>
              <a:gdLst/>
              <a:ahLst/>
              <a:cxnLst>
                <a:cxn ang="0">
                  <a:pos x="1301" y="1278"/>
                </a:cxn>
                <a:cxn ang="0">
                  <a:pos x="1532" y="1232"/>
                </a:cxn>
                <a:cxn ang="0">
                  <a:pos x="1743" y="1139"/>
                </a:cxn>
                <a:cxn ang="0">
                  <a:pos x="1934" y="1014"/>
                </a:cxn>
                <a:cxn ang="0">
                  <a:pos x="2093" y="856"/>
                </a:cxn>
                <a:cxn ang="0">
                  <a:pos x="2218" y="665"/>
                </a:cxn>
                <a:cxn ang="0">
                  <a:pos x="2304" y="455"/>
                </a:cxn>
                <a:cxn ang="0">
                  <a:pos x="2350" y="224"/>
                </a:cxn>
                <a:cxn ang="0">
                  <a:pos x="2357" y="60"/>
                </a:cxn>
                <a:cxn ang="0">
                  <a:pos x="2337" y="119"/>
                </a:cxn>
                <a:cxn ang="0">
                  <a:pos x="2277" y="330"/>
                </a:cxn>
                <a:cxn ang="0">
                  <a:pos x="2185" y="520"/>
                </a:cxn>
                <a:cxn ang="0">
                  <a:pos x="2053" y="692"/>
                </a:cxn>
                <a:cxn ang="0">
                  <a:pos x="1895" y="830"/>
                </a:cxn>
                <a:cxn ang="0">
                  <a:pos x="1716" y="949"/>
                </a:cxn>
                <a:cxn ang="0">
                  <a:pos x="1512" y="1028"/>
                </a:cxn>
                <a:cxn ang="0">
                  <a:pos x="1294" y="1067"/>
                </a:cxn>
                <a:cxn ang="0">
                  <a:pos x="1069" y="1067"/>
                </a:cxn>
                <a:cxn ang="0">
                  <a:pos x="852" y="1028"/>
                </a:cxn>
                <a:cxn ang="0">
                  <a:pos x="647" y="949"/>
                </a:cxn>
                <a:cxn ang="0">
                  <a:pos x="469" y="830"/>
                </a:cxn>
                <a:cxn ang="0">
                  <a:pos x="310" y="685"/>
                </a:cxn>
                <a:cxn ang="0">
                  <a:pos x="178" y="514"/>
                </a:cxn>
                <a:cxn ang="0">
                  <a:pos x="86" y="323"/>
                </a:cxn>
                <a:cxn ang="0">
                  <a:pos x="27" y="112"/>
                </a:cxn>
                <a:cxn ang="0">
                  <a:pos x="7" y="53"/>
                </a:cxn>
                <a:cxn ang="0">
                  <a:pos x="7" y="231"/>
                </a:cxn>
                <a:cxn ang="0">
                  <a:pos x="60" y="461"/>
                </a:cxn>
                <a:cxn ang="0">
                  <a:pos x="145" y="672"/>
                </a:cxn>
                <a:cxn ang="0">
                  <a:pos x="271" y="856"/>
                </a:cxn>
                <a:cxn ang="0">
                  <a:pos x="436" y="1014"/>
                </a:cxn>
                <a:cxn ang="0">
                  <a:pos x="621" y="1139"/>
                </a:cxn>
                <a:cxn ang="0">
                  <a:pos x="832" y="1232"/>
                </a:cxn>
                <a:cxn ang="0">
                  <a:pos x="1063" y="1278"/>
                </a:cxn>
              </a:cxnLst>
              <a:rect l="0" t="0" r="r" b="b"/>
              <a:pathLst>
                <a:path w="2357" h="1284">
                  <a:moveTo>
                    <a:pt x="1182" y="1284"/>
                  </a:moveTo>
                  <a:lnTo>
                    <a:pt x="1301" y="1278"/>
                  </a:lnTo>
                  <a:lnTo>
                    <a:pt x="1419" y="1258"/>
                  </a:lnTo>
                  <a:lnTo>
                    <a:pt x="1532" y="1232"/>
                  </a:lnTo>
                  <a:lnTo>
                    <a:pt x="1644" y="1192"/>
                  </a:lnTo>
                  <a:lnTo>
                    <a:pt x="1743" y="1139"/>
                  </a:lnTo>
                  <a:lnTo>
                    <a:pt x="1842" y="1080"/>
                  </a:lnTo>
                  <a:lnTo>
                    <a:pt x="1934" y="1014"/>
                  </a:lnTo>
                  <a:lnTo>
                    <a:pt x="2013" y="935"/>
                  </a:lnTo>
                  <a:lnTo>
                    <a:pt x="2093" y="856"/>
                  </a:lnTo>
                  <a:lnTo>
                    <a:pt x="2159" y="764"/>
                  </a:lnTo>
                  <a:lnTo>
                    <a:pt x="2218" y="665"/>
                  </a:lnTo>
                  <a:lnTo>
                    <a:pt x="2264" y="567"/>
                  </a:lnTo>
                  <a:lnTo>
                    <a:pt x="2304" y="455"/>
                  </a:lnTo>
                  <a:lnTo>
                    <a:pt x="2337" y="343"/>
                  </a:lnTo>
                  <a:lnTo>
                    <a:pt x="2350" y="224"/>
                  </a:lnTo>
                  <a:lnTo>
                    <a:pt x="2357" y="106"/>
                  </a:lnTo>
                  <a:lnTo>
                    <a:pt x="2357" y="60"/>
                  </a:lnTo>
                  <a:lnTo>
                    <a:pt x="2357" y="7"/>
                  </a:lnTo>
                  <a:lnTo>
                    <a:pt x="2337" y="119"/>
                  </a:lnTo>
                  <a:lnTo>
                    <a:pt x="2310" y="224"/>
                  </a:lnTo>
                  <a:lnTo>
                    <a:pt x="2277" y="330"/>
                  </a:lnTo>
                  <a:lnTo>
                    <a:pt x="2231" y="428"/>
                  </a:lnTo>
                  <a:lnTo>
                    <a:pt x="2185" y="520"/>
                  </a:lnTo>
                  <a:lnTo>
                    <a:pt x="2119" y="606"/>
                  </a:lnTo>
                  <a:lnTo>
                    <a:pt x="2053" y="692"/>
                  </a:lnTo>
                  <a:lnTo>
                    <a:pt x="1980" y="764"/>
                  </a:lnTo>
                  <a:lnTo>
                    <a:pt x="1895" y="830"/>
                  </a:lnTo>
                  <a:lnTo>
                    <a:pt x="1809" y="896"/>
                  </a:lnTo>
                  <a:lnTo>
                    <a:pt x="1716" y="949"/>
                  </a:lnTo>
                  <a:lnTo>
                    <a:pt x="1617" y="995"/>
                  </a:lnTo>
                  <a:lnTo>
                    <a:pt x="1512" y="1028"/>
                  </a:lnTo>
                  <a:lnTo>
                    <a:pt x="1406" y="1054"/>
                  </a:lnTo>
                  <a:lnTo>
                    <a:pt x="1294" y="1067"/>
                  </a:lnTo>
                  <a:lnTo>
                    <a:pt x="1182" y="1074"/>
                  </a:lnTo>
                  <a:lnTo>
                    <a:pt x="1069" y="1067"/>
                  </a:lnTo>
                  <a:lnTo>
                    <a:pt x="957" y="1054"/>
                  </a:lnTo>
                  <a:lnTo>
                    <a:pt x="852" y="1028"/>
                  </a:lnTo>
                  <a:lnTo>
                    <a:pt x="746" y="995"/>
                  </a:lnTo>
                  <a:lnTo>
                    <a:pt x="647" y="949"/>
                  </a:lnTo>
                  <a:lnTo>
                    <a:pt x="555" y="896"/>
                  </a:lnTo>
                  <a:lnTo>
                    <a:pt x="469" y="830"/>
                  </a:lnTo>
                  <a:lnTo>
                    <a:pt x="383" y="764"/>
                  </a:lnTo>
                  <a:lnTo>
                    <a:pt x="310" y="685"/>
                  </a:lnTo>
                  <a:lnTo>
                    <a:pt x="238" y="606"/>
                  </a:lnTo>
                  <a:lnTo>
                    <a:pt x="178" y="514"/>
                  </a:lnTo>
                  <a:lnTo>
                    <a:pt x="126" y="422"/>
                  </a:lnTo>
                  <a:lnTo>
                    <a:pt x="86" y="323"/>
                  </a:lnTo>
                  <a:lnTo>
                    <a:pt x="46" y="218"/>
                  </a:lnTo>
                  <a:lnTo>
                    <a:pt x="27" y="112"/>
                  </a:lnTo>
                  <a:lnTo>
                    <a:pt x="7" y="0"/>
                  </a:lnTo>
                  <a:lnTo>
                    <a:pt x="7" y="53"/>
                  </a:lnTo>
                  <a:lnTo>
                    <a:pt x="0" y="112"/>
                  </a:lnTo>
                  <a:lnTo>
                    <a:pt x="7" y="231"/>
                  </a:lnTo>
                  <a:lnTo>
                    <a:pt x="27" y="349"/>
                  </a:lnTo>
                  <a:lnTo>
                    <a:pt x="60" y="461"/>
                  </a:lnTo>
                  <a:lnTo>
                    <a:pt x="99" y="567"/>
                  </a:lnTo>
                  <a:lnTo>
                    <a:pt x="145" y="672"/>
                  </a:lnTo>
                  <a:lnTo>
                    <a:pt x="205" y="764"/>
                  </a:lnTo>
                  <a:lnTo>
                    <a:pt x="271" y="856"/>
                  </a:lnTo>
                  <a:lnTo>
                    <a:pt x="350" y="942"/>
                  </a:lnTo>
                  <a:lnTo>
                    <a:pt x="436" y="1014"/>
                  </a:lnTo>
                  <a:lnTo>
                    <a:pt x="522" y="1087"/>
                  </a:lnTo>
                  <a:lnTo>
                    <a:pt x="621" y="1139"/>
                  </a:lnTo>
                  <a:lnTo>
                    <a:pt x="726" y="1192"/>
                  </a:lnTo>
                  <a:lnTo>
                    <a:pt x="832" y="1232"/>
                  </a:lnTo>
                  <a:lnTo>
                    <a:pt x="944" y="1258"/>
                  </a:lnTo>
                  <a:lnTo>
                    <a:pt x="1063" y="1278"/>
                  </a:lnTo>
                  <a:lnTo>
                    <a:pt x="1182" y="128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auto">
            <a:xfrm>
              <a:off x="4440" y="10365"/>
              <a:ext cx="1499" cy="849"/>
            </a:xfrm>
            <a:custGeom>
              <a:avLst/>
              <a:gdLst/>
              <a:ahLst/>
              <a:cxnLst>
                <a:cxn ang="0">
                  <a:pos x="832" y="843"/>
                </a:cxn>
                <a:cxn ang="0">
                  <a:pos x="977" y="816"/>
                </a:cxn>
                <a:cxn ang="0">
                  <a:pos x="1109" y="757"/>
                </a:cxn>
                <a:cxn ang="0">
                  <a:pos x="1228" y="678"/>
                </a:cxn>
                <a:cxn ang="0">
                  <a:pos x="1334" y="573"/>
                </a:cxn>
                <a:cxn ang="0">
                  <a:pos x="1413" y="454"/>
                </a:cxn>
                <a:cxn ang="0">
                  <a:pos x="1466" y="323"/>
                </a:cxn>
                <a:cxn ang="0">
                  <a:pos x="1499" y="178"/>
                </a:cxn>
                <a:cxn ang="0">
                  <a:pos x="1499" y="46"/>
                </a:cxn>
                <a:cxn ang="0">
                  <a:pos x="1479" y="66"/>
                </a:cxn>
                <a:cxn ang="0">
                  <a:pos x="1439" y="191"/>
                </a:cxn>
                <a:cxn ang="0">
                  <a:pos x="1373" y="309"/>
                </a:cxn>
                <a:cxn ang="0">
                  <a:pos x="1294" y="408"/>
                </a:cxn>
                <a:cxn ang="0">
                  <a:pos x="1195" y="494"/>
                </a:cxn>
                <a:cxn ang="0">
                  <a:pos x="1083" y="566"/>
                </a:cxn>
                <a:cxn ang="0">
                  <a:pos x="957" y="612"/>
                </a:cxn>
                <a:cxn ang="0">
                  <a:pos x="825" y="639"/>
                </a:cxn>
                <a:cxn ang="0">
                  <a:pos x="687" y="639"/>
                </a:cxn>
                <a:cxn ang="0">
                  <a:pos x="548" y="612"/>
                </a:cxn>
                <a:cxn ang="0">
                  <a:pos x="423" y="566"/>
                </a:cxn>
                <a:cxn ang="0">
                  <a:pos x="310" y="494"/>
                </a:cxn>
                <a:cxn ang="0">
                  <a:pos x="211" y="408"/>
                </a:cxn>
                <a:cxn ang="0">
                  <a:pos x="132" y="309"/>
                </a:cxn>
                <a:cxn ang="0">
                  <a:pos x="66" y="191"/>
                </a:cxn>
                <a:cxn ang="0">
                  <a:pos x="27" y="66"/>
                </a:cxn>
                <a:cxn ang="0">
                  <a:pos x="7" y="53"/>
                </a:cxn>
                <a:cxn ang="0">
                  <a:pos x="7" y="178"/>
                </a:cxn>
                <a:cxn ang="0">
                  <a:pos x="40" y="323"/>
                </a:cxn>
                <a:cxn ang="0">
                  <a:pos x="93" y="461"/>
                </a:cxn>
                <a:cxn ang="0">
                  <a:pos x="178" y="579"/>
                </a:cxn>
                <a:cxn ang="0">
                  <a:pos x="277" y="678"/>
                </a:cxn>
                <a:cxn ang="0">
                  <a:pos x="396" y="757"/>
                </a:cxn>
                <a:cxn ang="0">
                  <a:pos x="528" y="816"/>
                </a:cxn>
                <a:cxn ang="0">
                  <a:pos x="680" y="843"/>
                </a:cxn>
              </a:cxnLst>
              <a:rect l="0" t="0" r="r" b="b"/>
              <a:pathLst>
                <a:path w="1499" h="849">
                  <a:moveTo>
                    <a:pt x="753" y="849"/>
                  </a:moveTo>
                  <a:lnTo>
                    <a:pt x="832" y="843"/>
                  </a:lnTo>
                  <a:lnTo>
                    <a:pt x="905" y="836"/>
                  </a:lnTo>
                  <a:lnTo>
                    <a:pt x="977" y="816"/>
                  </a:lnTo>
                  <a:lnTo>
                    <a:pt x="1043" y="790"/>
                  </a:lnTo>
                  <a:lnTo>
                    <a:pt x="1109" y="757"/>
                  </a:lnTo>
                  <a:lnTo>
                    <a:pt x="1169" y="718"/>
                  </a:lnTo>
                  <a:lnTo>
                    <a:pt x="1228" y="678"/>
                  </a:lnTo>
                  <a:lnTo>
                    <a:pt x="1281" y="625"/>
                  </a:lnTo>
                  <a:lnTo>
                    <a:pt x="1334" y="573"/>
                  </a:lnTo>
                  <a:lnTo>
                    <a:pt x="1373" y="520"/>
                  </a:lnTo>
                  <a:lnTo>
                    <a:pt x="1413" y="454"/>
                  </a:lnTo>
                  <a:lnTo>
                    <a:pt x="1446" y="388"/>
                  </a:lnTo>
                  <a:lnTo>
                    <a:pt x="1466" y="323"/>
                  </a:lnTo>
                  <a:lnTo>
                    <a:pt x="1485" y="250"/>
                  </a:lnTo>
                  <a:lnTo>
                    <a:pt x="1499" y="178"/>
                  </a:lnTo>
                  <a:lnTo>
                    <a:pt x="1499" y="99"/>
                  </a:lnTo>
                  <a:lnTo>
                    <a:pt x="1499" y="46"/>
                  </a:lnTo>
                  <a:lnTo>
                    <a:pt x="1492" y="0"/>
                  </a:lnTo>
                  <a:lnTo>
                    <a:pt x="1479" y="66"/>
                  </a:lnTo>
                  <a:lnTo>
                    <a:pt x="1459" y="132"/>
                  </a:lnTo>
                  <a:lnTo>
                    <a:pt x="1439" y="191"/>
                  </a:lnTo>
                  <a:lnTo>
                    <a:pt x="1406" y="250"/>
                  </a:lnTo>
                  <a:lnTo>
                    <a:pt x="1373" y="309"/>
                  </a:lnTo>
                  <a:lnTo>
                    <a:pt x="1334" y="362"/>
                  </a:lnTo>
                  <a:lnTo>
                    <a:pt x="1294" y="408"/>
                  </a:lnTo>
                  <a:lnTo>
                    <a:pt x="1248" y="454"/>
                  </a:lnTo>
                  <a:lnTo>
                    <a:pt x="1195" y="494"/>
                  </a:lnTo>
                  <a:lnTo>
                    <a:pt x="1142" y="533"/>
                  </a:lnTo>
                  <a:lnTo>
                    <a:pt x="1083" y="566"/>
                  </a:lnTo>
                  <a:lnTo>
                    <a:pt x="1023" y="593"/>
                  </a:lnTo>
                  <a:lnTo>
                    <a:pt x="957" y="612"/>
                  </a:lnTo>
                  <a:lnTo>
                    <a:pt x="891" y="625"/>
                  </a:lnTo>
                  <a:lnTo>
                    <a:pt x="825" y="639"/>
                  </a:lnTo>
                  <a:lnTo>
                    <a:pt x="753" y="639"/>
                  </a:lnTo>
                  <a:lnTo>
                    <a:pt x="687" y="639"/>
                  </a:lnTo>
                  <a:lnTo>
                    <a:pt x="614" y="625"/>
                  </a:lnTo>
                  <a:lnTo>
                    <a:pt x="548" y="612"/>
                  </a:lnTo>
                  <a:lnTo>
                    <a:pt x="482" y="593"/>
                  </a:lnTo>
                  <a:lnTo>
                    <a:pt x="423" y="566"/>
                  </a:lnTo>
                  <a:lnTo>
                    <a:pt x="363" y="533"/>
                  </a:lnTo>
                  <a:lnTo>
                    <a:pt x="310" y="494"/>
                  </a:lnTo>
                  <a:lnTo>
                    <a:pt x="258" y="454"/>
                  </a:lnTo>
                  <a:lnTo>
                    <a:pt x="211" y="408"/>
                  </a:lnTo>
                  <a:lnTo>
                    <a:pt x="172" y="362"/>
                  </a:lnTo>
                  <a:lnTo>
                    <a:pt x="132" y="309"/>
                  </a:lnTo>
                  <a:lnTo>
                    <a:pt x="93" y="250"/>
                  </a:lnTo>
                  <a:lnTo>
                    <a:pt x="66" y="191"/>
                  </a:lnTo>
                  <a:lnTo>
                    <a:pt x="40" y="132"/>
                  </a:lnTo>
                  <a:lnTo>
                    <a:pt x="27" y="66"/>
                  </a:lnTo>
                  <a:lnTo>
                    <a:pt x="13" y="0"/>
                  </a:lnTo>
                  <a:lnTo>
                    <a:pt x="7" y="53"/>
                  </a:lnTo>
                  <a:lnTo>
                    <a:pt x="0" y="105"/>
                  </a:lnTo>
                  <a:lnTo>
                    <a:pt x="7" y="178"/>
                  </a:lnTo>
                  <a:lnTo>
                    <a:pt x="20" y="250"/>
                  </a:lnTo>
                  <a:lnTo>
                    <a:pt x="40" y="323"/>
                  </a:lnTo>
                  <a:lnTo>
                    <a:pt x="60" y="395"/>
                  </a:lnTo>
                  <a:lnTo>
                    <a:pt x="93" y="461"/>
                  </a:lnTo>
                  <a:lnTo>
                    <a:pt x="132" y="520"/>
                  </a:lnTo>
                  <a:lnTo>
                    <a:pt x="178" y="579"/>
                  </a:lnTo>
                  <a:lnTo>
                    <a:pt x="225" y="632"/>
                  </a:lnTo>
                  <a:lnTo>
                    <a:pt x="277" y="678"/>
                  </a:lnTo>
                  <a:lnTo>
                    <a:pt x="337" y="724"/>
                  </a:lnTo>
                  <a:lnTo>
                    <a:pt x="396" y="757"/>
                  </a:lnTo>
                  <a:lnTo>
                    <a:pt x="462" y="790"/>
                  </a:lnTo>
                  <a:lnTo>
                    <a:pt x="528" y="816"/>
                  </a:lnTo>
                  <a:lnTo>
                    <a:pt x="601" y="836"/>
                  </a:lnTo>
                  <a:lnTo>
                    <a:pt x="680" y="843"/>
                  </a:lnTo>
                  <a:lnTo>
                    <a:pt x="753" y="84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auto">
            <a:xfrm>
              <a:off x="4222" y="9291"/>
              <a:ext cx="1934" cy="1074"/>
            </a:xfrm>
            <a:custGeom>
              <a:avLst/>
              <a:gdLst/>
              <a:ahLst/>
              <a:cxnLst>
                <a:cxn ang="0">
                  <a:pos x="872" y="7"/>
                </a:cxn>
                <a:cxn ang="0">
                  <a:pos x="680" y="47"/>
                </a:cxn>
                <a:cxn ang="0">
                  <a:pos x="509" y="119"/>
                </a:cxn>
                <a:cxn ang="0">
                  <a:pos x="357" y="224"/>
                </a:cxn>
                <a:cxn ang="0">
                  <a:pos x="225" y="356"/>
                </a:cxn>
                <a:cxn ang="0">
                  <a:pos x="119" y="508"/>
                </a:cxn>
                <a:cxn ang="0">
                  <a:pos x="47" y="685"/>
                </a:cxn>
                <a:cxn ang="0">
                  <a:pos x="7" y="870"/>
                </a:cxn>
                <a:cxn ang="0">
                  <a:pos x="7" y="1021"/>
                </a:cxn>
                <a:cxn ang="0">
                  <a:pos x="20" y="982"/>
                </a:cxn>
                <a:cxn ang="0">
                  <a:pos x="73" y="810"/>
                </a:cxn>
                <a:cxn ang="0">
                  <a:pos x="152" y="659"/>
                </a:cxn>
                <a:cxn ang="0">
                  <a:pos x="258" y="521"/>
                </a:cxn>
                <a:cxn ang="0">
                  <a:pos x="390" y="409"/>
                </a:cxn>
                <a:cxn ang="0">
                  <a:pos x="535" y="317"/>
                </a:cxn>
                <a:cxn ang="0">
                  <a:pos x="700" y="251"/>
                </a:cxn>
                <a:cxn ang="0">
                  <a:pos x="878" y="218"/>
                </a:cxn>
                <a:cxn ang="0">
                  <a:pos x="1063" y="218"/>
                </a:cxn>
                <a:cxn ang="0">
                  <a:pos x="1235" y="251"/>
                </a:cxn>
                <a:cxn ang="0">
                  <a:pos x="1400" y="310"/>
                </a:cxn>
                <a:cxn ang="0">
                  <a:pos x="1552" y="402"/>
                </a:cxn>
                <a:cxn ang="0">
                  <a:pos x="1677" y="521"/>
                </a:cxn>
                <a:cxn ang="0">
                  <a:pos x="1783" y="659"/>
                </a:cxn>
                <a:cxn ang="0">
                  <a:pos x="1868" y="810"/>
                </a:cxn>
                <a:cxn ang="0">
                  <a:pos x="1915" y="982"/>
                </a:cxn>
                <a:cxn ang="0">
                  <a:pos x="1934" y="1021"/>
                </a:cxn>
                <a:cxn ang="0">
                  <a:pos x="1934" y="870"/>
                </a:cxn>
                <a:cxn ang="0">
                  <a:pos x="1895" y="679"/>
                </a:cxn>
                <a:cxn ang="0">
                  <a:pos x="1822" y="508"/>
                </a:cxn>
                <a:cxn ang="0">
                  <a:pos x="1717" y="356"/>
                </a:cxn>
                <a:cxn ang="0">
                  <a:pos x="1585" y="224"/>
                </a:cxn>
                <a:cxn ang="0">
                  <a:pos x="1426" y="119"/>
                </a:cxn>
                <a:cxn ang="0">
                  <a:pos x="1255" y="47"/>
                </a:cxn>
                <a:cxn ang="0">
                  <a:pos x="1070" y="7"/>
                </a:cxn>
              </a:cxnLst>
              <a:rect l="0" t="0" r="r" b="b"/>
              <a:pathLst>
                <a:path w="1934" h="1074">
                  <a:moveTo>
                    <a:pt x="971" y="0"/>
                  </a:moveTo>
                  <a:lnTo>
                    <a:pt x="872" y="7"/>
                  </a:lnTo>
                  <a:lnTo>
                    <a:pt x="773" y="20"/>
                  </a:lnTo>
                  <a:lnTo>
                    <a:pt x="680" y="47"/>
                  </a:lnTo>
                  <a:lnTo>
                    <a:pt x="594" y="79"/>
                  </a:lnTo>
                  <a:lnTo>
                    <a:pt x="509" y="119"/>
                  </a:lnTo>
                  <a:lnTo>
                    <a:pt x="429" y="172"/>
                  </a:lnTo>
                  <a:lnTo>
                    <a:pt x="357" y="224"/>
                  </a:lnTo>
                  <a:lnTo>
                    <a:pt x="284" y="284"/>
                  </a:lnTo>
                  <a:lnTo>
                    <a:pt x="225" y="356"/>
                  </a:lnTo>
                  <a:lnTo>
                    <a:pt x="165" y="429"/>
                  </a:lnTo>
                  <a:lnTo>
                    <a:pt x="119" y="508"/>
                  </a:lnTo>
                  <a:lnTo>
                    <a:pt x="80" y="593"/>
                  </a:lnTo>
                  <a:lnTo>
                    <a:pt x="47" y="685"/>
                  </a:lnTo>
                  <a:lnTo>
                    <a:pt x="20" y="778"/>
                  </a:lnTo>
                  <a:lnTo>
                    <a:pt x="7" y="870"/>
                  </a:lnTo>
                  <a:lnTo>
                    <a:pt x="0" y="968"/>
                  </a:lnTo>
                  <a:lnTo>
                    <a:pt x="7" y="1021"/>
                  </a:lnTo>
                  <a:lnTo>
                    <a:pt x="7" y="1074"/>
                  </a:lnTo>
                  <a:lnTo>
                    <a:pt x="20" y="982"/>
                  </a:lnTo>
                  <a:lnTo>
                    <a:pt x="47" y="896"/>
                  </a:lnTo>
                  <a:lnTo>
                    <a:pt x="73" y="810"/>
                  </a:lnTo>
                  <a:lnTo>
                    <a:pt x="113" y="731"/>
                  </a:lnTo>
                  <a:lnTo>
                    <a:pt x="152" y="659"/>
                  </a:lnTo>
                  <a:lnTo>
                    <a:pt x="205" y="587"/>
                  </a:lnTo>
                  <a:lnTo>
                    <a:pt x="258" y="521"/>
                  </a:lnTo>
                  <a:lnTo>
                    <a:pt x="324" y="461"/>
                  </a:lnTo>
                  <a:lnTo>
                    <a:pt x="390" y="409"/>
                  </a:lnTo>
                  <a:lnTo>
                    <a:pt x="462" y="356"/>
                  </a:lnTo>
                  <a:lnTo>
                    <a:pt x="535" y="317"/>
                  </a:lnTo>
                  <a:lnTo>
                    <a:pt x="614" y="277"/>
                  </a:lnTo>
                  <a:lnTo>
                    <a:pt x="700" y="251"/>
                  </a:lnTo>
                  <a:lnTo>
                    <a:pt x="786" y="231"/>
                  </a:lnTo>
                  <a:lnTo>
                    <a:pt x="878" y="218"/>
                  </a:lnTo>
                  <a:lnTo>
                    <a:pt x="971" y="211"/>
                  </a:lnTo>
                  <a:lnTo>
                    <a:pt x="1063" y="218"/>
                  </a:lnTo>
                  <a:lnTo>
                    <a:pt x="1149" y="231"/>
                  </a:lnTo>
                  <a:lnTo>
                    <a:pt x="1235" y="251"/>
                  </a:lnTo>
                  <a:lnTo>
                    <a:pt x="1321" y="277"/>
                  </a:lnTo>
                  <a:lnTo>
                    <a:pt x="1400" y="310"/>
                  </a:lnTo>
                  <a:lnTo>
                    <a:pt x="1479" y="356"/>
                  </a:lnTo>
                  <a:lnTo>
                    <a:pt x="1552" y="402"/>
                  </a:lnTo>
                  <a:lnTo>
                    <a:pt x="1618" y="461"/>
                  </a:lnTo>
                  <a:lnTo>
                    <a:pt x="1677" y="521"/>
                  </a:lnTo>
                  <a:lnTo>
                    <a:pt x="1736" y="587"/>
                  </a:lnTo>
                  <a:lnTo>
                    <a:pt x="1783" y="659"/>
                  </a:lnTo>
                  <a:lnTo>
                    <a:pt x="1829" y="731"/>
                  </a:lnTo>
                  <a:lnTo>
                    <a:pt x="1868" y="810"/>
                  </a:lnTo>
                  <a:lnTo>
                    <a:pt x="1895" y="896"/>
                  </a:lnTo>
                  <a:lnTo>
                    <a:pt x="1915" y="982"/>
                  </a:lnTo>
                  <a:lnTo>
                    <a:pt x="1928" y="1074"/>
                  </a:lnTo>
                  <a:lnTo>
                    <a:pt x="1934" y="1021"/>
                  </a:lnTo>
                  <a:lnTo>
                    <a:pt x="1934" y="968"/>
                  </a:lnTo>
                  <a:lnTo>
                    <a:pt x="1934" y="870"/>
                  </a:lnTo>
                  <a:lnTo>
                    <a:pt x="1915" y="771"/>
                  </a:lnTo>
                  <a:lnTo>
                    <a:pt x="1895" y="679"/>
                  </a:lnTo>
                  <a:lnTo>
                    <a:pt x="1862" y="593"/>
                  </a:lnTo>
                  <a:lnTo>
                    <a:pt x="1822" y="508"/>
                  </a:lnTo>
                  <a:lnTo>
                    <a:pt x="1769" y="429"/>
                  </a:lnTo>
                  <a:lnTo>
                    <a:pt x="1717" y="356"/>
                  </a:lnTo>
                  <a:lnTo>
                    <a:pt x="1651" y="284"/>
                  </a:lnTo>
                  <a:lnTo>
                    <a:pt x="1585" y="224"/>
                  </a:lnTo>
                  <a:lnTo>
                    <a:pt x="1512" y="165"/>
                  </a:lnTo>
                  <a:lnTo>
                    <a:pt x="1426" y="119"/>
                  </a:lnTo>
                  <a:lnTo>
                    <a:pt x="1347" y="79"/>
                  </a:lnTo>
                  <a:lnTo>
                    <a:pt x="1255" y="47"/>
                  </a:lnTo>
                  <a:lnTo>
                    <a:pt x="1162" y="20"/>
                  </a:lnTo>
                  <a:lnTo>
                    <a:pt x="1070" y="7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8" name="Freeform 8"/>
            <p:cNvSpPr>
              <a:spLocks noEditPoints="1"/>
            </p:cNvSpPr>
            <p:nvPr/>
          </p:nvSpPr>
          <p:spPr bwMode="auto">
            <a:xfrm>
              <a:off x="7820" y="11609"/>
              <a:ext cx="3557" cy="3537"/>
            </a:xfrm>
            <a:custGeom>
              <a:avLst/>
              <a:gdLst/>
              <a:ahLst/>
              <a:cxnLst>
                <a:cxn ang="0">
                  <a:pos x="383" y="2318"/>
                </a:cxn>
                <a:cxn ang="0">
                  <a:pos x="1102" y="3109"/>
                </a:cxn>
                <a:cxn ang="0">
                  <a:pos x="1854" y="3267"/>
                </a:cxn>
                <a:cxn ang="0">
                  <a:pos x="2693" y="2964"/>
                </a:cxn>
                <a:cxn ang="0">
                  <a:pos x="3241" y="2114"/>
                </a:cxn>
                <a:cxn ang="0">
                  <a:pos x="3260" y="2266"/>
                </a:cxn>
                <a:cxn ang="0">
                  <a:pos x="3062" y="2812"/>
                </a:cxn>
                <a:cxn ang="0">
                  <a:pos x="2679" y="3234"/>
                </a:cxn>
                <a:cxn ang="0">
                  <a:pos x="2158" y="3491"/>
                </a:cxn>
                <a:cxn ang="0">
                  <a:pos x="1551" y="3517"/>
                </a:cxn>
                <a:cxn ang="0">
                  <a:pos x="1003" y="3319"/>
                </a:cxn>
                <a:cxn ang="0">
                  <a:pos x="581" y="2937"/>
                </a:cxn>
                <a:cxn ang="0">
                  <a:pos x="330" y="2417"/>
                </a:cxn>
                <a:cxn ang="0">
                  <a:pos x="1531" y="573"/>
                </a:cxn>
                <a:cxn ang="0">
                  <a:pos x="759" y="1094"/>
                </a:cxn>
                <a:cxn ang="0">
                  <a:pos x="554" y="1910"/>
                </a:cxn>
                <a:cxn ang="0">
                  <a:pos x="950" y="1133"/>
                </a:cxn>
                <a:cxn ang="0">
                  <a:pos x="1775" y="810"/>
                </a:cxn>
                <a:cxn ang="0">
                  <a:pos x="2600" y="1127"/>
                </a:cxn>
                <a:cxn ang="0">
                  <a:pos x="3003" y="1904"/>
                </a:cxn>
                <a:cxn ang="0">
                  <a:pos x="2798" y="1087"/>
                </a:cxn>
                <a:cxn ang="0">
                  <a:pos x="2026" y="573"/>
                </a:cxn>
                <a:cxn ang="0">
                  <a:pos x="2198" y="317"/>
                </a:cxn>
                <a:cxn ang="0">
                  <a:pos x="2798" y="587"/>
                </a:cxn>
                <a:cxn ang="0">
                  <a:pos x="3247" y="1047"/>
                </a:cxn>
                <a:cxn ang="0">
                  <a:pos x="3511" y="1653"/>
                </a:cxn>
                <a:cxn ang="0">
                  <a:pos x="3531" y="1502"/>
                </a:cxn>
                <a:cxn ang="0">
                  <a:pos x="3293" y="857"/>
                </a:cxn>
                <a:cxn ang="0">
                  <a:pos x="2838" y="356"/>
                </a:cxn>
                <a:cxn ang="0">
                  <a:pos x="2217" y="60"/>
                </a:cxn>
                <a:cxn ang="0">
                  <a:pos x="1505" y="27"/>
                </a:cxn>
                <a:cxn ang="0">
                  <a:pos x="858" y="264"/>
                </a:cxn>
                <a:cxn ang="0">
                  <a:pos x="356" y="718"/>
                </a:cxn>
                <a:cxn ang="0">
                  <a:pos x="59" y="1337"/>
                </a:cxn>
                <a:cxn ang="0">
                  <a:pos x="19" y="1825"/>
                </a:cxn>
                <a:cxn ang="0">
                  <a:pos x="217" y="1192"/>
                </a:cxn>
                <a:cxn ang="0">
                  <a:pos x="627" y="692"/>
                </a:cxn>
                <a:cxn ang="0">
                  <a:pos x="1194" y="369"/>
                </a:cxn>
                <a:cxn ang="0">
                  <a:pos x="1782" y="2990"/>
                </a:cxn>
                <a:cxn ang="0">
                  <a:pos x="2455" y="2714"/>
                </a:cxn>
                <a:cxn ang="0">
                  <a:pos x="2732" y="2035"/>
                </a:cxn>
                <a:cxn ang="0">
                  <a:pos x="2521" y="2371"/>
                </a:cxn>
                <a:cxn ang="0">
                  <a:pos x="1953" y="2707"/>
                </a:cxn>
                <a:cxn ang="0">
                  <a:pos x="1287" y="2588"/>
                </a:cxn>
                <a:cxn ang="0">
                  <a:pos x="878" y="2075"/>
                </a:cxn>
                <a:cxn ang="0">
                  <a:pos x="904" y="2411"/>
                </a:cxn>
                <a:cxn ang="0">
                  <a:pos x="1412" y="2918"/>
                </a:cxn>
                <a:cxn ang="0">
                  <a:pos x="1901" y="2430"/>
                </a:cxn>
                <a:cxn ang="0">
                  <a:pos x="2138" y="2233"/>
                </a:cxn>
                <a:cxn ang="0">
                  <a:pos x="2138" y="1963"/>
                </a:cxn>
                <a:cxn ang="0">
                  <a:pos x="1716" y="2174"/>
                </a:cxn>
                <a:cxn ang="0">
                  <a:pos x="1379" y="1976"/>
                </a:cxn>
                <a:cxn ang="0">
                  <a:pos x="1465" y="2299"/>
                </a:cxn>
                <a:cxn ang="0">
                  <a:pos x="1736" y="2444"/>
                </a:cxn>
                <a:cxn ang="0">
                  <a:pos x="1392" y="1212"/>
                </a:cxn>
                <a:cxn ang="0">
                  <a:pos x="1109" y="1640"/>
                </a:cxn>
                <a:cxn ang="0">
                  <a:pos x="1194" y="1693"/>
                </a:cxn>
                <a:cxn ang="0">
                  <a:pos x="1544" y="1403"/>
                </a:cxn>
                <a:cxn ang="0">
                  <a:pos x="2013" y="1396"/>
                </a:cxn>
                <a:cxn ang="0">
                  <a:pos x="2363" y="1686"/>
                </a:cxn>
                <a:cxn ang="0">
                  <a:pos x="2448" y="1634"/>
                </a:cxn>
                <a:cxn ang="0">
                  <a:pos x="2158" y="1206"/>
                </a:cxn>
              </a:cxnLst>
              <a:rect l="0" t="0" r="r" b="b"/>
              <a:pathLst>
                <a:path w="3557" h="3537">
                  <a:moveTo>
                    <a:pt x="277" y="2042"/>
                  </a:moveTo>
                  <a:lnTo>
                    <a:pt x="283" y="1976"/>
                  </a:lnTo>
                  <a:lnTo>
                    <a:pt x="283" y="1910"/>
                  </a:lnTo>
                  <a:lnTo>
                    <a:pt x="297" y="1983"/>
                  </a:lnTo>
                  <a:lnTo>
                    <a:pt x="303" y="2048"/>
                  </a:lnTo>
                  <a:lnTo>
                    <a:pt x="323" y="2121"/>
                  </a:lnTo>
                  <a:lnTo>
                    <a:pt x="336" y="2187"/>
                  </a:lnTo>
                  <a:lnTo>
                    <a:pt x="383" y="2318"/>
                  </a:lnTo>
                  <a:lnTo>
                    <a:pt x="442" y="2444"/>
                  </a:lnTo>
                  <a:lnTo>
                    <a:pt x="508" y="2562"/>
                  </a:lnTo>
                  <a:lnTo>
                    <a:pt x="581" y="2674"/>
                  </a:lnTo>
                  <a:lnTo>
                    <a:pt x="673" y="2779"/>
                  </a:lnTo>
                  <a:lnTo>
                    <a:pt x="765" y="2878"/>
                  </a:lnTo>
                  <a:lnTo>
                    <a:pt x="871" y="2964"/>
                  </a:lnTo>
                  <a:lnTo>
                    <a:pt x="983" y="3043"/>
                  </a:lnTo>
                  <a:lnTo>
                    <a:pt x="1102" y="3109"/>
                  </a:lnTo>
                  <a:lnTo>
                    <a:pt x="1227" y="3168"/>
                  </a:lnTo>
                  <a:lnTo>
                    <a:pt x="1359" y="3214"/>
                  </a:lnTo>
                  <a:lnTo>
                    <a:pt x="1498" y="3247"/>
                  </a:lnTo>
                  <a:lnTo>
                    <a:pt x="1564" y="3253"/>
                  </a:lnTo>
                  <a:lnTo>
                    <a:pt x="1637" y="3267"/>
                  </a:lnTo>
                  <a:lnTo>
                    <a:pt x="1709" y="3267"/>
                  </a:lnTo>
                  <a:lnTo>
                    <a:pt x="1782" y="3273"/>
                  </a:lnTo>
                  <a:lnTo>
                    <a:pt x="1854" y="3267"/>
                  </a:lnTo>
                  <a:lnTo>
                    <a:pt x="1927" y="3267"/>
                  </a:lnTo>
                  <a:lnTo>
                    <a:pt x="2000" y="3253"/>
                  </a:lnTo>
                  <a:lnTo>
                    <a:pt x="2066" y="3240"/>
                  </a:lnTo>
                  <a:lnTo>
                    <a:pt x="2204" y="3207"/>
                  </a:lnTo>
                  <a:lnTo>
                    <a:pt x="2336" y="3161"/>
                  </a:lnTo>
                  <a:lnTo>
                    <a:pt x="2462" y="3109"/>
                  </a:lnTo>
                  <a:lnTo>
                    <a:pt x="2580" y="3036"/>
                  </a:lnTo>
                  <a:lnTo>
                    <a:pt x="2693" y="2964"/>
                  </a:lnTo>
                  <a:lnTo>
                    <a:pt x="2792" y="2872"/>
                  </a:lnTo>
                  <a:lnTo>
                    <a:pt x="2891" y="2779"/>
                  </a:lnTo>
                  <a:lnTo>
                    <a:pt x="2976" y="2674"/>
                  </a:lnTo>
                  <a:lnTo>
                    <a:pt x="3056" y="2562"/>
                  </a:lnTo>
                  <a:lnTo>
                    <a:pt x="3122" y="2444"/>
                  </a:lnTo>
                  <a:lnTo>
                    <a:pt x="3174" y="2312"/>
                  </a:lnTo>
                  <a:lnTo>
                    <a:pt x="3221" y="2180"/>
                  </a:lnTo>
                  <a:lnTo>
                    <a:pt x="3241" y="2114"/>
                  </a:lnTo>
                  <a:lnTo>
                    <a:pt x="3254" y="2048"/>
                  </a:lnTo>
                  <a:lnTo>
                    <a:pt x="3260" y="1976"/>
                  </a:lnTo>
                  <a:lnTo>
                    <a:pt x="3274" y="1904"/>
                  </a:lnTo>
                  <a:lnTo>
                    <a:pt x="3274" y="1969"/>
                  </a:lnTo>
                  <a:lnTo>
                    <a:pt x="3280" y="2035"/>
                  </a:lnTo>
                  <a:lnTo>
                    <a:pt x="3274" y="2114"/>
                  </a:lnTo>
                  <a:lnTo>
                    <a:pt x="3274" y="2193"/>
                  </a:lnTo>
                  <a:lnTo>
                    <a:pt x="3260" y="2266"/>
                  </a:lnTo>
                  <a:lnTo>
                    <a:pt x="3247" y="2338"/>
                  </a:lnTo>
                  <a:lnTo>
                    <a:pt x="3234" y="2411"/>
                  </a:lnTo>
                  <a:lnTo>
                    <a:pt x="3214" y="2483"/>
                  </a:lnTo>
                  <a:lnTo>
                    <a:pt x="3188" y="2549"/>
                  </a:lnTo>
                  <a:lnTo>
                    <a:pt x="3161" y="2621"/>
                  </a:lnTo>
                  <a:lnTo>
                    <a:pt x="3128" y="2687"/>
                  </a:lnTo>
                  <a:lnTo>
                    <a:pt x="3095" y="2753"/>
                  </a:lnTo>
                  <a:lnTo>
                    <a:pt x="3062" y="2812"/>
                  </a:lnTo>
                  <a:lnTo>
                    <a:pt x="3023" y="2872"/>
                  </a:lnTo>
                  <a:lnTo>
                    <a:pt x="2983" y="2931"/>
                  </a:lnTo>
                  <a:lnTo>
                    <a:pt x="2937" y="2990"/>
                  </a:lnTo>
                  <a:lnTo>
                    <a:pt x="2891" y="3043"/>
                  </a:lnTo>
                  <a:lnTo>
                    <a:pt x="2838" y="3095"/>
                  </a:lnTo>
                  <a:lnTo>
                    <a:pt x="2792" y="3148"/>
                  </a:lnTo>
                  <a:lnTo>
                    <a:pt x="2732" y="3194"/>
                  </a:lnTo>
                  <a:lnTo>
                    <a:pt x="2679" y="3234"/>
                  </a:lnTo>
                  <a:lnTo>
                    <a:pt x="2620" y="3280"/>
                  </a:lnTo>
                  <a:lnTo>
                    <a:pt x="2561" y="3319"/>
                  </a:lnTo>
                  <a:lnTo>
                    <a:pt x="2495" y="3352"/>
                  </a:lnTo>
                  <a:lnTo>
                    <a:pt x="2429" y="3385"/>
                  </a:lnTo>
                  <a:lnTo>
                    <a:pt x="2363" y="3418"/>
                  </a:lnTo>
                  <a:lnTo>
                    <a:pt x="2297" y="3444"/>
                  </a:lnTo>
                  <a:lnTo>
                    <a:pt x="2224" y="3471"/>
                  </a:lnTo>
                  <a:lnTo>
                    <a:pt x="2158" y="3491"/>
                  </a:lnTo>
                  <a:lnTo>
                    <a:pt x="2085" y="3504"/>
                  </a:lnTo>
                  <a:lnTo>
                    <a:pt x="2013" y="3517"/>
                  </a:lnTo>
                  <a:lnTo>
                    <a:pt x="1934" y="3530"/>
                  </a:lnTo>
                  <a:lnTo>
                    <a:pt x="1861" y="3537"/>
                  </a:lnTo>
                  <a:lnTo>
                    <a:pt x="1782" y="3537"/>
                  </a:lnTo>
                  <a:lnTo>
                    <a:pt x="1703" y="3537"/>
                  </a:lnTo>
                  <a:lnTo>
                    <a:pt x="1630" y="3530"/>
                  </a:lnTo>
                  <a:lnTo>
                    <a:pt x="1551" y="3517"/>
                  </a:lnTo>
                  <a:lnTo>
                    <a:pt x="1478" y="3504"/>
                  </a:lnTo>
                  <a:lnTo>
                    <a:pt x="1406" y="3491"/>
                  </a:lnTo>
                  <a:lnTo>
                    <a:pt x="1340" y="3471"/>
                  </a:lnTo>
                  <a:lnTo>
                    <a:pt x="1267" y="3444"/>
                  </a:lnTo>
                  <a:lnTo>
                    <a:pt x="1201" y="3418"/>
                  </a:lnTo>
                  <a:lnTo>
                    <a:pt x="1135" y="3392"/>
                  </a:lnTo>
                  <a:lnTo>
                    <a:pt x="1069" y="3359"/>
                  </a:lnTo>
                  <a:lnTo>
                    <a:pt x="1003" y="3319"/>
                  </a:lnTo>
                  <a:lnTo>
                    <a:pt x="944" y="3280"/>
                  </a:lnTo>
                  <a:lnTo>
                    <a:pt x="884" y="3240"/>
                  </a:lnTo>
                  <a:lnTo>
                    <a:pt x="831" y="3194"/>
                  </a:lnTo>
                  <a:lnTo>
                    <a:pt x="772" y="3148"/>
                  </a:lnTo>
                  <a:lnTo>
                    <a:pt x="719" y="3102"/>
                  </a:lnTo>
                  <a:lnTo>
                    <a:pt x="673" y="3049"/>
                  </a:lnTo>
                  <a:lnTo>
                    <a:pt x="627" y="2990"/>
                  </a:lnTo>
                  <a:lnTo>
                    <a:pt x="581" y="2937"/>
                  </a:lnTo>
                  <a:lnTo>
                    <a:pt x="541" y="2878"/>
                  </a:lnTo>
                  <a:lnTo>
                    <a:pt x="501" y="2819"/>
                  </a:lnTo>
                  <a:lnTo>
                    <a:pt x="462" y="2753"/>
                  </a:lnTo>
                  <a:lnTo>
                    <a:pt x="429" y="2694"/>
                  </a:lnTo>
                  <a:lnTo>
                    <a:pt x="396" y="2621"/>
                  </a:lnTo>
                  <a:lnTo>
                    <a:pt x="369" y="2555"/>
                  </a:lnTo>
                  <a:lnTo>
                    <a:pt x="350" y="2490"/>
                  </a:lnTo>
                  <a:lnTo>
                    <a:pt x="330" y="2417"/>
                  </a:lnTo>
                  <a:lnTo>
                    <a:pt x="310" y="2345"/>
                  </a:lnTo>
                  <a:lnTo>
                    <a:pt x="297" y="2272"/>
                  </a:lnTo>
                  <a:lnTo>
                    <a:pt x="290" y="2193"/>
                  </a:lnTo>
                  <a:lnTo>
                    <a:pt x="283" y="2121"/>
                  </a:lnTo>
                  <a:lnTo>
                    <a:pt x="277" y="2042"/>
                  </a:lnTo>
                  <a:close/>
                  <a:moveTo>
                    <a:pt x="1775" y="547"/>
                  </a:moveTo>
                  <a:lnTo>
                    <a:pt x="1650" y="554"/>
                  </a:lnTo>
                  <a:lnTo>
                    <a:pt x="1531" y="573"/>
                  </a:lnTo>
                  <a:lnTo>
                    <a:pt x="1412" y="606"/>
                  </a:lnTo>
                  <a:lnTo>
                    <a:pt x="1300" y="646"/>
                  </a:lnTo>
                  <a:lnTo>
                    <a:pt x="1188" y="698"/>
                  </a:lnTo>
                  <a:lnTo>
                    <a:pt x="1089" y="758"/>
                  </a:lnTo>
                  <a:lnTo>
                    <a:pt x="996" y="830"/>
                  </a:lnTo>
                  <a:lnTo>
                    <a:pt x="911" y="909"/>
                  </a:lnTo>
                  <a:lnTo>
                    <a:pt x="825" y="995"/>
                  </a:lnTo>
                  <a:lnTo>
                    <a:pt x="759" y="1094"/>
                  </a:lnTo>
                  <a:lnTo>
                    <a:pt x="693" y="1192"/>
                  </a:lnTo>
                  <a:lnTo>
                    <a:pt x="647" y="1298"/>
                  </a:lnTo>
                  <a:lnTo>
                    <a:pt x="600" y="1410"/>
                  </a:lnTo>
                  <a:lnTo>
                    <a:pt x="574" y="1528"/>
                  </a:lnTo>
                  <a:lnTo>
                    <a:pt x="554" y="1653"/>
                  </a:lnTo>
                  <a:lnTo>
                    <a:pt x="548" y="1778"/>
                  </a:lnTo>
                  <a:lnTo>
                    <a:pt x="548" y="1844"/>
                  </a:lnTo>
                  <a:lnTo>
                    <a:pt x="554" y="1910"/>
                  </a:lnTo>
                  <a:lnTo>
                    <a:pt x="574" y="1798"/>
                  </a:lnTo>
                  <a:lnTo>
                    <a:pt x="600" y="1686"/>
                  </a:lnTo>
                  <a:lnTo>
                    <a:pt x="640" y="1581"/>
                  </a:lnTo>
                  <a:lnTo>
                    <a:pt x="686" y="1482"/>
                  </a:lnTo>
                  <a:lnTo>
                    <a:pt x="739" y="1383"/>
                  </a:lnTo>
                  <a:lnTo>
                    <a:pt x="805" y="1291"/>
                  </a:lnTo>
                  <a:lnTo>
                    <a:pt x="878" y="1212"/>
                  </a:lnTo>
                  <a:lnTo>
                    <a:pt x="950" y="1133"/>
                  </a:lnTo>
                  <a:lnTo>
                    <a:pt x="1036" y="1061"/>
                  </a:lnTo>
                  <a:lnTo>
                    <a:pt x="1128" y="1001"/>
                  </a:lnTo>
                  <a:lnTo>
                    <a:pt x="1227" y="942"/>
                  </a:lnTo>
                  <a:lnTo>
                    <a:pt x="1326" y="896"/>
                  </a:lnTo>
                  <a:lnTo>
                    <a:pt x="1432" y="863"/>
                  </a:lnTo>
                  <a:lnTo>
                    <a:pt x="1544" y="837"/>
                  </a:lnTo>
                  <a:lnTo>
                    <a:pt x="1656" y="817"/>
                  </a:lnTo>
                  <a:lnTo>
                    <a:pt x="1775" y="810"/>
                  </a:lnTo>
                  <a:lnTo>
                    <a:pt x="1894" y="817"/>
                  </a:lnTo>
                  <a:lnTo>
                    <a:pt x="2006" y="837"/>
                  </a:lnTo>
                  <a:lnTo>
                    <a:pt x="2118" y="863"/>
                  </a:lnTo>
                  <a:lnTo>
                    <a:pt x="2224" y="896"/>
                  </a:lnTo>
                  <a:lnTo>
                    <a:pt x="2330" y="942"/>
                  </a:lnTo>
                  <a:lnTo>
                    <a:pt x="2422" y="995"/>
                  </a:lnTo>
                  <a:lnTo>
                    <a:pt x="2514" y="1061"/>
                  </a:lnTo>
                  <a:lnTo>
                    <a:pt x="2600" y="1127"/>
                  </a:lnTo>
                  <a:lnTo>
                    <a:pt x="2679" y="1206"/>
                  </a:lnTo>
                  <a:lnTo>
                    <a:pt x="2752" y="1291"/>
                  </a:lnTo>
                  <a:lnTo>
                    <a:pt x="2811" y="1377"/>
                  </a:lnTo>
                  <a:lnTo>
                    <a:pt x="2871" y="1476"/>
                  </a:lnTo>
                  <a:lnTo>
                    <a:pt x="2917" y="1574"/>
                  </a:lnTo>
                  <a:lnTo>
                    <a:pt x="2957" y="1680"/>
                  </a:lnTo>
                  <a:lnTo>
                    <a:pt x="2983" y="1792"/>
                  </a:lnTo>
                  <a:lnTo>
                    <a:pt x="3003" y="1904"/>
                  </a:lnTo>
                  <a:lnTo>
                    <a:pt x="3009" y="1838"/>
                  </a:lnTo>
                  <a:lnTo>
                    <a:pt x="3009" y="1772"/>
                  </a:lnTo>
                  <a:lnTo>
                    <a:pt x="3003" y="1647"/>
                  </a:lnTo>
                  <a:lnTo>
                    <a:pt x="2983" y="1528"/>
                  </a:lnTo>
                  <a:lnTo>
                    <a:pt x="2950" y="1410"/>
                  </a:lnTo>
                  <a:lnTo>
                    <a:pt x="2910" y="1298"/>
                  </a:lnTo>
                  <a:lnTo>
                    <a:pt x="2858" y="1186"/>
                  </a:lnTo>
                  <a:lnTo>
                    <a:pt x="2798" y="1087"/>
                  </a:lnTo>
                  <a:lnTo>
                    <a:pt x="2726" y="995"/>
                  </a:lnTo>
                  <a:lnTo>
                    <a:pt x="2646" y="903"/>
                  </a:lnTo>
                  <a:lnTo>
                    <a:pt x="2561" y="824"/>
                  </a:lnTo>
                  <a:lnTo>
                    <a:pt x="2462" y="758"/>
                  </a:lnTo>
                  <a:lnTo>
                    <a:pt x="2363" y="692"/>
                  </a:lnTo>
                  <a:lnTo>
                    <a:pt x="2257" y="646"/>
                  </a:lnTo>
                  <a:lnTo>
                    <a:pt x="2145" y="600"/>
                  </a:lnTo>
                  <a:lnTo>
                    <a:pt x="2026" y="573"/>
                  </a:lnTo>
                  <a:lnTo>
                    <a:pt x="1901" y="554"/>
                  </a:lnTo>
                  <a:lnTo>
                    <a:pt x="1775" y="547"/>
                  </a:lnTo>
                  <a:close/>
                  <a:moveTo>
                    <a:pt x="1775" y="270"/>
                  </a:moveTo>
                  <a:lnTo>
                    <a:pt x="1861" y="270"/>
                  </a:lnTo>
                  <a:lnTo>
                    <a:pt x="1947" y="277"/>
                  </a:lnTo>
                  <a:lnTo>
                    <a:pt x="2033" y="284"/>
                  </a:lnTo>
                  <a:lnTo>
                    <a:pt x="2118" y="303"/>
                  </a:lnTo>
                  <a:lnTo>
                    <a:pt x="2198" y="317"/>
                  </a:lnTo>
                  <a:lnTo>
                    <a:pt x="2283" y="343"/>
                  </a:lnTo>
                  <a:lnTo>
                    <a:pt x="2363" y="363"/>
                  </a:lnTo>
                  <a:lnTo>
                    <a:pt x="2435" y="396"/>
                  </a:lnTo>
                  <a:lnTo>
                    <a:pt x="2514" y="428"/>
                  </a:lnTo>
                  <a:lnTo>
                    <a:pt x="2587" y="461"/>
                  </a:lnTo>
                  <a:lnTo>
                    <a:pt x="2660" y="501"/>
                  </a:lnTo>
                  <a:lnTo>
                    <a:pt x="2726" y="547"/>
                  </a:lnTo>
                  <a:lnTo>
                    <a:pt x="2798" y="587"/>
                  </a:lnTo>
                  <a:lnTo>
                    <a:pt x="2864" y="639"/>
                  </a:lnTo>
                  <a:lnTo>
                    <a:pt x="2924" y="692"/>
                  </a:lnTo>
                  <a:lnTo>
                    <a:pt x="2983" y="745"/>
                  </a:lnTo>
                  <a:lnTo>
                    <a:pt x="3042" y="797"/>
                  </a:lnTo>
                  <a:lnTo>
                    <a:pt x="3102" y="857"/>
                  </a:lnTo>
                  <a:lnTo>
                    <a:pt x="3155" y="922"/>
                  </a:lnTo>
                  <a:lnTo>
                    <a:pt x="3201" y="982"/>
                  </a:lnTo>
                  <a:lnTo>
                    <a:pt x="3247" y="1047"/>
                  </a:lnTo>
                  <a:lnTo>
                    <a:pt x="3293" y="1120"/>
                  </a:lnTo>
                  <a:lnTo>
                    <a:pt x="3333" y="1192"/>
                  </a:lnTo>
                  <a:lnTo>
                    <a:pt x="3373" y="1265"/>
                  </a:lnTo>
                  <a:lnTo>
                    <a:pt x="3406" y="1337"/>
                  </a:lnTo>
                  <a:lnTo>
                    <a:pt x="3439" y="1416"/>
                  </a:lnTo>
                  <a:lnTo>
                    <a:pt x="3465" y="1489"/>
                  </a:lnTo>
                  <a:lnTo>
                    <a:pt x="3491" y="1574"/>
                  </a:lnTo>
                  <a:lnTo>
                    <a:pt x="3511" y="1653"/>
                  </a:lnTo>
                  <a:lnTo>
                    <a:pt x="3524" y="1739"/>
                  </a:lnTo>
                  <a:lnTo>
                    <a:pt x="3538" y="1818"/>
                  </a:lnTo>
                  <a:lnTo>
                    <a:pt x="3551" y="1904"/>
                  </a:lnTo>
                  <a:lnTo>
                    <a:pt x="3551" y="1838"/>
                  </a:lnTo>
                  <a:lnTo>
                    <a:pt x="3557" y="1772"/>
                  </a:lnTo>
                  <a:lnTo>
                    <a:pt x="3551" y="1680"/>
                  </a:lnTo>
                  <a:lnTo>
                    <a:pt x="3544" y="1594"/>
                  </a:lnTo>
                  <a:lnTo>
                    <a:pt x="3531" y="1502"/>
                  </a:lnTo>
                  <a:lnTo>
                    <a:pt x="3518" y="1416"/>
                  </a:lnTo>
                  <a:lnTo>
                    <a:pt x="3498" y="1331"/>
                  </a:lnTo>
                  <a:lnTo>
                    <a:pt x="3472" y="1245"/>
                  </a:lnTo>
                  <a:lnTo>
                    <a:pt x="3445" y="1166"/>
                  </a:lnTo>
                  <a:lnTo>
                    <a:pt x="3412" y="1080"/>
                  </a:lnTo>
                  <a:lnTo>
                    <a:pt x="3379" y="1001"/>
                  </a:lnTo>
                  <a:lnTo>
                    <a:pt x="3340" y="929"/>
                  </a:lnTo>
                  <a:lnTo>
                    <a:pt x="3293" y="857"/>
                  </a:lnTo>
                  <a:lnTo>
                    <a:pt x="3247" y="784"/>
                  </a:lnTo>
                  <a:lnTo>
                    <a:pt x="3201" y="712"/>
                  </a:lnTo>
                  <a:lnTo>
                    <a:pt x="3148" y="646"/>
                  </a:lnTo>
                  <a:lnTo>
                    <a:pt x="3089" y="580"/>
                  </a:lnTo>
                  <a:lnTo>
                    <a:pt x="3029" y="521"/>
                  </a:lnTo>
                  <a:lnTo>
                    <a:pt x="2970" y="461"/>
                  </a:lnTo>
                  <a:lnTo>
                    <a:pt x="2904" y="409"/>
                  </a:lnTo>
                  <a:lnTo>
                    <a:pt x="2838" y="356"/>
                  </a:lnTo>
                  <a:lnTo>
                    <a:pt x="2765" y="303"/>
                  </a:lnTo>
                  <a:lnTo>
                    <a:pt x="2693" y="257"/>
                  </a:lnTo>
                  <a:lnTo>
                    <a:pt x="2620" y="218"/>
                  </a:lnTo>
                  <a:lnTo>
                    <a:pt x="2547" y="178"/>
                  </a:lnTo>
                  <a:lnTo>
                    <a:pt x="2468" y="139"/>
                  </a:lnTo>
                  <a:lnTo>
                    <a:pt x="2382" y="112"/>
                  </a:lnTo>
                  <a:lnTo>
                    <a:pt x="2303" y="79"/>
                  </a:lnTo>
                  <a:lnTo>
                    <a:pt x="2217" y="60"/>
                  </a:lnTo>
                  <a:lnTo>
                    <a:pt x="2132" y="40"/>
                  </a:lnTo>
                  <a:lnTo>
                    <a:pt x="2046" y="20"/>
                  </a:lnTo>
                  <a:lnTo>
                    <a:pt x="1953" y="14"/>
                  </a:lnTo>
                  <a:lnTo>
                    <a:pt x="1868" y="7"/>
                  </a:lnTo>
                  <a:lnTo>
                    <a:pt x="1775" y="0"/>
                  </a:lnTo>
                  <a:lnTo>
                    <a:pt x="1683" y="7"/>
                  </a:lnTo>
                  <a:lnTo>
                    <a:pt x="1597" y="14"/>
                  </a:lnTo>
                  <a:lnTo>
                    <a:pt x="1505" y="27"/>
                  </a:lnTo>
                  <a:lnTo>
                    <a:pt x="1419" y="40"/>
                  </a:lnTo>
                  <a:lnTo>
                    <a:pt x="1333" y="60"/>
                  </a:lnTo>
                  <a:lnTo>
                    <a:pt x="1247" y="86"/>
                  </a:lnTo>
                  <a:lnTo>
                    <a:pt x="1168" y="112"/>
                  </a:lnTo>
                  <a:lnTo>
                    <a:pt x="1082" y="145"/>
                  </a:lnTo>
                  <a:lnTo>
                    <a:pt x="1003" y="178"/>
                  </a:lnTo>
                  <a:lnTo>
                    <a:pt x="930" y="218"/>
                  </a:lnTo>
                  <a:lnTo>
                    <a:pt x="858" y="264"/>
                  </a:lnTo>
                  <a:lnTo>
                    <a:pt x="785" y="310"/>
                  </a:lnTo>
                  <a:lnTo>
                    <a:pt x="713" y="356"/>
                  </a:lnTo>
                  <a:lnTo>
                    <a:pt x="647" y="409"/>
                  </a:lnTo>
                  <a:lnTo>
                    <a:pt x="581" y="468"/>
                  </a:lnTo>
                  <a:lnTo>
                    <a:pt x="521" y="527"/>
                  </a:lnTo>
                  <a:lnTo>
                    <a:pt x="462" y="587"/>
                  </a:lnTo>
                  <a:lnTo>
                    <a:pt x="409" y="652"/>
                  </a:lnTo>
                  <a:lnTo>
                    <a:pt x="356" y="718"/>
                  </a:lnTo>
                  <a:lnTo>
                    <a:pt x="303" y="791"/>
                  </a:lnTo>
                  <a:lnTo>
                    <a:pt x="257" y="857"/>
                  </a:lnTo>
                  <a:lnTo>
                    <a:pt x="217" y="936"/>
                  </a:lnTo>
                  <a:lnTo>
                    <a:pt x="178" y="1008"/>
                  </a:lnTo>
                  <a:lnTo>
                    <a:pt x="138" y="1087"/>
                  </a:lnTo>
                  <a:lnTo>
                    <a:pt x="112" y="1173"/>
                  </a:lnTo>
                  <a:lnTo>
                    <a:pt x="79" y="1252"/>
                  </a:lnTo>
                  <a:lnTo>
                    <a:pt x="59" y="1337"/>
                  </a:lnTo>
                  <a:lnTo>
                    <a:pt x="39" y="1423"/>
                  </a:lnTo>
                  <a:lnTo>
                    <a:pt x="19" y="1508"/>
                  </a:lnTo>
                  <a:lnTo>
                    <a:pt x="13" y="1601"/>
                  </a:lnTo>
                  <a:lnTo>
                    <a:pt x="6" y="1686"/>
                  </a:lnTo>
                  <a:lnTo>
                    <a:pt x="0" y="1778"/>
                  </a:lnTo>
                  <a:lnTo>
                    <a:pt x="6" y="1844"/>
                  </a:lnTo>
                  <a:lnTo>
                    <a:pt x="6" y="1910"/>
                  </a:lnTo>
                  <a:lnTo>
                    <a:pt x="19" y="1825"/>
                  </a:lnTo>
                  <a:lnTo>
                    <a:pt x="33" y="1739"/>
                  </a:lnTo>
                  <a:lnTo>
                    <a:pt x="46" y="1660"/>
                  </a:lnTo>
                  <a:lnTo>
                    <a:pt x="66" y="1574"/>
                  </a:lnTo>
                  <a:lnTo>
                    <a:pt x="92" y="1495"/>
                  </a:lnTo>
                  <a:lnTo>
                    <a:pt x="118" y="1416"/>
                  </a:lnTo>
                  <a:lnTo>
                    <a:pt x="145" y="1344"/>
                  </a:lnTo>
                  <a:lnTo>
                    <a:pt x="184" y="1271"/>
                  </a:lnTo>
                  <a:lnTo>
                    <a:pt x="217" y="1192"/>
                  </a:lnTo>
                  <a:lnTo>
                    <a:pt x="257" y="1127"/>
                  </a:lnTo>
                  <a:lnTo>
                    <a:pt x="303" y="1054"/>
                  </a:lnTo>
                  <a:lnTo>
                    <a:pt x="350" y="988"/>
                  </a:lnTo>
                  <a:lnTo>
                    <a:pt x="402" y="922"/>
                  </a:lnTo>
                  <a:lnTo>
                    <a:pt x="455" y="863"/>
                  </a:lnTo>
                  <a:lnTo>
                    <a:pt x="508" y="804"/>
                  </a:lnTo>
                  <a:lnTo>
                    <a:pt x="567" y="745"/>
                  </a:lnTo>
                  <a:lnTo>
                    <a:pt x="627" y="692"/>
                  </a:lnTo>
                  <a:lnTo>
                    <a:pt x="693" y="639"/>
                  </a:lnTo>
                  <a:lnTo>
                    <a:pt x="759" y="593"/>
                  </a:lnTo>
                  <a:lnTo>
                    <a:pt x="825" y="547"/>
                  </a:lnTo>
                  <a:lnTo>
                    <a:pt x="891" y="507"/>
                  </a:lnTo>
                  <a:lnTo>
                    <a:pt x="963" y="468"/>
                  </a:lnTo>
                  <a:lnTo>
                    <a:pt x="1036" y="428"/>
                  </a:lnTo>
                  <a:lnTo>
                    <a:pt x="1115" y="396"/>
                  </a:lnTo>
                  <a:lnTo>
                    <a:pt x="1194" y="369"/>
                  </a:lnTo>
                  <a:lnTo>
                    <a:pt x="1274" y="343"/>
                  </a:lnTo>
                  <a:lnTo>
                    <a:pt x="1353" y="323"/>
                  </a:lnTo>
                  <a:lnTo>
                    <a:pt x="1432" y="303"/>
                  </a:lnTo>
                  <a:lnTo>
                    <a:pt x="1518" y="290"/>
                  </a:lnTo>
                  <a:lnTo>
                    <a:pt x="1604" y="277"/>
                  </a:lnTo>
                  <a:lnTo>
                    <a:pt x="1689" y="270"/>
                  </a:lnTo>
                  <a:lnTo>
                    <a:pt x="1775" y="270"/>
                  </a:lnTo>
                  <a:close/>
                  <a:moveTo>
                    <a:pt x="1782" y="2990"/>
                  </a:moveTo>
                  <a:lnTo>
                    <a:pt x="1881" y="2984"/>
                  </a:lnTo>
                  <a:lnTo>
                    <a:pt x="1973" y="2970"/>
                  </a:lnTo>
                  <a:lnTo>
                    <a:pt x="2066" y="2951"/>
                  </a:lnTo>
                  <a:lnTo>
                    <a:pt x="2151" y="2918"/>
                  </a:lnTo>
                  <a:lnTo>
                    <a:pt x="2237" y="2878"/>
                  </a:lnTo>
                  <a:lnTo>
                    <a:pt x="2310" y="2825"/>
                  </a:lnTo>
                  <a:lnTo>
                    <a:pt x="2389" y="2773"/>
                  </a:lnTo>
                  <a:lnTo>
                    <a:pt x="2455" y="2714"/>
                  </a:lnTo>
                  <a:lnTo>
                    <a:pt x="2514" y="2641"/>
                  </a:lnTo>
                  <a:lnTo>
                    <a:pt x="2567" y="2569"/>
                  </a:lnTo>
                  <a:lnTo>
                    <a:pt x="2620" y="2490"/>
                  </a:lnTo>
                  <a:lnTo>
                    <a:pt x="2660" y="2411"/>
                  </a:lnTo>
                  <a:lnTo>
                    <a:pt x="2693" y="2318"/>
                  </a:lnTo>
                  <a:lnTo>
                    <a:pt x="2712" y="2233"/>
                  </a:lnTo>
                  <a:lnTo>
                    <a:pt x="2726" y="2134"/>
                  </a:lnTo>
                  <a:lnTo>
                    <a:pt x="2732" y="2035"/>
                  </a:lnTo>
                  <a:lnTo>
                    <a:pt x="2726" y="1969"/>
                  </a:lnTo>
                  <a:lnTo>
                    <a:pt x="2719" y="1904"/>
                  </a:lnTo>
                  <a:lnTo>
                    <a:pt x="2706" y="1989"/>
                  </a:lnTo>
                  <a:lnTo>
                    <a:pt x="2679" y="2075"/>
                  </a:lnTo>
                  <a:lnTo>
                    <a:pt x="2653" y="2154"/>
                  </a:lnTo>
                  <a:lnTo>
                    <a:pt x="2613" y="2226"/>
                  </a:lnTo>
                  <a:lnTo>
                    <a:pt x="2574" y="2299"/>
                  </a:lnTo>
                  <a:lnTo>
                    <a:pt x="2521" y="2371"/>
                  </a:lnTo>
                  <a:lnTo>
                    <a:pt x="2468" y="2430"/>
                  </a:lnTo>
                  <a:lnTo>
                    <a:pt x="2409" y="2490"/>
                  </a:lnTo>
                  <a:lnTo>
                    <a:pt x="2343" y="2542"/>
                  </a:lnTo>
                  <a:lnTo>
                    <a:pt x="2270" y="2588"/>
                  </a:lnTo>
                  <a:lnTo>
                    <a:pt x="2198" y="2628"/>
                  </a:lnTo>
                  <a:lnTo>
                    <a:pt x="2118" y="2661"/>
                  </a:lnTo>
                  <a:lnTo>
                    <a:pt x="2039" y="2687"/>
                  </a:lnTo>
                  <a:lnTo>
                    <a:pt x="1953" y="2707"/>
                  </a:lnTo>
                  <a:lnTo>
                    <a:pt x="1868" y="2720"/>
                  </a:lnTo>
                  <a:lnTo>
                    <a:pt x="1782" y="2727"/>
                  </a:lnTo>
                  <a:lnTo>
                    <a:pt x="1689" y="2720"/>
                  </a:lnTo>
                  <a:lnTo>
                    <a:pt x="1604" y="2714"/>
                  </a:lnTo>
                  <a:lnTo>
                    <a:pt x="1518" y="2694"/>
                  </a:lnTo>
                  <a:lnTo>
                    <a:pt x="1439" y="2661"/>
                  </a:lnTo>
                  <a:lnTo>
                    <a:pt x="1359" y="2628"/>
                  </a:lnTo>
                  <a:lnTo>
                    <a:pt x="1287" y="2588"/>
                  </a:lnTo>
                  <a:lnTo>
                    <a:pt x="1221" y="2542"/>
                  </a:lnTo>
                  <a:lnTo>
                    <a:pt x="1155" y="2490"/>
                  </a:lnTo>
                  <a:lnTo>
                    <a:pt x="1095" y="2437"/>
                  </a:lnTo>
                  <a:lnTo>
                    <a:pt x="1036" y="2371"/>
                  </a:lnTo>
                  <a:lnTo>
                    <a:pt x="990" y="2305"/>
                  </a:lnTo>
                  <a:lnTo>
                    <a:pt x="944" y="2233"/>
                  </a:lnTo>
                  <a:lnTo>
                    <a:pt x="904" y="2154"/>
                  </a:lnTo>
                  <a:lnTo>
                    <a:pt x="878" y="2075"/>
                  </a:lnTo>
                  <a:lnTo>
                    <a:pt x="851" y="1996"/>
                  </a:lnTo>
                  <a:lnTo>
                    <a:pt x="838" y="1910"/>
                  </a:lnTo>
                  <a:lnTo>
                    <a:pt x="831" y="1976"/>
                  </a:lnTo>
                  <a:lnTo>
                    <a:pt x="825" y="2042"/>
                  </a:lnTo>
                  <a:lnTo>
                    <a:pt x="831" y="2141"/>
                  </a:lnTo>
                  <a:lnTo>
                    <a:pt x="845" y="2233"/>
                  </a:lnTo>
                  <a:lnTo>
                    <a:pt x="871" y="2325"/>
                  </a:lnTo>
                  <a:lnTo>
                    <a:pt x="904" y="2411"/>
                  </a:lnTo>
                  <a:lnTo>
                    <a:pt x="944" y="2496"/>
                  </a:lnTo>
                  <a:lnTo>
                    <a:pt x="990" y="2575"/>
                  </a:lnTo>
                  <a:lnTo>
                    <a:pt x="1043" y="2648"/>
                  </a:lnTo>
                  <a:lnTo>
                    <a:pt x="1109" y="2714"/>
                  </a:lnTo>
                  <a:lnTo>
                    <a:pt x="1175" y="2773"/>
                  </a:lnTo>
                  <a:lnTo>
                    <a:pt x="1247" y="2832"/>
                  </a:lnTo>
                  <a:lnTo>
                    <a:pt x="1326" y="2878"/>
                  </a:lnTo>
                  <a:lnTo>
                    <a:pt x="1412" y="2918"/>
                  </a:lnTo>
                  <a:lnTo>
                    <a:pt x="1498" y="2951"/>
                  </a:lnTo>
                  <a:lnTo>
                    <a:pt x="1590" y="2970"/>
                  </a:lnTo>
                  <a:lnTo>
                    <a:pt x="1683" y="2984"/>
                  </a:lnTo>
                  <a:lnTo>
                    <a:pt x="1782" y="2990"/>
                  </a:lnTo>
                  <a:close/>
                  <a:moveTo>
                    <a:pt x="1782" y="2444"/>
                  </a:moveTo>
                  <a:lnTo>
                    <a:pt x="1821" y="2444"/>
                  </a:lnTo>
                  <a:lnTo>
                    <a:pt x="1861" y="2437"/>
                  </a:lnTo>
                  <a:lnTo>
                    <a:pt x="1901" y="2430"/>
                  </a:lnTo>
                  <a:lnTo>
                    <a:pt x="1940" y="2417"/>
                  </a:lnTo>
                  <a:lnTo>
                    <a:pt x="1973" y="2397"/>
                  </a:lnTo>
                  <a:lnTo>
                    <a:pt x="2006" y="2378"/>
                  </a:lnTo>
                  <a:lnTo>
                    <a:pt x="2039" y="2351"/>
                  </a:lnTo>
                  <a:lnTo>
                    <a:pt x="2066" y="2325"/>
                  </a:lnTo>
                  <a:lnTo>
                    <a:pt x="2092" y="2299"/>
                  </a:lnTo>
                  <a:lnTo>
                    <a:pt x="2118" y="2266"/>
                  </a:lnTo>
                  <a:lnTo>
                    <a:pt x="2138" y="2233"/>
                  </a:lnTo>
                  <a:lnTo>
                    <a:pt x="2151" y="2200"/>
                  </a:lnTo>
                  <a:lnTo>
                    <a:pt x="2171" y="2160"/>
                  </a:lnTo>
                  <a:lnTo>
                    <a:pt x="2178" y="2121"/>
                  </a:lnTo>
                  <a:lnTo>
                    <a:pt x="2184" y="2081"/>
                  </a:lnTo>
                  <a:lnTo>
                    <a:pt x="2184" y="2042"/>
                  </a:lnTo>
                  <a:lnTo>
                    <a:pt x="2178" y="1969"/>
                  </a:lnTo>
                  <a:lnTo>
                    <a:pt x="2165" y="1910"/>
                  </a:lnTo>
                  <a:lnTo>
                    <a:pt x="2138" y="1963"/>
                  </a:lnTo>
                  <a:lnTo>
                    <a:pt x="2105" y="2015"/>
                  </a:lnTo>
                  <a:lnTo>
                    <a:pt x="2066" y="2062"/>
                  </a:lnTo>
                  <a:lnTo>
                    <a:pt x="2019" y="2101"/>
                  </a:lnTo>
                  <a:lnTo>
                    <a:pt x="1967" y="2134"/>
                  </a:lnTo>
                  <a:lnTo>
                    <a:pt x="1907" y="2160"/>
                  </a:lnTo>
                  <a:lnTo>
                    <a:pt x="1848" y="2174"/>
                  </a:lnTo>
                  <a:lnTo>
                    <a:pt x="1782" y="2180"/>
                  </a:lnTo>
                  <a:lnTo>
                    <a:pt x="1716" y="2174"/>
                  </a:lnTo>
                  <a:lnTo>
                    <a:pt x="1650" y="2160"/>
                  </a:lnTo>
                  <a:lnTo>
                    <a:pt x="1597" y="2134"/>
                  </a:lnTo>
                  <a:lnTo>
                    <a:pt x="1544" y="2108"/>
                  </a:lnTo>
                  <a:lnTo>
                    <a:pt x="1491" y="2062"/>
                  </a:lnTo>
                  <a:lnTo>
                    <a:pt x="1452" y="2015"/>
                  </a:lnTo>
                  <a:lnTo>
                    <a:pt x="1419" y="1963"/>
                  </a:lnTo>
                  <a:lnTo>
                    <a:pt x="1399" y="1910"/>
                  </a:lnTo>
                  <a:lnTo>
                    <a:pt x="1379" y="1976"/>
                  </a:lnTo>
                  <a:lnTo>
                    <a:pt x="1373" y="2042"/>
                  </a:lnTo>
                  <a:lnTo>
                    <a:pt x="1373" y="2081"/>
                  </a:lnTo>
                  <a:lnTo>
                    <a:pt x="1379" y="2121"/>
                  </a:lnTo>
                  <a:lnTo>
                    <a:pt x="1392" y="2160"/>
                  </a:lnTo>
                  <a:lnTo>
                    <a:pt x="1406" y="2200"/>
                  </a:lnTo>
                  <a:lnTo>
                    <a:pt x="1419" y="2233"/>
                  </a:lnTo>
                  <a:lnTo>
                    <a:pt x="1439" y="2266"/>
                  </a:lnTo>
                  <a:lnTo>
                    <a:pt x="1465" y="2299"/>
                  </a:lnTo>
                  <a:lnTo>
                    <a:pt x="1491" y="2325"/>
                  </a:lnTo>
                  <a:lnTo>
                    <a:pt x="1518" y="2351"/>
                  </a:lnTo>
                  <a:lnTo>
                    <a:pt x="1551" y="2378"/>
                  </a:lnTo>
                  <a:lnTo>
                    <a:pt x="1584" y="2397"/>
                  </a:lnTo>
                  <a:lnTo>
                    <a:pt x="1623" y="2417"/>
                  </a:lnTo>
                  <a:lnTo>
                    <a:pt x="1656" y="2430"/>
                  </a:lnTo>
                  <a:lnTo>
                    <a:pt x="1696" y="2437"/>
                  </a:lnTo>
                  <a:lnTo>
                    <a:pt x="1736" y="2444"/>
                  </a:lnTo>
                  <a:lnTo>
                    <a:pt x="1782" y="2444"/>
                  </a:lnTo>
                  <a:close/>
                  <a:moveTo>
                    <a:pt x="1775" y="1094"/>
                  </a:moveTo>
                  <a:lnTo>
                    <a:pt x="1709" y="1094"/>
                  </a:lnTo>
                  <a:lnTo>
                    <a:pt x="1637" y="1107"/>
                  </a:lnTo>
                  <a:lnTo>
                    <a:pt x="1577" y="1127"/>
                  </a:lnTo>
                  <a:lnTo>
                    <a:pt x="1511" y="1146"/>
                  </a:lnTo>
                  <a:lnTo>
                    <a:pt x="1452" y="1173"/>
                  </a:lnTo>
                  <a:lnTo>
                    <a:pt x="1392" y="1212"/>
                  </a:lnTo>
                  <a:lnTo>
                    <a:pt x="1340" y="1252"/>
                  </a:lnTo>
                  <a:lnTo>
                    <a:pt x="1293" y="1291"/>
                  </a:lnTo>
                  <a:lnTo>
                    <a:pt x="1247" y="1344"/>
                  </a:lnTo>
                  <a:lnTo>
                    <a:pt x="1208" y="1396"/>
                  </a:lnTo>
                  <a:lnTo>
                    <a:pt x="1175" y="1449"/>
                  </a:lnTo>
                  <a:lnTo>
                    <a:pt x="1148" y="1508"/>
                  </a:lnTo>
                  <a:lnTo>
                    <a:pt x="1122" y="1574"/>
                  </a:lnTo>
                  <a:lnTo>
                    <a:pt x="1109" y="1640"/>
                  </a:lnTo>
                  <a:lnTo>
                    <a:pt x="1095" y="1706"/>
                  </a:lnTo>
                  <a:lnTo>
                    <a:pt x="1095" y="1778"/>
                  </a:lnTo>
                  <a:lnTo>
                    <a:pt x="1095" y="1844"/>
                  </a:lnTo>
                  <a:lnTo>
                    <a:pt x="1109" y="1910"/>
                  </a:lnTo>
                  <a:lnTo>
                    <a:pt x="1122" y="1851"/>
                  </a:lnTo>
                  <a:lnTo>
                    <a:pt x="1142" y="1798"/>
                  </a:lnTo>
                  <a:lnTo>
                    <a:pt x="1161" y="1739"/>
                  </a:lnTo>
                  <a:lnTo>
                    <a:pt x="1194" y="1693"/>
                  </a:lnTo>
                  <a:lnTo>
                    <a:pt x="1221" y="1640"/>
                  </a:lnTo>
                  <a:lnTo>
                    <a:pt x="1260" y="1594"/>
                  </a:lnTo>
                  <a:lnTo>
                    <a:pt x="1300" y="1555"/>
                  </a:lnTo>
                  <a:lnTo>
                    <a:pt x="1340" y="1515"/>
                  </a:lnTo>
                  <a:lnTo>
                    <a:pt x="1386" y="1482"/>
                  </a:lnTo>
                  <a:lnTo>
                    <a:pt x="1439" y="1449"/>
                  </a:lnTo>
                  <a:lnTo>
                    <a:pt x="1485" y="1423"/>
                  </a:lnTo>
                  <a:lnTo>
                    <a:pt x="1544" y="1403"/>
                  </a:lnTo>
                  <a:lnTo>
                    <a:pt x="1597" y="1383"/>
                  </a:lnTo>
                  <a:lnTo>
                    <a:pt x="1656" y="1370"/>
                  </a:lnTo>
                  <a:lnTo>
                    <a:pt x="1716" y="1364"/>
                  </a:lnTo>
                  <a:lnTo>
                    <a:pt x="1775" y="1357"/>
                  </a:lnTo>
                  <a:lnTo>
                    <a:pt x="1841" y="1357"/>
                  </a:lnTo>
                  <a:lnTo>
                    <a:pt x="1901" y="1370"/>
                  </a:lnTo>
                  <a:lnTo>
                    <a:pt x="1960" y="1383"/>
                  </a:lnTo>
                  <a:lnTo>
                    <a:pt x="2013" y="1396"/>
                  </a:lnTo>
                  <a:lnTo>
                    <a:pt x="2066" y="1423"/>
                  </a:lnTo>
                  <a:lnTo>
                    <a:pt x="2118" y="1449"/>
                  </a:lnTo>
                  <a:lnTo>
                    <a:pt x="2171" y="1482"/>
                  </a:lnTo>
                  <a:lnTo>
                    <a:pt x="2217" y="1515"/>
                  </a:lnTo>
                  <a:lnTo>
                    <a:pt x="2257" y="1555"/>
                  </a:lnTo>
                  <a:lnTo>
                    <a:pt x="2297" y="1594"/>
                  </a:lnTo>
                  <a:lnTo>
                    <a:pt x="2336" y="1640"/>
                  </a:lnTo>
                  <a:lnTo>
                    <a:pt x="2363" y="1686"/>
                  </a:lnTo>
                  <a:lnTo>
                    <a:pt x="2396" y="1739"/>
                  </a:lnTo>
                  <a:lnTo>
                    <a:pt x="2415" y="1792"/>
                  </a:lnTo>
                  <a:lnTo>
                    <a:pt x="2435" y="1851"/>
                  </a:lnTo>
                  <a:lnTo>
                    <a:pt x="2448" y="1904"/>
                  </a:lnTo>
                  <a:lnTo>
                    <a:pt x="2462" y="1844"/>
                  </a:lnTo>
                  <a:lnTo>
                    <a:pt x="2462" y="1772"/>
                  </a:lnTo>
                  <a:lnTo>
                    <a:pt x="2462" y="1706"/>
                  </a:lnTo>
                  <a:lnTo>
                    <a:pt x="2448" y="1634"/>
                  </a:lnTo>
                  <a:lnTo>
                    <a:pt x="2429" y="1574"/>
                  </a:lnTo>
                  <a:lnTo>
                    <a:pt x="2409" y="1508"/>
                  </a:lnTo>
                  <a:lnTo>
                    <a:pt x="2382" y="1449"/>
                  </a:lnTo>
                  <a:lnTo>
                    <a:pt x="2343" y="1390"/>
                  </a:lnTo>
                  <a:lnTo>
                    <a:pt x="2303" y="1337"/>
                  </a:lnTo>
                  <a:lnTo>
                    <a:pt x="2264" y="1291"/>
                  </a:lnTo>
                  <a:lnTo>
                    <a:pt x="2211" y="1245"/>
                  </a:lnTo>
                  <a:lnTo>
                    <a:pt x="2158" y="1206"/>
                  </a:lnTo>
                  <a:lnTo>
                    <a:pt x="2105" y="1173"/>
                  </a:lnTo>
                  <a:lnTo>
                    <a:pt x="2046" y="1146"/>
                  </a:lnTo>
                  <a:lnTo>
                    <a:pt x="1980" y="1120"/>
                  </a:lnTo>
                  <a:lnTo>
                    <a:pt x="1914" y="1107"/>
                  </a:lnTo>
                  <a:lnTo>
                    <a:pt x="1848" y="1094"/>
                  </a:lnTo>
                  <a:lnTo>
                    <a:pt x="1775" y="109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auto">
            <a:xfrm>
              <a:off x="6645" y="10813"/>
              <a:ext cx="1657" cy="994"/>
            </a:xfrm>
            <a:custGeom>
              <a:avLst/>
              <a:gdLst/>
              <a:ahLst/>
              <a:cxnLst>
                <a:cxn ang="0">
                  <a:pos x="904" y="329"/>
                </a:cxn>
                <a:cxn ang="0">
                  <a:pos x="1043" y="355"/>
                </a:cxn>
                <a:cxn ang="0">
                  <a:pos x="1181" y="401"/>
                </a:cxn>
                <a:cxn ang="0">
                  <a:pos x="1300" y="474"/>
                </a:cxn>
                <a:cxn ang="0">
                  <a:pos x="1412" y="566"/>
                </a:cxn>
                <a:cxn ang="0">
                  <a:pos x="1498" y="671"/>
                </a:cxn>
                <a:cxn ang="0">
                  <a:pos x="1577" y="790"/>
                </a:cxn>
                <a:cxn ang="0">
                  <a:pos x="1624" y="922"/>
                </a:cxn>
                <a:cxn ang="0">
                  <a:pos x="1657" y="915"/>
                </a:cxn>
                <a:cxn ang="0">
                  <a:pos x="1657" y="744"/>
                </a:cxn>
                <a:cxn ang="0">
                  <a:pos x="1624" y="586"/>
                </a:cxn>
                <a:cxn ang="0">
                  <a:pos x="1558" y="434"/>
                </a:cxn>
                <a:cxn ang="0">
                  <a:pos x="1465" y="303"/>
                </a:cxn>
                <a:cxn ang="0">
                  <a:pos x="1353" y="191"/>
                </a:cxn>
                <a:cxn ang="0">
                  <a:pos x="1221" y="105"/>
                </a:cxn>
                <a:cxn ang="0">
                  <a:pos x="1076" y="39"/>
                </a:cxn>
                <a:cxn ang="0">
                  <a:pos x="911" y="6"/>
                </a:cxn>
                <a:cxn ang="0">
                  <a:pos x="739" y="6"/>
                </a:cxn>
                <a:cxn ang="0">
                  <a:pos x="581" y="39"/>
                </a:cxn>
                <a:cxn ang="0">
                  <a:pos x="429" y="105"/>
                </a:cxn>
                <a:cxn ang="0">
                  <a:pos x="297" y="191"/>
                </a:cxn>
                <a:cxn ang="0">
                  <a:pos x="185" y="303"/>
                </a:cxn>
                <a:cxn ang="0">
                  <a:pos x="99" y="441"/>
                </a:cxn>
                <a:cxn ang="0">
                  <a:pos x="33" y="586"/>
                </a:cxn>
                <a:cxn ang="0">
                  <a:pos x="0" y="750"/>
                </a:cxn>
                <a:cxn ang="0">
                  <a:pos x="0" y="915"/>
                </a:cxn>
                <a:cxn ang="0">
                  <a:pos x="33" y="922"/>
                </a:cxn>
                <a:cxn ang="0">
                  <a:pos x="79" y="790"/>
                </a:cxn>
                <a:cxn ang="0">
                  <a:pos x="152" y="671"/>
                </a:cxn>
                <a:cxn ang="0">
                  <a:pos x="244" y="566"/>
                </a:cxn>
                <a:cxn ang="0">
                  <a:pos x="350" y="474"/>
                </a:cxn>
                <a:cxn ang="0">
                  <a:pos x="475" y="408"/>
                </a:cxn>
                <a:cxn ang="0">
                  <a:pos x="607" y="355"/>
                </a:cxn>
                <a:cxn ang="0">
                  <a:pos x="752" y="329"/>
                </a:cxn>
              </a:cxnLst>
              <a:rect l="0" t="0" r="r" b="b"/>
              <a:pathLst>
                <a:path w="1657" h="994">
                  <a:moveTo>
                    <a:pt x="825" y="329"/>
                  </a:moveTo>
                  <a:lnTo>
                    <a:pt x="904" y="329"/>
                  </a:lnTo>
                  <a:lnTo>
                    <a:pt x="977" y="342"/>
                  </a:lnTo>
                  <a:lnTo>
                    <a:pt x="1043" y="355"/>
                  </a:lnTo>
                  <a:lnTo>
                    <a:pt x="1115" y="375"/>
                  </a:lnTo>
                  <a:lnTo>
                    <a:pt x="1181" y="401"/>
                  </a:lnTo>
                  <a:lnTo>
                    <a:pt x="1241" y="434"/>
                  </a:lnTo>
                  <a:lnTo>
                    <a:pt x="1300" y="474"/>
                  </a:lnTo>
                  <a:lnTo>
                    <a:pt x="1359" y="520"/>
                  </a:lnTo>
                  <a:lnTo>
                    <a:pt x="1412" y="566"/>
                  </a:lnTo>
                  <a:lnTo>
                    <a:pt x="1458" y="612"/>
                  </a:lnTo>
                  <a:lnTo>
                    <a:pt x="1498" y="671"/>
                  </a:lnTo>
                  <a:lnTo>
                    <a:pt x="1538" y="731"/>
                  </a:lnTo>
                  <a:lnTo>
                    <a:pt x="1577" y="790"/>
                  </a:lnTo>
                  <a:lnTo>
                    <a:pt x="1604" y="856"/>
                  </a:lnTo>
                  <a:lnTo>
                    <a:pt x="1624" y="922"/>
                  </a:lnTo>
                  <a:lnTo>
                    <a:pt x="1643" y="994"/>
                  </a:lnTo>
                  <a:lnTo>
                    <a:pt x="1657" y="915"/>
                  </a:lnTo>
                  <a:lnTo>
                    <a:pt x="1657" y="829"/>
                  </a:lnTo>
                  <a:lnTo>
                    <a:pt x="1657" y="744"/>
                  </a:lnTo>
                  <a:lnTo>
                    <a:pt x="1643" y="665"/>
                  </a:lnTo>
                  <a:lnTo>
                    <a:pt x="1624" y="586"/>
                  </a:lnTo>
                  <a:lnTo>
                    <a:pt x="1591" y="507"/>
                  </a:lnTo>
                  <a:lnTo>
                    <a:pt x="1558" y="434"/>
                  </a:lnTo>
                  <a:lnTo>
                    <a:pt x="1518" y="368"/>
                  </a:lnTo>
                  <a:lnTo>
                    <a:pt x="1465" y="303"/>
                  </a:lnTo>
                  <a:lnTo>
                    <a:pt x="1412" y="243"/>
                  </a:lnTo>
                  <a:lnTo>
                    <a:pt x="1353" y="191"/>
                  </a:lnTo>
                  <a:lnTo>
                    <a:pt x="1293" y="145"/>
                  </a:lnTo>
                  <a:lnTo>
                    <a:pt x="1221" y="105"/>
                  </a:lnTo>
                  <a:lnTo>
                    <a:pt x="1148" y="65"/>
                  </a:lnTo>
                  <a:lnTo>
                    <a:pt x="1076" y="39"/>
                  </a:lnTo>
                  <a:lnTo>
                    <a:pt x="996" y="19"/>
                  </a:lnTo>
                  <a:lnTo>
                    <a:pt x="911" y="6"/>
                  </a:lnTo>
                  <a:lnTo>
                    <a:pt x="825" y="0"/>
                  </a:lnTo>
                  <a:lnTo>
                    <a:pt x="739" y="6"/>
                  </a:lnTo>
                  <a:lnTo>
                    <a:pt x="660" y="19"/>
                  </a:lnTo>
                  <a:lnTo>
                    <a:pt x="581" y="39"/>
                  </a:lnTo>
                  <a:lnTo>
                    <a:pt x="501" y="65"/>
                  </a:lnTo>
                  <a:lnTo>
                    <a:pt x="429" y="105"/>
                  </a:lnTo>
                  <a:lnTo>
                    <a:pt x="363" y="145"/>
                  </a:lnTo>
                  <a:lnTo>
                    <a:pt x="297" y="191"/>
                  </a:lnTo>
                  <a:lnTo>
                    <a:pt x="237" y="250"/>
                  </a:lnTo>
                  <a:lnTo>
                    <a:pt x="185" y="303"/>
                  </a:lnTo>
                  <a:lnTo>
                    <a:pt x="138" y="368"/>
                  </a:lnTo>
                  <a:lnTo>
                    <a:pt x="99" y="441"/>
                  </a:lnTo>
                  <a:lnTo>
                    <a:pt x="59" y="513"/>
                  </a:lnTo>
                  <a:lnTo>
                    <a:pt x="33" y="586"/>
                  </a:lnTo>
                  <a:lnTo>
                    <a:pt x="13" y="665"/>
                  </a:lnTo>
                  <a:lnTo>
                    <a:pt x="0" y="750"/>
                  </a:lnTo>
                  <a:lnTo>
                    <a:pt x="0" y="836"/>
                  </a:lnTo>
                  <a:lnTo>
                    <a:pt x="0" y="915"/>
                  </a:lnTo>
                  <a:lnTo>
                    <a:pt x="13" y="994"/>
                  </a:lnTo>
                  <a:lnTo>
                    <a:pt x="33" y="922"/>
                  </a:lnTo>
                  <a:lnTo>
                    <a:pt x="53" y="856"/>
                  </a:lnTo>
                  <a:lnTo>
                    <a:pt x="79" y="790"/>
                  </a:lnTo>
                  <a:lnTo>
                    <a:pt x="112" y="731"/>
                  </a:lnTo>
                  <a:lnTo>
                    <a:pt x="152" y="671"/>
                  </a:lnTo>
                  <a:lnTo>
                    <a:pt x="198" y="619"/>
                  </a:lnTo>
                  <a:lnTo>
                    <a:pt x="244" y="566"/>
                  </a:lnTo>
                  <a:lnTo>
                    <a:pt x="297" y="520"/>
                  </a:lnTo>
                  <a:lnTo>
                    <a:pt x="350" y="474"/>
                  </a:lnTo>
                  <a:lnTo>
                    <a:pt x="409" y="434"/>
                  </a:lnTo>
                  <a:lnTo>
                    <a:pt x="475" y="408"/>
                  </a:lnTo>
                  <a:lnTo>
                    <a:pt x="541" y="375"/>
                  </a:lnTo>
                  <a:lnTo>
                    <a:pt x="607" y="355"/>
                  </a:lnTo>
                  <a:lnTo>
                    <a:pt x="680" y="342"/>
                  </a:lnTo>
                  <a:lnTo>
                    <a:pt x="752" y="329"/>
                  </a:lnTo>
                  <a:lnTo>
                    <a:pt x="825" y="32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auto">
            <a:xfrm>
              <a:off x="6546" y="10154"/>
              <a:ext cx="2422" cy="1581"/>
            </a:xfrm>
            <a:custGeom>
              <a:avLst/>
              <a:gdLst/>
              <a:ahLst/>
              <a:cxnLst>
                <a:cxn ang="0">
                  <a:pos x="1062" y="329"/>
                </a:cxn>
                <a:cxn ang="0">
                  <a:pos x="1326" y="375"/>
                </a:cxn>
                <a:cxn ang="0">
                  <a:pos x="1577" y="474"/>
                </a:cxn>
                <a:cxn ang="0">
                  <a:pos x="1795" y="606"/>
                </a:cxn>
                <a:cxn ang="0">
                  <a:pos x="1993" y="777"/>
                </a:cxn>
                <a:cxn ang="0">
                  <a:pos x="2158" y="975"/>
                </a:cxn>
                <a:cxn ang="0">
                  <a:pos x="2284" y="1205"/>
                </a:cxn>
                <a:cxn ang="0">
                  <a:pos x="2376" y="1449"/>
                </a:cxn>
                <a:cxn ang="0">
                  <a:pos x="2409" y="1581"/>
                </a:cxn>
                <a:cxn ang="0">
                  <a:pos x="2422" y="1534"/>
                </a:cxn>
                <a:cxn ang="0">
                  <a:pos x="2416" y="1409"/>
                </a:cxn>
                <a:cxn ang="0">
                  <a:pos x="2402" y="1258"/>
                </a:cxn>
                <a:cxn ang="0">
                  <a:pos x="2376" y="1113"/>
                </a:cxn>
                <a:cxn ang="0">
                  <a:pos x="2330" y="975"/>
                </a:cxn>
                <a:cxn ang="0">
                  <a:pos x="2270" y="843"/>
                </a:cxn>
                <a:cxn ang="0">
                  <a:pos x="2204" y="718"/>
                </a:cxn>
                <a:cxn ang="0">
                  <a:pos x="2125" y="599"/>
                </a:cxn>
                <a:cxn ang="0">
                  <a:pos x="2033" y="487"/>
                </a:cxn>
                <a:cxn ang="0">
                  <a:pos x="1927" y="389"/>
                </a:cxn>
                <a:cxn ang="0">
                  <a:pos x="1815" y="296"/>
                </a:cxn>
                <a:cxn ang="0">
                  <a:pos x="1696" y="217"/>
                </a:cxn>
                <a:cxn ang="0">
                  <a:pos x="1571" y="145"/>
                </a:cxn>
                <a:cxn ang="0">
                  <a:pos x="1439" y="92"/>
                </a:cxn>
                <a:cxn ang="0">
                  <a:pos x="1300" y="46"/>
                </a:cxn>
                <a:cxn ang="0">
                  <a:pos x="1148" y="20"/>
                </a:cxn>
                <a:cxn ang="0">
                  <a:pos x="1003" y="0"/>
                </a:cxn>
                <a:cxn ang="0">
                  <a:pos x="798" y="7"/>
                </a:cxn>
                <a:cxn ang="0">
                  <a:pos x="567" y="46"/>
                </a:cxn>
                <a:cxn ang="0">
                  <a:pos x="343" y="119"/>
                </a:cxn>
                <a:cxn ang="0">
                  <a:pos x="138" y="231"/>
                </a:cxn>
                <a:cxn ang="0">
                  <a:pos x="39" y="303"/>
                </a:cxn>
                <a:cxn ang="0">
                  <a:pos x="39" y="395"/>
                </a:cxn>
                <a:cxn ang="0">
                  <a:pos x="20" y="566"/>
                </a:cxn>
                <a:cxn ang="0">
                  <a:pos x="99" y="580"/>
                </a:cxn>
                <a:cxn ang="0">
                  <a:pos x="310" y="455"/>
                </a:cxn>
                <a:cxn ang="0">
                  <a:pos x="548" y="375"/>
                </a:cxn>
                <a:cxn ang="0">
                  <a:pos x="792" y="329"/>
                </a:cxn>
              </a:cxnLst>
              <a:rect l="0" t="0" r="r" b="b"/>
              <a:pathLst>
                <a:path w="2422" h="1581">
                  <a:moveTo>
                    <a:pt x="924" y="323"/>
                  </a:moveTo>
                  <a:lnTo>
                    <a:pt x="1062" y="329"/>
                  </a:lnTo>
                  <a:lnTo>
                    <a:pt x="1194" y="349"/>
                  </a:lnTo>
                  <a:lnTo>
                    <a:pt x="1326" y="375"/>
                  </a:lnTo>
                  <a:lnTo>
                    <a:pt x="1452" y="422"/>
                  </a:lnTo>
                  <a:lnTo>
                    <a:pt x="1577" y="474"/>
                  </a:lnTo>
                  <a:lnTo>
                    <a:pt x="1690" y="534"/>
                  </a:lnTo>
                  <a:lnTo>
                    <a:pt x="1795" y="606"/>
                  </a:lnTo>
                  <a:lnTo>
                    <a:pt x="1901" y="685"/>
                  </a:lnTo>
                  <a:lnTo>
                    <a:pt x="1993" y="777"/>
                  </a:lnTo>
                  <a:lnTo>
                    <a:pt x="2079" y="869"/>
                  </a:lnTo>
                  <a:lnTo>
                    <a:pt x="2158" y="975"/>
                  </a:lnTo>
                  <a:lnTo>
                    <a:pt x="2231" y="1087"/>
                  </a:lnTo>
                  <a:lnTo>
                    <a:pt x="2284" y="1205"/>
                  </a:lnTo>
                  <a:lnTo>
                    <a:pt x="2336" y="1324"/>
                  </a:lnTo>
                  <a:lnTo>
                    <a:pt x="2376" y="1449"/>
                  </a:lnTo>
                  <a:lnTo>
                    <a:pt x="2402" y="1581"/>
                  </a:lnTo>
                  <a:lnTo>
                    <a:pt x="2409" y="1581"/>
                  </a:lnTo>
                  <a:lnTo>
                    <a:pt x="2416" y="1581"/>
                  </a:lnTo>
                  <a:lnTo>
                    <a:pt x="2422" y="1534"/>
                  </a:lnTo>
                  <a:lnTo>
                    <a:pt x="2422" y="1488"/>
                  </a:lnTo>
                  <a:lnTo>
                    <a:pt x="2416" y="1409"/>
                  </a:lnTo>
                  <a:lnTo>
                    <a:pt x="2416" y="1337"/>
                  </a:lnTo>
                  <a:lnTo>
                    <a:pt x="2402" y="1258"/>
                  </a:lnTo>
                  <a:lnTo>
                    <a:pt x="2389" y="1185"/>
                  </a:lnTo>
                  <a:lnTo>
                    <a:pt x="2376" y="1113"/>
                  </a:lnTo>
                  <a:lnTo>
                    <a:pt x="2350" y="1047"/>
                  </a:lnTo>
                  <a:lnTo>
                    <a:pt x="2330" y="975"/>
                  </a:lnTo>
                  <a:lnTo>
                    <a:pt x="2303" y="909"/>
                  </a:lnTo>
                  <a:lnTo>
                    <a:pt x="2270" y="843"/>
                  </a:lnTo>
                  <a:lnTo>
                    <a:pt x="2237" y="777"/>
                  </a:lnTo>
                  <a:lnTo>
                    <a:pt x="2204" y="718"/>
                  </a:lnTo>
                  <a:lnTo>
                    <a:pt x="2165" y="659"/>
                  </a:lnTo>
                  <a:lnTo>
                    <a:pt x="2125" y="599"/>
                  </a:lnTo>
                  <a:lnTo>
                    <a:pt x="2079" y="540"/>
                  </a:lnTo>
                  <a:lnTo>
                    <a:pt x="2033" y="487"/>
                  </a:lnTo>
                  <a:lnTo>
                    <a:pt x="1980" y="435"/>
                  </a:lnTo>
                  <a:lnTo>
                    <a:pt x="1927" y="389"/>
                  </a:lnTo>
                  <a:lnTo>
                    <a:pt x="1874" y="336"/>
                  </a:lnTo>
                  <a:lnTo>
                    <a:pt x="1815" y="296"/>
                  </a:lnTo>
                  <a:lnTo>
                    <a:pt x="1762" y="250"/>
                  </a:lnTo>
                  <a:lnTo>
                    <a:pt x="1696" y="217"/>
                  </a:lnTo>
                  <a:lnTo>
                    <a:pt x="1637" y="178"/>
                  </a:lnTo>
                  <a:lnTo>
                    <a:pt x="1571" y="145"/>
                  </a:lnTo>
                  <a:lnTo>
                    <a:pt x="1505" y="119"/>
                  </a:lnTo>
                  <a:lnTo>
                    <a:pt x="1439" y="92"/>
                  </a:lnTo>
                  <a:lnTo>
                    <a:pt x="1366" y="66"/>
                  </a:lnTo>
                  <a:lnTo>
                    <a:pt x="1300" y="46"/>
                  </a:lnTo>
                  <a:lnTo>
                    <a:pt x="1227" y="33"/>
                  </a:lnTo>
                  <a:lnTo>
                    <a:pt x="1148" y="20"/>
                  </a:lnTo>
                  <a:lnTo>
                    <a:pt x="1076" y="7"/>
                  </a:lnTo>
                  <a:lnTo>
                    <a:pt x="1003" y="0"/>
                  </a:lnTo>
                  <a:lnTo>
                    <a:pt x="924" y="0"/>
                  </a:lnTo>
                  <a:lnTo>
                    <a:pt x="798" y="7"/>
                  </a:lnTo>
                  <a:lnTo>
                    <a:pt x="680" y="20"/>
                  </a:lnTo>
                  <a:lnTo>
                    <a:pt x="567" y="46"/>
                  </a:lnTo>
                  <a:lnTo>
                    <a:pt x="449" y="79"/>
                  </a:lnTo>
                  <a:lnTo>
                    <a:pt x="343" y="119"/>
                  </a:lnTo>
                  <a:lnTo>
                    <a:pt x="237" y="171"/>
                  </a:lnTo>
                  <a:lnTo>
                    <a:pt x="138" y="231"/>
                  </a:lnTo>
                  <a:lnTo>
                    <a:pt x="39" y="296"/>
                  </a:lnTo>
                  <a:lnTo>
                    <a:pt x="39" y="303"/>
                  </a:lnTo>
                  <a:lnTo>
                    <a:pt x="39" y="310"/>
                  </a:lnTo>
                  <a:lnTo>
                    <a:pt x="39" y="395"/>
                  </a:lnTo>
                  <a:lnTo>
                    <a:pt x="33" y="481"/>
                  </a:lnTo>
                  <a:lnTo>
                    <a:pt x="20" y="566"/>
                  </a:lnTo>
                  <a:lnTo>
                    <a:pt x="0" y="652"/>
                  </a:lnTo>
                  <a:lnTo>
                    <a:pt x="99" y="580"/>
                  </a:lnTo>
                  <a:lnTo>
                    <a:pt x="204" y="514"/>
                  </a:lnTo>
                  <a:lnTo>
                    <a:pt x="310" y="455"/>
                  </a:lnTo>
                  <a:lnTo>
                    <a:pt x="429" y="408"/>
                  </a:lnTo>
                  <a:lnTo>
                    <a:pt x="548" y="375"/>
                  </a:lnTo>
                  <a:lnTo>
                    <a:pt x="666" y="349"/>
                  </a:lnTo>
                  <a:lnTo>
                    <a:pt x="792" y="329"/>
                  </a:lnTo>
                  <a:lnTo>
                    <a:pt x="924" y="32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auto">
            <a:xfrm>
              <a:off x="6981" y="11807"/>
              <a:ext cx="984" cy="652"/>
            </a:xfrm>
            <a:custGeom>
              <a:avLst/>
              <a:gdLst/>
              <a:ahLst/>
              <a:cxnLst>
                <a:cxn ang="0">
                  <a:pos x="495" y="652"/>
                </a:cxn>
                <a:cxn ang="0">
                  <a:pos x="542" y="652"/>
                </a:cxn>
                <a:cxn ang="0">
                  <a:pos x="594" y="645"/>
                </a:cxn>
                <a:cxn ang="0">
                  <a:pos x="641" y="632"/>
                </a:cxn>
                <a:cxn ang="0">
                  <a:pos x="687" y="612"/>
                </a:cxn>
                <a:cxn ang="0">
                  <a:pos x="726" y="593"/>
                </a:cxn>
                <a:cxn ang="0">
                  <a:pos x="766" y="573"/>
                </a:cxn>
                <a:cxn ang="0">
                  <a:pos x="806" y="540"/>
                </a:cxn>
                <a:cxn ang="0">
                  <a:pos x="839" y="507"/>
                </a:cxn>
                <a:cxn ang="0">
                  <a:pos x="872" y="474"/>
                </a:cxn>
                <a:cxn ang="0">
                  <a:pos x="905" y="435"/>
                </a:cxn>
                <a:cxn ang="0">
                  <a:pos x="924" y="395"/>
                </a:cxn>
                <a:cxn ang="0">
                  <a:pos x="951" y="356"/>
                </a:cxn>
                <a:cxn ang="0">
                  <a:pos x="964" y="309"/>
                </a:cxn>
                <a:cxn ang="0">
                  <a:pos x="977" y="257"/>
                </a:cxn>
                <a:cxn ang="0">
                  <a:pos x="984" y="211"/>
                </a:cxn>
                <a:cxn ang="0">
                  <a:pos x="984" y="158"/>
                </a:cxn>
                <a:cxn ang="0">
                  <a:pos x="984" y="119"/>
                </a:cxn>
                <a:cxn ang="0">
                  <a:pos x="977" y="79"/>
                </a:cxn>
                <a:cxn ang="0">
                  <a:pos x="971" y="40"/>
                </a:cxn>
                <a:cxn ang="0">
                  <a:pos x="957" y="0"/>
                </a:cxn>
                <a:cxn ang="0">
                  <a:pos x="924" y="72"/>
                </a:cxn>
                <a:cxn ang="0">
                  <a:pos x="885" y="132"/>
                </a:cxn>
                <a:cxn ang="0">
                  <a:pos x="839" y="191"/>
                </a:cxn>
                <a:cxn ang="0">
                  <a:pos x="779" y="237"/>
                </a:cxn>
                <a:cxn ang="0">
                  <a:pos x="713" y="277"/>
                </a:cxn>
                <a:cxn ang="0">
                  <a:pos x="647" y="303"/>
                </a:cxn>
                <a:cxn ang="0">
                  <a:pos x="575" y="323"/>
                </a:cxn>
                <a:cxn ang="0">
                  <a:pos x="495" y="329"/>
                </a:cxn>
                <a:cxn ang="0">
                  <a:pos x="416" y="323"/>
                </a:cxn>
                <a:cxn ang="0">
                  <a:pos x="337" y="309"/>
                </a:cxn>
                <a:cxn ang="0">
                  <a:pos x="271" y="277"/>
                </a:cxn>
                <a:cxn ang="0">
                  <a:pos x="205" y="237"/>
                </a:cxn>
                <a:cxn ang="0">
                  <a:pos x="146" y="191"/>
                </a:cxn>
                <a:cxn ang="0">
                  <a:pos x="99" y="132"/>
                </a:cxn>
                <a:cxn ang="0">
                  <a:pos x="60" y="66"/>
                </a:cxn>
                <a:cxn ang="0">
                  <a:pos x="27" y="0"/>
                </a:cxn>
                <a:cxn ang="0">
                  <a:pos x="14" y="40"/>
                </a:cxn>
                <a:cxn ang="0">
                  <a:pos x="7" y="79"/>
                </a:cxn>
                <a:cxn ang="0">
                  <a:pos x="0" y="119"/>
                </a:cxn>
                <a:cxn ang="0">
                  <a:pos x="0" y="165"/>
                </a:cxn>
                <a:cxn ang="0">
                  <a:pos x="0" y="211"/>
                </a:cxn>
                <a:cxn ang="0">
                  <a:pos x="7" y="263"/>
                </a:cxn>
                <a:cxn ang="0">
                  <a:pos x="20" y="309"/>
                </a:cxn>
                <a:cxn ang="0">
                  <a:pos x="33" y="356"/>
                </a:cxn>
                <a:cxn ang="0">
                  <a:pos x="60" y="395"/>
                </a:cxn>
                <a:cxn ang="0">
                  <a:pos x="80" y="435"/>
                </a:cxn>
                <a:cxn ang="0">
                  <a:pos x="113" y="474"/>
                </a:cxn>
                <a:cxn ang="0">
                  <a:pos x="146" y="514"/>
                </a:cxn>
                <a:cxn ang="0">
                  <a:pos x="179" y="540"/>
                </a:cxn>
                <a:cxn ang="0">
                  <a:pos x="218" y="573"/>
                </a:cxn>
                <a:cxn ang="0">
                  <a:pos x="258" y="593"/>
                </a:cxn>
                <a:cxn ang="0">
                  <a:pos x="297" y="619"/>
                </a:cxn>
                <a:cxn ang="0">
                  <a:pos x="344" y="632"/>
                </a:cxn>
                <a:cxn ang="0">
                  <a:pos x="390" y="645"/>
                </a:cxn>
                <a:cxn ang="0">
                  <a:pos x="443" y="652"/>
                </a:cxn>
                <a:cxn ang="0">
                  <a:pos x="495" y="652"/>
                </a:cxn>
              </a:cxnLst>
              <a:rect l="0" t="0" r="r" b="b"/>
              <a:pathLst>
                <a:path w="984" h="652">
                  <a:moveTo>
                    <a:pt x="495" y="652"/>
                  </a:moveTo>
                  <a:lnTo>
                    <a:pt x="542" y="652"/>
                  </a:lnTo>
                  <a:lnTo>
                    <a:pt x="594" y="645"/>
                  </a:lnTo>
                  <a:lnTo>
                    <a:pt x="641" y="632"/>
                  </a:lnTo>
                  <a:lnTo>
                    <a:pt x="687" y="612"/>
                  </a:lnTo>
                  <a:lnTo>
                    <a:pt x="726" y="593"/>
                  </a:lnTo>
                  <a:lnTo>
                    <a:pt x="766" y="573"/>
                  </a:lnTo>
                  <a:lnTo>
                    <a:pt x="806" y="540"/>
                  </a:lnTo>
                  <a:lnTo>
                    <a:pt x="839" y="507"/>
                  </a:lnTo>
                  <a:lnTo>
                    <a:pt x="872" y="474"/>
                  </a:lnTo>
                  <a:lnTo>
                    <a:pt x="905" y="435"/>
                  </a:lnTo>
                  <a:lnTo>
                    <a:pt x="924" y="395"/>
                  </a:lnTo>
                  <a:lnTo>
                    <a:pt x="951" y="356"/>
                  </a:lnTo>
                  <a:lnTo>
                    <a:pt x="964" y="309"/>
                  </a:lnTo>
                  <a:lnTo>
                    <a:pt x="977" y="257"/>
                  </a:lnTo>
                  <a:lnTo>
                    <a:pt x="984" y="211"/>
                  </a:lnTo>
                  <a:lnTo>
                    <a:pt x="984" y="158"/>
                  </a:lnTo>
                  <a:lnTo>
                    <a:pt x="984" y="119"/>
                  </a:lnTo>
                  <a:lnTo>
                    <a:pt x="977" y="79"/>
                  </a:lnTo>
                  <a:lnTo>
                    <a:pt x="971" y="40"/>
                  </a:lnTo>
                  <a:lnTo>
                    <a:pt x="957" y="0"/>
                  </a:lnTo>
                  <a:lnTo>
                    <a:pt x="924" y="72"/>
                  </a:lnTo>
                  <a:lnTo>
                    <a:pt x="885" y="132"/>
                  </a:lnTo>
                  <a:lnTo>
                    <a:pt x="839" y="191"/>
                  </a:lnTo>
                  <a:lnTo>
                    <a:pt x="779" y="237"/>
                  </a:lnTo>
                  <a:lnTo>
                    <a:pt x="713" y="277"/>
                  </a:lnTo>
                  <a:lnTo>
                    <a:pt x="647" y="303"/>
                  </a:lnTo>
                  <a:lnTo>
                    <a:pt x="575" y="323"/>
                  </a:lnTo>
                  <a:lnTo>
                    <a:pt x="495" y="329"/>
                  </a:lnTo>
                  <a:lnTo>
                    <a:pt x="416" y="323"/>
                  </a:lnTo>
                  <a:lnTo>
                    <a:pt x="337" y="309"/>
                  </a:lnTo>
                  <a:lnTo>
                    <a:pt x="271" y="277"/>
                  </a:lnTo>
                  <a:lnTo>
                    <a:pt x="205" y="237"/>
                  </a:lnTo>
                  <a:lnTo>
                    <a:pt x="146" y="191"/>
                  </a:lnTo>
                  <a:lnTo>
                    <a:pt x="99" y="132"/>
                  </a:lnTo>
                  <a:lnTo>
                    <a:pt x="60" y="66"/>
                  </a:lnTo>
                  <a:lnTo>
                    <a:pt x="27" y="0"/>
                  </a:lnTo>
                  <a:lnTo>
                    <a:pt x="14" y="40"/>
                  </a:lnTo>
                  <a:lnTo>
                    <a:pt x="7" y="79"/>
                  </a:lnTo>
                  <a:lnTo>
                    <a:pt x="0" y="119"/>
                  </a:lnTo>
                  <a:lnTo>
                    <a:pt x="0" y="165"/>
                  </a:lnTo>
                  <a:lnTo>
                    <a:pt x="0" y="211"/>
                  </a:lnTo>
                  <a:lnTo>
                    <a:pt x="7" y="263"/>
                  </a:lnTo>
                  <a:lnTo>
                    <a:pt x="20" y="309"/>
                  </a:lnTo>
                  <a:lnTo>
                    <a:pt x="33" y="356"/>
                  </a:lnTo>
                  <a:lnTo>
                    <a:pt x="60" y="395"/>
                  </a:lnTo>
                  <a:lnTo>
                    <a:pt x="80" y="435"/>
                  </a:lnTo>
                  <a:lnTo>
                    <a:pt x="113" y="474"/>
                  </a:lnTo>
                  <a:lnTo>
                    <a:pt x="146" y="514"/>
                  </a:lnTo>
                  <a:lnTo>
                    <a:pt x="179" y="540"/>
                  </a:lnTo>
                  <a:lnTo>
                    <a:pt x="218" y="573"/>
                  </a:lnTo>
                  <a:lnTo>
                    <a:pt x="258" y="593"/>
                  </a:lnTo>
                  <a:lnTo>
                    <a:pt x="297" y="619"/>
                  </a:lnTo>
                  <a:lnTo>
                    <a:pt x="344" y="632"/>
                  </a:lnTo>
                  <a:lnTo>
                    <a:pt x="390" y="645"/>
                  </a:lnTo>
                  <a:lnTo>
                    <a:pt x="443" y="652"/>
                  </a:lnTo>
                  <a:lnTo>
                    <a:pt x="495" y="65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auto">
            <a:xfrm>
              <a:off x="6486" y="9496"/>
              <a:ext cx="3142" cy="2120"/>
            </a:xfrm>
            <a:custGeom>
              <a:avLst/>
              <a:gdLst/>
              <a:ahLst/>
              <a:cxnLst>
                <a:cxn ang="0">
                  <a:pos x="1083" y="322"/>
                </a:cxn>
                <a:cxn ang="0">
                  <a:pos x="1281" y="342"/>
                </a:cxn>
                <a:cxn ang="0">
                  <a:pos x="1466" y="375"/>
                </a:cxn>
                <a:cxn ang="0">
                  <a:pos x="1651" y="428"/>
                </a:cxn>
                <a:cxn ang="0">
                  <a:pos x="1829" y="494"/>
                </a:cxn>
                <a:cxn ang="0">
                  <a:pos x="2000" y="573"/>
                </a:cxn>
                <a:cxn ang="0">
                  <a:pos x="2159" y="671"/>
                </a:cxn>
                <a:cxn ang="0">
                  <a:pos x="2311" y="777"/>
                </a:cxn>
                <a:cxn ang="0">
                  <a:pos x="2456" y="895"/>
                </a:cxn>
                <a:cxn ang="0">
                  <a:pos x="2581" y="1027"/>
                </a:cxn>
                <a:cxn ang="0">
                  <a:pos x="2700" y="1172"/>
                </a:cxn>
                <a:cxn ang="0">
                  <a:pos x="2806" y="1323"/>
                </a:cxn>
                <a:cxn ang="0">
                  <a:pos x="2905" y="1488"/>
                </a:cxn>
                <a:cxn ang="0">
                  <a:pos x="2984" y="1659"/>
                </a:cxn>
                <a:cxn ang="0">
                  <a:pos x="3043" y="1837"/>
                </a:cxn>
                <a:cxn ang="0">
                  <a:pos x="3096" y="2021"/>
                </a:cxn>
                <a:cxn ang="0">
                  <a:pos x="3129" y="2120"/>
                </a:cxn>
                <a:cxn ang="0">
                  <a:pos x="3136" y="2008"/>
                </a:cxn>
                <a:cxn ang="0">
                  <a:pos x="3116" y="1797"/>
                </a:cxn>
                <a:cxn ang="0">
                  <a:pos x="3070" y="1587"/>
                </a:cxn>
                <a:cxn ang="0">
                  <a:pos x="3004" y="1389"/>
                </a:cxn>
                <a:cxn ang="0">
                  <a:pos x="2918" y="1198"/>
                </a:cxn>
                <a:cxn ang="0">
                  <a:pos x="2819" y="1014"/>
                </a:cxn>
                <a:cxn ang="0">
                  <a:pos x="2700" y="849"/>
                </a:cxn>
                <a:cxn ang="0">
                  <a:pos x="2568" y="691"/>
                </a:cxn>
                <a:cxn ang="0">
                  <a:pos x="2423" y="546"/>
                </a:cxn>
                <a:cxn ang="0">
                  <a:pos x="2264" y="414"/>
                </a:cxn>
                <a:cxn ang="0">
                  <a:pos x="2093" y="303"/>
                </a:cxn>
                <a:cxn ang="0">
                  <a:pos x="1908" y="204"/>
                </a:cxn>
                <a:cxn ang="0">
                  <a:pos x="1717" y="125"/>
                </a:cxn>
                <a:cxn ang="0">
                  <a:pos x="1518" y="65"/>
                </a:cxn>
                <a:cxn ang="0">
                  <a:pos x="1307" y="19"/>
                </a:cxn>
                <a:cxn ang="0">
                  <a:pos x="1096" y="0"/>
                </a:cxn>
                <a:cxn ang="0">
                  <a:pos x="852" y="0"/>
                </a:cxn>
                <a:cxn ang="0">
                  <a:pos x="594" y="33"/>
                </a:cxn>
                <a:cxn ang="0">
                  <a:pos x="344" y="92"/>
                </a:cxn>
                <a:cxn ang="0">
                  <a:pos x="113" y="184"/>
                </a:cxn>
                <a:cxn ang="0">
                  <a:pos x="27" y="309"/>
                </a:cxn>
                <a:cxn ang="0">
                  <a:pos x="66" y="447"/>
                </a:cxn>
                <a:cxn ang="0">
                  <a:pos x="185" y="480"/>
                </a:cxn>
                <a:cxn ang="0">
                  <a:pos x="403" y="401"/>
                </a:cxn>
                <a:cxn ang="0">
                  <a:pos x="627" y="349"/>
                </a:cxn>
                <a:cxn ang="0">
                  <a:pos x="865" y="322"/>
                </a:cxn>
              </a:cxnLst>
              <a:rect l="0" t="0" r="r" b="b"/>
              <a:pathLst>
                <a:path w="3142" h="2120">
                  <a:moveTo>
                    <a:pt x="984" y="322"/>
                  </a:moveTo>
                  <a:lnTo>
                    <a:pt x="1083" y="322"/>
                  </a:lnTo>
                  <a:lnTo>
                    <a:pt x="1182" y="329"/>
                  </a:lnTo>
                  <a:lnTo>
                    <a:pt x="1281" y="342"/>
                  </a:lnTo>
                  <a:lnTo>
                    <a:pt x="1373" y="355"/>
                  </a:lnTo>
                  <a:lnTo>
                    <a:pt x="1466" y="375"/>
                  </a:lnTo>
                  <a:lnTo>
                    <a:pt x="1565" y="401"/>
                  </a:lnTo>
                  <a:lnTo>
                    <a:pt x="1651" y="428"/>
                  </a:lnTo>
                  <a:lnTo>
                    <a:pt x="1743" y="454"/>
                  </a:lnTo>
                  <a:lnTo>
                    <a:pt x="1829" y="494"/>
                  </a:lnTo>
                  <a:lnTo>
                    <a:pt x="1915" y="533"/>
                  </a:lnTo>
                  <a:lnTo>
                    <a:pt x="2000" y="573"/>
                  </a:lnTo>
                  <a:lnTo>
                    <a:pt x="2080" y="619"/>
                  </a:lnTo>
                  <a:lnTo>
                    <a:pt x="2159" y="671"/>
                  </a:lnTo>
                  <a:lnTo>
                    <a:pt x="2238" y="724"/>
                  </a:lnTo>
                  <a:lnTo>
                    <a:pt x="2311" y="777"/>
                  </a:lnTo>
                  <a:lnTo>
                    <a:pt x="2383" y="836"/>
                  </a:lnTo>
                  <a:lnTo>
                    <a:pt x="2456" y="895"/>
                  </a:lnTo>
                  <a:lnTo>
                    <a:pt x="2522" y="961"/>
                  </a:lnTo>
                  <a:lnTo>
                    <a:pt x="2581" y="1027"/>
                  </a:lnTo>
                  <a:lnTo>
                    <a:pt x="2647" y="1099"/>
                  </a:lnTo>
                  <a:lnTo>
                    <a:pt x="2700" y="1172"/>
                  </a:lnTo>
                  <a:lnTo>
                    <a:pt x="2759" y="1251"/>
                  </a:lnTo>
                  <a:lnTo>
                    <a:pt x="2806" y="1323"/>
                  </a:lnTo>
                  <a:lnTo>
                    <a:pt x="2858" y="1402"/>
                  </a:lnTo>
                  <a:lnTo>
                    <a:pt x="2905" y="1488"/>
                  </a:lnTo>
                  <a:lnTo>
                    <a:pt x="2944" y="1573"/>
                  </a:lnTo>
                  <a:lnTo>
                    <a:pt x="2984" y="1659"/>
                  </a:lnTo>
                  <a:lnTo>
                    <a:pt x="3017" y="1745"/>
                  </a:lnTo>
                  <a:lnTo>
                    <a:pt x="3043" y="1837"/>
                  </a:lnTo>
                  <a:lnTo>
                    <a:pt x="3070" y="1929"/>
                  </a:lnTo>
                  <a:lnTo>
                    <a:pt x="3096" y="2021"/>
                  </a:lnTo>
                  <a:lnTo>
                    <a:pt x="3109" y="2113"/>
                  </a:lnTo>
                  <a:lnTo>
                    <a:pt x="3129" y="2120"/>
                  </a:lnTo>
                  <a:lnTo>
                    <a:pt x="3142" y="2120"/>
                  </a:lnTo>
                  <a:lnTo>
                    <a:pt x="3136" y="2008"/>
                  </a:lnTo>
                  <a:lnTo>
                    <a:pt x="3129" y="1903"/>
                  </a:lnTo>
                  <a:lnTo>
                    <a:pt x="3116" y="1797"/>
                  </a:lnTo>
                  <a:lnTo>
                    <a:pt x="3096" y="1692"/>
                  </a:lnTo>
                  <a:lnTo>
                    <a:pt x="3070" y="1587"/>
                  </a:lnTo>
                  <a:lnTo>
                    <a:pt x="3037" y="1488"/>
                  </a:lnTo>
                  <a:lnTo>
                    <a:pt x="3004" y="1389"/>
                  </a:lnTo>
                  <a:lnTo>
                    <a:pt x="2964" y="1290"/>
                  </a:lnTo>
                  <a:lnTo>
                    <a:pt x="2918" y="1198"/>
                  </a:lnTo>
                  <a:lnTo>
                    <a:pt x="2872" y="1106"/>
                  </a:lnTo>
                  <a:lnTo>
                    <a:pt x="2819" y="1014"/>
                  </a:lnTo>
                  <a:lnTo>
                    <a:pt x="2766" y="928"/>
                  </a:lnTo>
                  <a:lnTo>
                    <a:pt x="2700" y="849"/>
                  </a:lnTo>
                  <a:lnTo>
                    <a:pt x="2641" y="770"/>
                  </a:lnTo>
                  <a:lnTo>
                    <a:pt x="2568" y="691"/>
                  </a:lnTo>
                  <a:lnTo>
                    <a:pt x="2502" y="619"/>
                  </a:lnTo>
                  <a:lnTo>
                    <a:pt x="2423" y="546"/>
                  </a:lnTo>
                  <a:lnTo>
                    <a:pt x="2344" y="480"/>
                  </a:lnTo>
                  <a:lnTo>
                    <a:pt x="2264" y="414"/>
                  </a:lnTo>
                  <a:lnTo>
                    <a:pt x="2179" y="355"/>
                  </a:lnTo>
                  <a:lnTo>
                    <a:pt x="2093" y="303"/>
                  </a:lnTo>
                  <a:lnTo>
                    <a:pt x="2000" y="250"/>
                  </a:lnTo>
                  <a:lnTo>
                    <a:pt x="1908" y="204"/>
                  </a:lnTo>
                  <a:lnTo>
                    <a:pt x="1816" y="164"/>
                  </a:lnTo>
                  <a:lnTo>
                    <a:pt x="1717" y="125"/>
                  </a:lnTo>
                  <a:lnTo>
                    <a:pt x="1617" y="92"/>
                  </a:lnTo>
                  <a:lnTo>
                    <a:pt x="1518" y="65"/>
                  </a:lnTo>
                  <a:lnTo>
                    <a:pt x="1413" y="39"/>
                  </a:lnTo>
                  <a:lnTo>
                    <a:pt x="1307" y="19"/>
                  </a:lnTo>
                  <a:lnTo>
                    <a:pt x="1202" y="6"/>
                  </a:lnTo>
                  <a:lnTo>
                    <a:pt x="1096" y="0"/>
                  </a:lnTo>
                  <a:lnTo>
                    <a:pt x="984" y="0"/>
                  </a:lnTo>
                  <a:lnTo>
                    <a:pt x="852" y="0"/>
                  </a:lnTo>
                  <a:lnTo>
                    <a:pt x="720" y="13"/>
                  </a:lnTo>
                  <a:lnTo>
                    <a:pt x="594" y="33"/>
                  </a:lnTo>
                  <a:lnTo>
                    <a:pt x="469" y="59"/>
                  </a:lnTo>
                  <a:lnTo>
                    <a:pt x="344" y="92"/>
                  </a:lnTo>
                  <a:lnTo>
                    <a:pt x="225" y="138"/>
                  </a:lnTo>
                  <a:lnTo>
                    <a:pt x="113" y="184"/>
                  </a:lnTo>
                  <a:lnTo>
                    <a:pt x="0" y="237"/>
                  </a:lnTo>
                  <a:lnTo>
                    <a:pt x="27" y="309"/>
                  </a:lnTo>
                  <a:lnTo>
                    <a:pt x="47" y="375"/>
                  </a:lnTo>
                  <a:lnTo>
                    <a:pt x="66" y="447"/>
                  </a:lnTo>
                  <a:lnTo>
                    <a:pt x="80" y="526"/>
                  </a:lnTo>
                  <a:lnTo>
                    <a:pt x="185" y="480"/>
                  </a:lnTo>
                  <a:lnTo>
                    <a:pt x="291" y="441"/>
                  </a:lnTo>
                  <a:lnTo>
                    <a:pt x="403" y="401"/>
                  </a:lnTo>
                  <a:lnTo>
                    <a:pt x="515" y="375"/>
                  </a:lnTo>
                  <a:lnTo>
                    <a:pt x="627" y="349"/>
                  </a:lnTo>
                  <a:lnTo>
                    <a:pt x="746" y="335"/>
                  </a:lnTo>
                  <a:lnTo>
                    <a:pt x="865" y="322"/>
                  </a:lnTo>
                  <a:lnTo>
                    <a:pt x="984" y="32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3" name="Freeform 13"/>
            <p:cNvSpPr>
              <a:spLocks/>
            </p:cNvSpPr>
            <p:nvPr/>
          </p:nvSpPr>
          <p:spPr bwMode="auto">
            <a:xfrm>
              <a:off x="5655" y="11800"/>
              <a:ext cx="2171" cy="1983"/>
            </a:xfrm>
            <a:custGeom>
              <a:avLst/>
              <a:gdLst/>
              <a:ahLst/>
              <a:cxnLst>
                <a:cxn ang="0">
                  <a:pos x="2171" y="1785"/>
                </a:cxn>
                <a:cxn ang="0">
                  <a:pos x="2171" y="1673"/>
                </a:cxn>
                <a:cxn ang="0">
                  <a:pos x="2085" y="1640"/>
                </a:cxn>
                <a:cxn ang="0">
                  <a:pos x="1907" y="1660"/>
                </a:cxn>
                <a:cxn ang="0">
                  <a:pos x="1736" y="1660"/>
                </a:cxn>
                <a:cxn ang="0">
                  <a:pos x="1557" y="1640"/>
                </a:cxn>
                <a:cxn ang="0">
                  <a:pos x="1392" y="1607"/>
                </a:cxn>
                <a:cxn ang="0">
                  <a:pos x="1227" y="1561"/>
                </a:cxn>
                <a:cxn ang="0">
                  <a:pos x="1069" y="1502"/>
                </a:cxn>
                <a:cxn ang="0">
                  <a:pos x="924" y="1423"/>
                </a:cxn>
                <a:cxn ang="0">
                  <a:pos x="779" y="1337"/>
                </a:cxn>
                <a:cxn ang="0">
                  <a:pos x="647" y="1232"/>
                </a:cxn>
                <a:cxn ang="0">
                  <a:pos x="528" y="1120"/>
                </a:cxn>
                <a:cxn ang="0">
                  <a:pos x="416" y="1001"/>
                </a:cxn>
                <a:cxn ang="0">
                  <a:pos x="317" y="870"/>
                </a:cxn>
                <a:cxn ang="0">
                  <a:pos x="231" y="725"/>
                </a:cxn>
                <a:cxn ang="0">
                  <a:pos x="152" y="580"/>
                </a:cxn>
                <a:cxn ang="0">
                  <a:pos x="92" y="422"/>
                </a:cxn>
                <a:cxn ang="0">
                  <a:pos x="46" y="257"/>
                </a:cxn>
                <a:cxn ang="0">
                  <a:pos x="13" y="86"/>
                </a:cxn>
                <a:cxn ang="0">
                  <a:pos x="0" y="86"/>
                </a:cxn>
                <a:cxn ang="0">
                  <a:pos x="0" y="264"/>
                </a:cxn>
                <a:cxn ang="0">
                  <a:pos x="20" y="448"/>
                </a:cxn>
                <a:cxn ang="0">
                  <a:pos x="53" y="626"/>
                </a:cxn>
                <a:cxn ang="0">
                  <a:pos x="112" y="797"/>
                </a:cxn>
                <a:cxn ang="0">
                  <a:pos x="178" y="955"/>
                </a:cxn>
                <a:cxn ang="0">
                  <a:pos x="264" y="1113"/>
                </a:cxn>
                <a:cxn ang="0">
                  <a:pos x="363" y="1258"/>
                </a:cxn>
                <a:cxn ang="0">
                  <a:pos x="475" y="1390"/>
                </a:cxn>
                <a:cxn ang="0">
                  <a:pos x="594" y="1515"/>
                </a:cxn>
                <a:cxn ang="0">
                  <a:pos x="732" y="1627"/>
                </a:cxn>
                <a:cxn ang="0">
                  <a:pos x="878" y="1726"/>
                </a:cxn>
                <a:cxn ang="0">
                  <a:pos x="1029" y="1805"/>
                </a:cxn>
                <a:cxn ang="0">
                  <a:pos x="1194" y="1877"/>
                </a:cxn>
                <a:cxn ang="0">
                  <a:pos x="1366" y="1930"/>
                </a:cxn>
                <a:cxn ang="0">
                  <a:pos x="1544" y="1963"/>
                </a:cxn>
                <a:cxn ang="0">
                  <a:pos x="1729" y="1983"/>
                </a:cxn>
                <a:cxn ang="0">
                  <a:pos x="1914" y="1983"/>
                </a:cxn>
                <a:cxn ang="0">
                  <a:pos x="2085" y="1963"/>
                </a:cxn>
                <a:cxn ang="0">
                  <a:pos x="2171" y="1904"/>
                </a:cxn>
              </a:cxnLst>
              <a:rect l="0" t="0" r="r" b="b"/>
              <a:pathLst>
                <a:path w="2171" h="1983">
                  <a:moveTo>
                    <a:pt x="2165" y="1851"/>
                  </a:moveTo>
                  <a:lnTo>
                    <a:pt x="2171" y="1785"/>
                  </a:lnTo>
                  <a:lnTo>
                    <a:pt x="2171" y="1719"/>
                  </a:lnTo>
                  <a:lnTo>
                    <a:pt x="2171" y="1673"/>
                  </a:lnTo>
                  <a:lnTo>
                    <a:pt x="2171" y="1627"/>
                  </a:lnTo>
                  <a:lnTo>
                    <a:pt x="2085" y="1640"/>
                  </a:lnTo>
                  <a:lnTo>
                    <a:pt x="2000" y="1653"/>
                  </a:lnTo>
                  <a:lnTo>
                    <a:pt x="1907" y="1660"/>
                  </a:lnTo>
                  <a:lnTo>
                    <a:pt x="1821" y="1660"/>
                  </a:lnTo>
                  <a:lnTo>
                    <a:pt x="1736" y="1660"/>
                  </a:lnTo>
                  <a:lnTo>
                    <a:pt x="1643" y="1653"/>
                  </a:lnTo>
                  <a:lnTo>
                    <a:pt x="1557" y="1640"/>
                  </a:lnTo>
                  <a:lnTo>
                    <a:pt x="1472" y="1627"/>
                  </a:lnTo>
                  <a:lnTo>
                    <a:pt x="1392" y="1607"/>
                  </a:lnTo>
                  <a:lnTo>
                    <a:pt x="1307" y="1587"/>
                  </a:lnTo>
                  <a:lnTo>
                    <a:pt x="1227" y="1561"/>
                  </a:lnTo>
                  <a:lnTo>
                    <a:pt x="1148" y="1535"/>
                  </a:lnTo>
                  <a:lnTo>
                    <a:pt x="1069" y="1502"/>
                  </a:lnTo>
                  <a:lnTo>
                    <a:pt x="996" y="1462"/>
                  </a:lnTo>
                  <a:lnTo>
                    <a:pt x="924" y="1423"/>
                  </a:lnTo>
                  <a:lnTo>
                    <a:pt x="851" y="1383"/>
                  </a:lnTo>
                  <a:lnTo>
                    <a:pt x="779" y="1337"/>
                  </a:lnTo>
                  <a:lnTo>
                    <a:pt x="713" y="1285"/>
                  </a:lnTo>
                  <a:lnTo>
                    <a:pt x="647" y="1232"/>
                  </a:lnTo>
                  <a:lnTo>
                    <a:pt x="587" y="1179"/>
                  </a:lnTo>
                  <a:lnTo>
                    <a:pt x="528" y="1120"/>
                  </a:lnTo>
                  <a:lnTo>
                    <a:pt x="468" y="1061"/>
                  </a:lnTo>
                  <a:lnTo>
                    <a:pt x="416" y="1001"/>
                  </a:lnTo>
                  <a:lnTo>
                    <a:pt x="363" y="936"/>
                  </a:lnTo>
                  <a:lnTo>
                    <a:pt x="317" y="870"/>
                  </a:lnTo>
                  <a:lnTo>
                    <a:pt x="270" y="797"/>
                  </a:lnTo>
                  <a:lnTo>
                    <a:pt x="231" y="725"/>
                  </a:lnTo>
                  <a:lnTo>
                    <a:pt x="191" y="652"/>
                  </a:lnTo>
                  <a:lnTo>
                    <a:pt x="152" y="580"/>
                  </a:lnTo>
                  <a:lnTo>
                    <a:pt x="119" y="501"/>
                  </a:lnTo>
                  <a:lnTo>
                    <a:pt x="92" y="422"/>
                  </a:lnTo>
                  <a:lnTo>
                    <a:pt x="66" y="343"/>
                  </a:lnTo>
                  <a:lnTo>
                    <a:pt x="46" y="257"/>
                  </a:lnTo>
                  <a:lnTo>
                    <a:pt x="26" y="172"/>
                  </a:lnTo>
                  <a:lnTo>
                    <a:pt x="13" y="86"/>
                  </a:lnTo>
                  <a:lnTo>
                    <a:pt x="6" y="0"/>
                  </a:lnTo>
                  <a:lnTo>
                    <a:pt x="0" y="86"/>
                  </a:lnTo>
                  <a:lnTo>
                    <a:pt x="0" y="172"/>
                  </a:lnTo>
                  <a:lnTo>
                    <a:pt x="0" y="264"/>
                  </a:lnTo>
                  <a:lnTo>
                    <a:pt x="6" y="356"/>
                  </a:lnTo>
                  <a:lnTo>
                    <a:pt x="20" y="448"/>
                  </a:lnTo>
                  <a:lnTo>
                    <a:pt x="33" y="540"/>
                  </a:lnTo>
                  <a:lnTo>
                    <a:pt x="53" y="626"/>
                  </a:lnTo>
                  <a:lnTo>
                    <a:pt x="79" y="712"/>
                  </a:lnTo>
                  <a:lnTo>
                    <a:pt x="112" y="797"/>
                  </a:lnTo>
                  <a:lnTo>
                    <a:pt x="145" y="876"/>
                  </a:lnTo>
                  <a:lnTo>
                    <a:pt x="178" y="955"/>
                  </a:lnTo>
                  <a:lnTo>
                    <a:pt x="218" y="1034"/>
                  </a:lnTo>
                  <a:lnTo>
                    <a:pt x="264" y="1113"/>
                  </a:lnTo>
                  <a:lnTo>
                    <a:pt x="310" y="1186"/>
                  </a:lnTo>
                  <a:lnTo>
                    <a:pt x="363" y="1258"/>
                  </a:lnTo>
                  <a:lnTo>
                    <a:pt x="416" y="1324"/>
                  </a:lnTo>
                  <a:lnTo>
                    <a:pt x="475" y="1390"/>
                  </a:lnTo>
                  <a:lnTo>
                    <a:pt x="534" y="1456"/>
                  </a:lnTo>
                  <a:lnTo>
                    <a:pt x="594" y="1515"/>
                  </a:lnTo>
                  <a:lnTo>
                    <a:pt x="666" y="1574"/>
                  </a:lnTo>
                  <a:lnTo>
                    <a:pt x="732" y="1627"/>
                  </a:lnTo>
                  <a:lnTo>
                    <a:pt x="805" y="1673"/>
                  </a:lnTo>
                  <a:lnTo>
                    <a:pt x="878" y="1726"/>
                  </a:lnTo>
                  <a:lnTo>
                    <a:pt x="957" y="1765"/>
                  </a:lnTo>
                  <a:lnTo>
                    <a:pt x="1029" y="1805"/>
                  </a:lnTo>
                  <a:lnTo>
                    <a:pt x="1115" y="1844"/>
                  </a:lnTo>
                  <a:lnTo>
                    <a:pt x="1194" y="1877"/>
                  </a:lnTo>
                  <a:lnTo>
                    <a:pt x="1280" y="1904"/>
                  </a:lnTo>
                  <a:lnTo>
                    <a:pt x="1366" y="1930"/>
                  </a:lnTo>
                  <a:lnTo>
                    <a:pt x="1452" y="1950"/>
                  </a:lnTo>
                  <a:lnTo>
                    <a:pt x="1544" y="1963"/>
                  </a:lnTo>
                  <a:lnTo>
                    <a:pt x="1637" y="1976"/>
                  </a:lnTo>
                  <a:lnTo>
                    <a:pt x="1729" y="1983"/>
                  </a:lnTo>
                  <a:lnTo>
                    <a:pt x="1821" y="1983"/>
                  </a:lnTo>
                  <a:lnTo>
                    <a:pt x="1914" y="1983"/>
                  </a:lnTo>
                  <a:lnTo>
                    <a:pt x="2000" y="1976"/>
                  </a:lnTo>
                  <a:lnTo>
                    <a:pt x="2085" y="1963"/>
                  </a:lnTo>
                  <a:lnTo>
                    <a:pt x="2171" y="1950"/>
                  </a:lnTo>
                  <a:lnTo>
                    <a:pt x="2171" y="1904"/>
                  </a:lnTo>
                  <a:lnTo>
                    <a:pt x="2165" y="185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4" name="Freeform 14"/>
            <p:cNvSpPr>
              <a:spLocks/>
            </p:cNvSpPr>
            <p:nvPr/>
          </p:nvSpPr>
          <p:spPr bwMode="auto">
            <a:xfrm>
              <a:off x="6315" y="11807"/>
              <a:ext cx="1650" cy="1317"/>
            </a:xfrm>
            <a:custGeom>
              <a:avLst/>
              <a:gdLst/>
              <a:ahLst/>
              <a:cxnLst>
                <a:cxn ang="0">
                  <a:pos x="1161" y="1317"/>
                </a:cxn>
                <a:cxn ang="0">
                  <a:pos x="1260" y="1310"/>
                </a:cxn>
                <a:cxn ang="0">
                  <a:pos x="1353" y="1297"/>
                </a:cxn>
                <a:cxn ang="0">
                  <a:pos x="1445" y="1278"/>
                </a:cxn>
                <a:cxn ang="0">
                  <a:pos x="1538" y="1251"/>
                </a:cxn>
                <a:cxn ang="0">
                  <a:pos x="1557" y="1152"/>
                </a:cxn>
                <a:cxn ang="0">
                  <a:pos x="1584" y="1060"/>
                </a:cxn>
                <a:cxn ang="0">
                  <a:pos x="1617" y="968"/>
                </a:cxn>
                <a:cxn ang="0">
                  <a:pos x="1650" y="882"/>
                </a:cxn>
                <a:cxn ang="0">
                  <a:pos x="1597" y="909"/>
                </a:cxn>
                <a:cxn ang="0">
                  <a:pos x="1538" y="929"/>
                </a:cxn>
                <a:cxn ang="0">
                  <a:pos x="1478" y="948"/>
                </a:cxn>
                <a:cxn ang="0">
                  <a:pos x="1412" y="961"/>
                </a:cxn>
                <a:cxn ang="0">
                  <a:pos x="1353" y="975"/>
                </a:cxn>
                <a:cxn ang="0">
                  <a:pos x="1287" y="988"/>
                </a:cxn>
                <a:cxn ang="0">
                  <a:pos x="1227" y="988"/>
                </a:cxn>
                <a:cxn ang="0">
                  <a:pos x="1161" y="994"/>
                </a:cxn>
                <a:cxn ang="0">
                  <a:pos x="1049" y="988"/>
                </a:cxn>
                <a:cxn ang="0">
                  <a:pos x="944" y="975"/>
                </a:cxn>
                <a:cxn ang="0">
                  <a:pos x="845" y="948"/>
                </a:cxn>
                <a:cxn ang="0">
                  <a:pos x="746" y="915"/>
                </a:cxn>
                <a:cxn ang="0">
                  <a:pos x="653" y="876"/>
                </a:cxn>
                <a:cxn ang="0">
                  <a:pos x="561" y="823"/>
                </a:cxn>
                <a:cxn ang="0">
                  <a:pos x="475" y="770"/>
                </a:cxn>
                <a:cxn ang="0">
                  <a:pos x="396" y="705"/>
                </a:cxn>
                <a:cxn ang="0">
                  <a:pos x="323" y="639"/>
                </a:cxn>
                <a:cxn ang="0">
                  <a:pos x="257" y="560"/>
                </a:cxn>
                <a:cxn ang="0">
                  <a:pos x="198" y="481"/>
                </a:cxn>
                <a:cxn ang="0">
                  <a:pos x="145" y="389"/>
                </a:cxn>
                <a:cxn ang="0">
                  <a:pos x="99" y="296"/>
                </a:cxn>
                <a:cxn ang="0">
                  <a:pos x="59" y="204"/>
                </a:cxn>
                <a:cxn ang="0">
                  <a:pos x="33" y="105"/>
                </a:cxn>
                <a:cxn ang="0">
                  <a:pos x="13" y="0"/>
                </a:cxn>
                <a:cxn ang="0">
                  <a:pos x="6" y="79"/>
                </a:cxn>
                <a:cxn ang="0">
                  <a:pos x="0" y="165"/>
                </a:cxn>
                <a:cxn ang="0">
                  <a:pos x="6" y="283"/>
                </a:cxn>
                <a:cxn ang="0">
                  <a:pos x="26" y="395"/>
                </a:cxn>
                <a:cxn ang="0">
                  <a:pos x="53" y="507"/>
                </a:cxn>
                <a:cxn ang="0">
                  <a:pos x="92" y="612"/>
                </a:cxn>
                <a:cxn ang="0">
                  <a:pos x="138" y="711"/>
                </a:cxn>
                <a:cxn ang="0">
                  <a:pos x="198" y="810"/>
                </a:cxn>
                <a:cxn ang="0">
                  <a:pos x="264" y="896"/>
                </a:cxn>
                <a:cxn ang="0">
                  <a:pos x="343" y="981"/>
                </a:cxn>
                <a:cxn ang="0">
                  <a:pos x="422" y="1054"/>
                </a:cxn>
                <a:cxn ang="0">
                  <a:pos x="515" y="1119"/>
                </a:cxn>
                <a:cxn ang="0">
                  <a:pos x="607" y="1179"/>
                </a:cxn>
                <a:cxn ang="0">
                  <a:pos x="713" y="1225"/>
                </a:cxn>
                <a:cxn ang="0">
                  <a:pos x="818" y="1264"/>
                </a:cxn>
                <a:cxn ang="0">
                  <a:pos x="924" y="1291"/>
                </a:cxn>
                <a:cxn ang="0">
                  <a:pos x="1043" y="1310"/>
                </a:cxn>
                <a:cxn ang="0">
                  <a:pos x="1161" y="1317"/>
                </a:cxn>
              </a:cxnLst>
              <a:rect l="0" t="0" r="r" b="b"/>
              <a:pathLst>
                <a:path w="1650" h="1317">
                  <a:moveTo>
                    <a:pt x="1161" y="1317"/>
                  </a:moveTo>
                  <a:lnTo>
                    <a:pt x="1260" y="1310"/>
                  </a:lnTo>
                  <a:lnTo>
                    <a:pt x="1353" y="1297"/>
                  </a:lnTo>
                  <a:lnTo>
                    <a:pt x="1445" y="1278"/>
                  </a:lnTo>
                  <a:lnTo>
                    <a:pt x="1538" y="1251"/>
                  </a:lnTo>
                  <a:lnTo>
                    <a:pt x="1557" y="1152"/>
                  </a:lnTo>
                  <a:lnTo>
                    <a:pt x="1584" y="1060"/>
                  </a:lnTo>
                  <a:lnTo>
                    <a:pt x="1617" y="968"/>
                  </a:lnTo>
                  <a:lnTo>
                    <a:pt x="1650" y="882"/>
                  </a:lnTo>
                  <a:lnTo>
                    <a:pt x="1597" y="909"/>
                  </a:lnTo>
                  <a:lnTo>
                    <a:pt x="1538" y="929"/>
                  </a:lnTo>
                  <a:lnTo>
                    <a:pt x="1478" y="948"/>
                  </a:lnTo>
                  <a:lnTo>
                    <a:pt x="1412" y="961"/>
                  </a:lnTo>
                  <a:lnTo>
                    <a:pt x="1353" y="975"/>
                  </a:lnTo>
                  <a:lnTo>
                    <a:pt x="1287" y="988"/>
                  </a:lnTo>
                  <a:lnTo>
                    <a:pt x="1227" y="988"/>
                  </a:lnTo>
                  <a:lnTo>
                    <a:pt x="1161" y="994"/>
                  </a:lnTo>
                  <a:lnTo>
                    <a:pt x="1049" y="988"/>
                  </a:lnTo>
                  <a:lnTo>
                    <a:pt x="944" y="975"/>
                  </a:lnTo>
                  <a:lnTo>
                    <a:pt x="845" y="948"/>
                  </a:lnTo>
                  <a:lnTo>
                    <a:pt x="746" y="915"/>
                  </a:lnTo>
                  <a:lnTo>
                    <a:pt x="653" y="876"/>
                  </a:lnTo>
                  <a:lnTo>
                    <a:pt x="561" y="823"/>
                  </a:lnTo>
                  <a:lnTo>
                    <a:pt x="475" y="770"/>
                  </a:lnTo>
                  <a:lnTo>
                    <a:pt x="396" y="705"/>
                  </a:lnTo>
                  <a:lnTo>
                    <a:pt x="323" y="639"/>
                  </a:lnTo>
                  <a:lnTo>
                    <a:pt x="257" y="560"/>
                  </a:lnTo>
                  <a:lnTo>
                    <a:pt x="198" y="481"/>
                  </a:lnTo>
                  <a:lnTo>
                    <a:pt x="145" y="389"/>
                  </a:lnTo>
                  <a:lnTo>
                    <a:pt x="99" y="296"/>
                  </a:lnTo>
                  <a:lnTo>
                    <a:pt x="59" y="204"/>
                  </a:lnTo>
                  <a:lnTo>
                    <a:pt x="33" y="105"/>
                  </a:lnTo>
                  <a:lnTo>
                    <a:pt x="13" y="0"/>
                  </a:lnTo>
                  <a:lnTo>
                    <a:pt x="6" y="79"/>
                  </a:lnTo>
                  <a:lnTo>
                    <a:pt x="0" y="165"/>
                  </a:lnTo>
                  <a:lnTo>
                    <a:pt x="6" y="283"/>
                  </a:lnTo>
                  <a:lnTo>
                    <a:pt x="26" y="395"/>
                  </a:lnTo>
                  <a:lnTo>
                    <a:pt x="53" y="507"/>
                  </a:lnTo>
                  <a:lnTo>
                    <a:pt x="92" y="612"/>
                  </a:lnTo>
                  <a:lnTo>
                    <a:pt x="138" y="711"/>
                  </a:lnTo>
                  <a:lnTo>
                    <a:pt x="198" y="810"/>
                  </a:lnTo>
                  <a:lnTo>
                    <a:pt x="264" y="896"/>
                  </a:lnTo>
                  <a:lnTo>
                    <a:pt x="343" y="981"/>
                  </a:lnTo>
                  <a:lnTo>
                    <a:pt x="422" y="1054"/>
                  </a:lnTo>
                  <a:lnTo>
                    <a:pt x="515" y="1119"/>
                  </a:lnTo>
                  <a:lnTo>
                    <a:pt x="607" y="1179"/>
                  </a:lnTo>
                  <a:lnTo>
                    <a:pt x="713" y="1225"/>
                  </a:lnTo>
                  <a:lnTo>
                    <a:pt x="818" y="1264"/>
                  </a:lnTo>
                  <a:lnTo>
                    <a:pt x="924" y="1291"/>
                  </a:lnTo>
                  <a:lnTo>
                    <a:pt x="1043" y="1310"/>
                  </a:lnTo>
                  <a:lnTo>
                    <a:pt x="1161" y="1317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auto">
            <a:xfrm>
              <a:off x="9325" y="9687"/>
              <a:ext cx="1161" cy="770"/>
            </a:xfrm>
            <a:custGeom>
              <a:avLst/>
              <a:gdLst/>
              <a:ahLst/>
              <a:cxnLst>
                <a:cxn ang="0">
                  <a:pos x="534" y="388"/>
                </a:cxn>
                <a:cxn ang="0">
                  <a:pos x="442" y="375"/>
                </a:cxn>
                <a:cxn ang="0">
                  <a:pos x="356" y="342"/>
                </a:cxn>
                <a:cxn ang="0">
                  <a:pos x="277" y="303"/>
                </a:cxn>
                <a:cxn ang="0">
                  <a:pos x="178" y="223"/>
                </a:cxn>
                <a:cxn ang="0">
                  <a:pos x="92" y="118"/>
                </a:cxn>
                <a:cxn ang="0">
                  <a:pos x="52" y="46"/>
                </a:cxn>
                <a:cxn ang="0">
                  <a:pos x="19" y="46"/>
                </a:cxn>
                <a:cxn ang="0">
                  <a:pos x="0" y="144"/>
                </a:cxn>
                <a:cxn ang="0">
                  <a:pos x="0" y="250"/>
                </a:cxn>
                <a:cxn ang="0">
                  <a:pos x="26" y="368"/>
                </a:cxn>
                <a:cxn ang="0">
                  <a:pos x="72" y="467"/>
                </a:cxn>
                <a:cxn ang="0">
                  <a:pos x="132" y="559"/>
                </a:cxn>
                <a:cxn ang="0">
                  <a:pos x="211" y="638"/>
                </a:cxn>
                <a:cxn ang="0">
                  <a:pos x="303" y="704"/>
                </a:cxn>
                <a:cxn ang="0">
                  <a:pos x="409" y="744"/>
                </a:cxn>
                <a:cxn ang="0">
                  <a:pos x="521" y="770"/>
                </a:cxn>
                <a:cxn ang="0">
                  <a:pos x="640" y="770"/>
                </a:cxn>
                <a:cxn ang="0">
                  <a:pos x="759" y="744"/>
                </a:cxn>
                <a:cxn ang="0">
                  <a:pos x="858" y="704"/>
                </a:cxn>
                <a:cxn ang="0">
                  <a:pos x="950" y="638"/>
                </a:cxn>
                <a:cxn ang="0">
                  <a:pos x="1029" y="559"/>
                </a:cxn>
                <a:cxn ang="0">
                  <a:pos x="1095" y="467"/>
                </a:cxn>
                <a:cxn ang="0">
                  <a:pos x="1135" y="362"/>
                </a:cxn>
                <a:cxn ang="0">
                  <a:pos x="1161" y="250"/>
                </a:cxn>
                <a:cxn ang="0">
                  <a:pos x="1161" y="138"/>
                </a:cxn>
                <a:cxn ang="0">
                  <a:pos x="1141" y="46"/>
                </a:cxn>
                <a:cxn ang="0">
                  <a:pos x="1108" y="39"/>
                </a:cxn>
                <a:cxn ang="0">
                  <a:pos x="1069" y="118"/>
                </a:cxn>
                <a:cxn ang="0">
                  <a:pos x="990" y="223"/>
                </a:cxn>
                <a:cxn ang="0">
                  <a:pos x="884" y="303"/>
                </a:cxn>
                <a:cxn ang="0">
                  <a:pos x="805" y="342"/>
                </a:cxn>
                <a:cxn ang="0">
                  <a:pos x="719" y="375"/>
                </a:cxn>
                <a:cxn ang="0">
                  <a:pos x="627" y="388"/>
                </a:cxn>
              </a:cxnLst>
              <a:rect l="0" t="0" r="r" b="b"/>
              <a:pathLst>
                <a:path w="1161" h="770">
                  <a:moveTo>
                    <a:pt x="580" y="388"/>
                  </a:moveTo>
                  <a:lnTo>
                    <a:pt x="534" y="388"/>
                  </a:lnTo>
                  <a:lnTo>
                    <a:pt x="488" y="382"/>
                  </a:lnTo>
                  <a:lnTo>
                    <a:pt x="442" y="375"/>
                  </a:lnTo>
                  <a:lnTo>
                    <a:pt x="402" y="362"/>
                  </a:lnTo>
                  <a:lnTo>
                    <a:pt x="356" y="342"/>
                  </a:lnTo>
                  <a:lnTo>
                    <a:pt x="316" y="329"/>
                  </a:lnTo>
                  <a:lnTo>
                    <a:pt x="277" y="303"/>
                  </a:lnTo>
                  <a:lnTo>
                    <a:pt x="244" y="283"/>
                  </a:lnTo>
                  <a:lnTo>
                    <a:pt x="178" y="223"/>
                  </a:lnTo>
                  <a:lnTo>
                    <a:pt x="118" y="158"/>
                  </a:lnTo>
                  <a:lnTo>
                    <a:pt x="92" y="118"/>
                  </a:lnTo>
                  <a:lnTo>
                    <a:pt x="72" y="85"/>
                  </a:lnTo>
                  <a:lnTo>
                    <a:pt x="52" y="46"/>
                  </a:lnTo>
                  <a:lnTo>
                    <a:pt x="33" y="0"/>
                  </a:lnTo>
                  <a:lnTo>
                    <a:pt x="19" y="46"/>
                  </a:lnTo>
                  <a:lnTo>
                    <a:pt x="6" y="92"/>
                  </a:lnTo>
                  <a:lnTo>
                    <a:pt x="0" y="144"/>
                  </a:lnTo>
                  <a:lnTo>
                    <a:pt x="0" y="191"/>
                  </a:lnTo>
                  <a:lnTo>
                    <a:pt x="0" y="250"/>
                  </a:lnTo>
                  <a:lnTo>
                    <a:pt x="13" y="309"/>
                  </a:lnTo>
                  <a:lnTo>
                    <a:pt x="26" y="368"/>
                  </a:lnTo>
                  <a:lnTo>
                    <a:pt x="46" y="421"/>
                  </a:lnTo>
                  <a:lnTo>
                    <a:pt x="72" y="467"/>
                  </a:lnTo>
                  <a:lnTo>
                    <a:pt x="99" y="520"/>
                  </a:lnTo>
                  <a:lnTo>
                    <a:pt x="132" y="559"/>
                  </a:lnTo>
                  <a:lnTo>
                    <a:pt x="171" y="605"/>
                  </a:lnTo>
                  <a:lnTo>
                    <a:pt x="211" y="638"/>
                  </a:lnTo>
                  <a:lnTo>
                    <a:pt x="257" y="671"/>
                  </a:lnTo>
                  <a:lnTo>
                    <a:pt x="303" y="704"/>
                  </a:lnTo>
                  <a:lnTo>
                    <a:pt x="356" y="724"/>
                  </a:lnTo>
                  <a:lnTo>
                    <a:pt x="409" y="744"/>
                  </a:lnTo>
                  <a:lnTo>
                    <a:pt x="468" y="763"/>
                  </a:lnTo>
                  <a:lnTo>
                    <a:pt x="521" y="770"/>
                  </a:lnTo>
                  <a:lnTo>
                    <a:pt x="580" y="770"/>
                  </a:lnTo>
                  <a:lnTo>
                    <a:pt x="640" y="770"/>
                  </a:lnTo>
                  <a:lnTo>
                    <a:pt x="699" y="757"/>
                  </a:lnTo>
                  <a:lnTo>
                    <a:pt x="759" y="744"/>
                  </a:lnTo>
                  <a:lnTo>
                    <a:pt x="811" y="724"/>
                  </a:lnTo>
                  <a:lnTo>
                    <a:pt x="858" y="704"/>
                  </a:lnTo>
                  <a:lnTo>
                    <a:pt x="910" y="671"/>
                  </a:lnTo>
                  <a:lnTo>
                    <a:pt x="950" y="638"/>
                  </a:lnTo>
                  <a:lnTo>
                    <a:pt x="996" y="599"/>
                  </a:lnTo>
                  <a:lnTo>
                    <a:pt x="1029" y="559"/>
                  </a:lnTo>
                  <a:lnTo>
                    <a:pt x="1062" y="513"/>
                  </a:lnTo>
                  <a:lnTo>
                    <a:pt x="1095" y="467"/>
                  </a:lnTo>
                  <a:lnTo>
                    <a:pt x="1115" y="414"/>
                  </a:lnTo>
                  <a:lnTo>
                    <a:pt x="1135" y="362"/>
                  </a:lnTo>
                  <a:lnTo>
                    <a:pt x="1155" y="309"/>
                  </a:lnTo>
                  <a:lnTo>
                    <a:pt x="1161" y="250"/>
                  </a:lnTo>
                  <a:lnTo>
                    <a:pt x="1161" y="191"/>
                  </a:lnTo>
                  <a:lnTo>
                    <a:pt x="1161" y="138"/>
                  </a:lnTo>
                  <a:lnTo>
                    <a:pt x="1155" y="92"/>
                  </a:lnTo>
                  <a:lnTo>
                    <a:pt x="1141" y="46"/>
                  </a:lnTo>
                  <a:lnTo>
                    <a:pt x="1128" y="0"/>
                  </a:lnTo>
                  <a:lnTo>
                    <a:pt x="1108" y="39"/>
                  </a:lnTo>
                  <a:lnTo>
                    <a:pt x="1089" y="79"/>
                  </a:lnTo>
                  <a:lnTo>
                    <a:pt x="1069" y="118"/>
                  </a:lnTo>
                  <a:lnTo>
                    <a:pt x="1042" y="158"/>
                  </a:lnTo>
                  <a:lnTo>
                    <a:pt x="990" y="223"/>
                  </a:lnTo>
                  <a:lnTo>
                    <a:pt x="917" y="276"/>
                  </a:lnTo>
                  <a:lnTo>
                    <a:pt x="884" y="303"/>
                  </a:lnTo>
                  <a:lnTo>
                    <a:pt x="844" y="322"/>
                  </a:lnTo>
                  <a:lnTo>
                    <a:pt x="805" y="342"/>
                  </a:lnTo>
                  <a:lnTo>
                    <a:pt x="765" y="362"/>
                  </a:lnTo>
                  <a:lnTo>
                    <a:pt x="719" y="375"/>
                  </a:lnTo>
                  <a:lnTo>
                    <a:pt x="673" y="382"/>
                  </a:lnTo>
                  <a:lnTo>
                    <a:pt x="627" y="388"/>
                  </a:lnTo>
                  <a:lnTo>
                    <a:pt x="580" y="388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auto">
            <a:xfrm>
              <a:off x="9443" y="9687"/>
              <a:ext cx="1822" cy="1547"/>
            </a:xfrm>
            <a:custGeom>
              <a:avLst/>
              <a:gdLst/>
              <a:ahLst/>
              <a:cxnLst>
                <a:cxn ang="0">
                  <a:pos x="1822" y="191"/>
                </a:cxn>
                <a:cxn ang="0">
                  <a:pos x="1822" y="92"/>
                </a:cxn>
                <a:cxn ang="0">
                  <a:pos x="1809" y="0"/>
                </a:cxn>
                <a:cxn ang="0">
                  <a:pos x="1789" y="112"/>
                </a:cxn>
                <a:cxn ang="0">
                  <a:pos x="1756" y="223"/>
                </a:cxn>
                <a:cxn ang="0">
                  <a:pos x="1717" y="329"/>
                </a:cxn>
                <a:cxn ang="0">
                  <a:pos x="1670" y="434"/>
                </a:cxn>
                <a:cxn ang="0">
                  <a:pos x="1611" y="533"/>
                </a:cxn>
                <a:cxn ang="0">
                  <a:pos x="1545" y="625"/>
                </a:cxn>
                <a:cxn ang="0">
                  <a:pos x="1479" y="711"/>
                </a:cxn>
                <a:cxn ang="0">
                  <a:pos x="1400" y="790"/>
                </a:cxn>
                <a:cxn ang="0">
                  <a:pos x="1314" y="869"/>
                </a:cxn>
                <a:cxn ang="0">
                  <a:pos x="1221" y="935"/>
                </a:cxn>
                <a:cxn ang="0">
                  <a:pos x="1122" y="994"/>
                </a:cxn>
                <a:cxn ang="0">
                  <a:pos x="1023" y="1047"/>
                </a:cxn>
                <a:cxn ang="0">
                  <a:pos x="918" y="1086"/>
                </a:cxn>
                <a:cxn ang="0">
                  <a:pos x="806" y="1119"/>
                </a:cxn>
                <a:cxn ang="0">
                  <a:pos x="693" y="1145"/>
                </a:cxn>
                <a:cxn ang="0">
                  <a:pos x="575" y="1159"/>
                </a:cxn>
                <a:cxn ang="0">
                  <a:pos x="522" y="1165"/>
                </a:cxn>
                <a:cxn ang="0">
                  <a:pos x="462" y="1165"/>
                </a:cxn>
                <a:cxn ang="0">
                  <a:pos x="410" y="1165"/>
                </a:cxn>
                <a:cxn ang="0">
                  <a:pos x="357" y="1159"/>
                </a:cxn>
                <a:cxn ang="0">
                  <a:pos x="264" y="1152"/>
                </a:cxn>
                <a:cxn ang="0">
                  <a:pos x="172" y="1132"/>
                </a:cxn>
                <a:cxn ang="0">
                  <a:pos x="86" y="1112"/>
                </a:cxn>
                <a:cxn ang="0">
                  <a:pos x="0" y="1086"/>
                </a:cxn>
                <a:cxn ang="0">
                  <a:pos x="40" y="1185"/>
                </a:cxn>
                <a:cxn ang="0">
                  <a:pos x="80" y="1290"/>
                </a:cxn>
                <a:cxn ang="0">
                  <a:pos x="113" y="1402"/>
                </a:cxn>
                <a:cxn ang="0">
                  <a:pos x="139" y="1508"/>
                </a:cxn>
                <a:cxn ang="0">
                  <a:pos x="218" y="1527"/>
                </a:cxn>
                <a:cxn ang="0">
                  <a:pos x="297" y="1541"/>
                </a:cxn>
                <a:cxn ang="0">
                  <a:pos x="383" y="1547"/>
                </a:cxn>
                <a:cxn ang="0">
                  <a:pos x="469" y="1547"/>
                </a:cxn>
                <a:cxn ang="0">
                  <a:pos x="535" y="1547"/>
                </a:cxn>
                <a:cxn ang="0">
                  <a:pos x="608" y="1541"/>
                </a:cxn>
                <a:cxn ang="0">
                  <a:pos x="674" y="1534"/>
                </a:cxn>
                <a:cxn ang="0">
                  <a:pos x="740" y="1521"/>
                </a:cxn>
                <a:cxn ang="0">
                  <a:pos x="806" y="1508"/>
                </a:cxn>
                <a:cxn ang="0">
                  <a:pos x="872" y="1488"/>
                </a:cxn>
                <a:cxn ang="0">
                  <a:pos x="931" y="1468"/>
                </a:cxn>
                <a:cxn ang="0">
                  <a:pos x="997" y="1442"/>
                </a:cxn>
                <a:cxn ang="0">
                  <a:pos x="1116" y="1382"/>
                </a:cxn>
                <a:cxn ang="0">
                  <a:pos x="1228" y="1317"/>
                </a:cxn>
                <a:cxn ang="0">
                  <a:pos x="1334" y="1238"/>
                </a:cxn>
                <a:cxn ang="0">
                  <a:pos x="1426" y="1152"/>
                </a:cxn>
                <a:cxn ang="0">
                  <a:pos x="1518" y="1053"/>
                </a:cxn>
                <a:cxn ang="0">
                  <a:pos x="1591" y="948"/>
                </a:cxn>
                <a:cxn ang="0">
                  <a:pos x="1664" y="836"/>
                </a:cxn>
                <a:cxn ang="0">
                  <a:pos x="1717" y="717"/>
                </a:cxn>
                <a:cxn ang="0">
                  <a:pos x="1743" y="658"/>
                </a:cxn>
                <a:cxn ang="0">
                  <a:pos x="1763" y="592"/>
                </a:cxn>
                <a:cxn ang="0">
                  <a:pos x="1783" y="526"/>
                </a:cxn>
                <a:cxn ang="0">
                  <a:pos x="1796" y="461"/>
                </a:cxn>
                <a:cxn ang="0">
                  <a:pos x="1809" y="395"/>
                </a:cxn>
                <a:cxn ang="0">
                  <a:pos x="1816" y="329"/>
                </a:cxn>
                <a:cxn ang="0">
                  <a:pos x="1822" y="256"/>
                </a:cxn>
                <a:cxn ang="0">
                  <a:pos x="1822" y="191"/>
                </a:cxn>
              </a:cxnLst>
              <a:rect l="0" t="0" r="r" b="b"/>
              <a:pathLst>
                <a:path w="1822" h="1547">
                  <a:moveTo>
                    <a:pt x="1822" y="191"/>
                  </a:moveTo>
                  <a:lnTo>
                    <a:pt x="1822" y="92"/>
                  </a:lnTo>
                  <a:lnTo>
                    <a:pt x="1809" y="0"/>
                  </a:lnTo>
                  <a:lnTo>
                    <a:pt x="1789" y="112"/>
                  </a:lnTo>
                  <a:lnTo>
                    <a:pt x="1756" y="223"/>
                  </a:lnTo>
                  <a:lnTo>
                    <a:pt x="1717" y="329"/>
                  </a:lnTo>
                  <a:lnTo>
                    <a:pt x="1670" y="434"/>
                  </a:lnTo>
                  <a:lnTo>
                    <a:pt x="1611" y="533"/>
                  </a:lnTo>
                  <a:lnTo>
                    <a:pt x="1545" y="625"/>
                  </a:lnTo>
                  <a:lnTo>
                    <a:pt x="1479" y="711"/>
                  </a:lnTo>
                  <a:lnTo>
                    <a:pt x="1400" y="790"/>
                  </a:lnTo>
                  <a:lnTo>
                    <a:pt x="1314" y="869"/>
                  </a:lnTo>
                  <a:lnTo>
                    <a:pt x="1221" y="935"/>
                  </a:lnTo>
                  <a:lnTo>
                    <a:pt x="1122" y="994"/>
                  </a:lnTo>
                  <a:lnTo>
                    <a:pt x="1023" y="1047"/>
                  </a:lnTo>
                  <a:lnTo>
                    <a:pt x="918" y="1086"/>
                  </a:lnTo>
                  <a:lnTo>
                    <a:pt x="806" y="1119"/>
                  </a:lnTo>
                  <a:lnTo>
                    <a:pt x="693" y="1145"/>
                  </a:lnTo>
                  <a:lnTo>
                    <a:pt x="575" y="1159"/>
                  </a:lnTo>
                  <a:lnTo>
                    <a:pt x="522" y="1165"/>
                  </a:lnTo>
                  <a:lnTo>
                    <a:pt x="462" y="1165"/>
                  </a:lnTo>
                  <a:lnTo>
                    <a:pt x="410" y="1165"/>
                  </a:lnTo>
                  <a:lnTo>
                    <a:pt x="357" y="1159"/>
                  </a:lnTo>
                  <a:lnTo>
                    <a:pt x="264" y="1152"/>
                  </a:lnTo>
                  <a:lnTo>
                    <a:pt x="172" y="1132"/>
                  </a:lnTo>
                  <a:lnTo>
                    <a:pt x="86" y="1112"/>
                  </a:lnTo>
                  <a:lnTo>
                    <a:pt x="0" y="1086"/>
                  </a:lnTo>
                  <a:lnTo>
                    <a:pt x="40" y="1185"/>
                  </a:lnTo>
                  <a:lnTo>
                    <a:pt x="80" y="1290"/>
                  </a:lnTo>
                  <a:lnTo>
                    <a:pt x="113" y="1402"/>
                  </a:lnTo>
                  <a:lnTo>
                    <a:pt x="139" y="1508"/>
                  </a:lnTo>
                  <a:lnTo>
                    <a:pt x="218" y="1527"/>
                  </a:lnTo>
                  <a:lnTo>
                    <a:pt x="297" y="1541"/>
                  </a:lnTo>
                  <a:lnTo>
                    <a:pt x="383" y="1547"/>
                  </a:lnTo>
                  <a:lnTo>
                    <a:pt x="469" y="1547"/>
                  </a:lnTo>
                  <a:lnTo>
                    <a:pt x="535" y="1547"/>
                  </a:lnTo>
                  <a:lnTo>
                    <a:pt x="608" y="1541"/>
                  </a:lnTo>
                  <a:lnTo>
                    <a:pt x="674" y="1534"/>
                  </a:lnTo>
                  <a:lnTo>
                    <a:pt x="740" y="1521"/>
                  </a:lnTo>
                  <a:lnTo>
                    <a:pt x="806" y="1508"/>
                  </a:lnTo>
                  <a:lnTo>
                    <a:pt x="872" y="1488"/>
                  </a:lnTo>
                  <a:lnTo>
                    <a:pt x="931" y="1468"/>
                  </a:lnTo>
                  <a:lnTo>
                    <a:pt x="997" y="1442"/>
                  </a:lnTo>
                  <a:lnTo>
                    <a:pt x="1116" y="1382"/>
                  </a:lnTo>
                  <a:lnTo>
                    <a:pt x="1228" y="1317"/>
                  </a:lnTo>
                  <a:lnTo>
                    <a:pt x="1334" y="1238"/>
                  </a:lnTo>
                  <a:lnTo>
                    <a:pt x="1426" y="1152"/>
                  </a:lnTo>
                  <a:lnTo>
                    <a:pt x="1518" y="1053"/>
                  </a:lnTo>
                  <a:lnTo>
                    <a:pt x="1591" y="948"/>
                  </a:lnTo>
                  <a:lnTo>
                    <a:pt x="1664" y="836"/>
                  </a:lnTo>
                  <a:lnTo>
                    <a:pt x="1717" y="717"/>
                  </a:lnTo>
                  <a:lnTo>
                    <a:pt x="1743" y="658"/>
                  </a:lnTo>
                  <a:lnTo>
                    <a:pt x="1763" y="592"/>
                  </a:lnTo>
                  <a:lnTo>
                    <a:pt x="1783" y="526"/>
                  </a:lnTo>
                  <a:lnTo>
                    <a:pt x="1796" y="461"/>
                  </a:lnTo>
                  <a:lnTo>
                    <a:pt x="1809" y="395"/>
                  </a:lnTo>
                  <a:lnTo>
                    <a:pt x="1816" y="329"/>
                  </a:lnTo>
                  <a:lnTo>
                    <a:pt x="1822" y="256"/>
                  </a:lnTo>
                  <a:lnTo>
                    <a:pt x="1822" y="19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auto">
            <a:xfrm>
              <a:off x="8929" y="8521"/>
              <a:ext cx="1953" cy="1166"/>
            </a:xfrm>
            <a:custGeom>
              <a:avLst/>
              <a:gdLst/>
              <a:ahLst/>
              <a:cxnLst>
                <a:cxn ang="0">
                  <a:pos x="1947" y="1067"/>
                </a:cxn>
                <a:cxn ang="0">
                  <a:pos x="1953" y="882"/>
                </a:cxn>
                <a:cxn ang="0">
                  <a:pos x="1914" y="698"/>
                </a:cxn>
                <a:cxn ang="0">
                  <a:pos x="1848" y="533"/>
                </a:cxn>
                <a:cxn ang="0">
                  <a:pos x="1755" y="389"/>
                </a:cxn>
                <a:cxn ang="0">
                  <a:pos x="1643" y="257"/>
                </a:cxn>
                <a:cxn ang="0">
                  <a:pos x="1504" y="151"/>
                </a:cxn>
                <a:cxn ang="0">
                  <a:pos x="1346" y="72"/>
                </a:cxn>
                <a:cxn ang="0">
                  <a:pos x="1174" y="20"/>
                </a:cxn>
                <a:cxn ang="0">
                  <a:pos x="1029" y="0"/>
                </a:cxn>
                <a:cxn ang="0">
                  <a:pos x="924" y="0"/>
                </a:cxn>
                <a:cxn ang="0">
                  <a:pos x="778" y="20"/>
                </a:cxn>
                <a:cxn ang="0">
                  <a:pos x="607" y="72"/>
                </a:cxn>
                <a:cxn ang="0">
                  <a:pos x="448" y="151"/>
                </a:cxn>
                <a:cxn ang="0">
                  <a:pos x="310" y="263"/>
                </a:cxn>
                <a:cxn ang="0">
                  <a:pos x="191" y="389"/>
                </a:cxn>
                <a:cxn ang="0">
                  <a:pos x="99" y="540"/>
                </a:cxn>
                <a:cxn ang="0">
                  <a:pos x="39" y="705"/>
                </a:cxn>
                <a:cxn ang="0">
                  <a:pos x="6" y="882"/>
                </a:cxn>
                <a:cxn ang="0">
                  <a:pos x="6" y="1073"/>
                </a:cxn>
                <a:cxn ang="0">
                  <a:pos x="39" y="1087"/>
                </a:cxn>
                <a:cxn ang="0">
                  <a:pos x="99" y="929"/>
                </a:cxn>
                <a:cxn ang="0">
                  <a:pos x="184" y="790"/>
                </a:cxn>
                <a:cxn ang="0">
                  <a:pos x="290" y="665"/>
                </a:cxn>
                <a:cxn ang="0">
                  <a:pos x="415" y="560"/>
                </a:cxn>
                <a:cxn ang="0">
                  <a:pos x="561" y="474"/>
                </a:cxn>
                <a:cxn ang="0">
                  <a:pos x="719" y="415"/>
                </a:cxn>
                <a:cxn ang="0">
                  <a:pos x="891" y="389"/>
                </a:cxn>
                <a:cxn ang="0">
                  <a:pos x="1062" y="389"/>
                </a:cxn>
                <a:cxn ang="0">
                  <a:pos x="1234" y="415"/>
                </a:cxn>
                <a:cxn ang="0">
                  <a:pos x="1392" y="474"/>
                </a:cxn>
                <a:cxn ang="0">
                  <a:pos x="1531" y="553"/>
                </a:cxn>
                <a:cxn ang="0">
                  <a:pos x="1663" y="659"/>
                </a:cxn>
                <a:cxn ang="0">
                  <a:pos x="1768" y="784"/>
                </a:cxn>
                <a:cxn ang="0">
                  <a:pos x="1854" y="929"/>
                </a:cxn>
                <a:cxn ang="0">
                  <a:pos x="1914" y="1080"/>
                </a:cxn>
              </a:cxnLst>
              <a:rect l="0" t="0" r="r" b="b"/>
              <a:pathLst>
                <a:path w="1953" h="1166">
                  <a:moveTo>
                    <a:pt x="1933" y="1166"/>
                  </a:moveTo>
                  <a:lnTo>
                    <a:pt x="1947" y="1067"/>
                  </a:lnTo>
                  <a:lnTo>
                    <a:pt x="1953" y="975"/>
                  </a:lnTo>
                  <a:lnTo>
                    <a:pt x="1953" y="882"/>
                  </a:lnTo>
                  <a:lnTo>
                    <a:pt x="1940" y="790"/>
                  </a:lnTo>
                  <a:lnTo>
                    <a:pt x="1914" y="698"/>
                  </a:lnTo>
                  <a:lnTo>
                    <a:pt x="1887" y="619"/>
                  </a:lnTo>
                  <a:lnTo>
                    <a:pt x="1848" y="533"/>
                  </a:lnTo>
                  <a:lnTo>
                    <a:pt x="1808" y="461"/>
                  </a:lnTo>
                  <a:lnTo>
                    <a:pt x="1755" y="389"/>
                  </a:lnTo>
                  <a:lnTo>
                    <a:pt x="1702" y="323"/>
                  </a:lnTo>
                  <a:lnTo>
                    <a:pt x="1643" y="257"/>
                  </a:lnTo>
                  <a:lnTo>
                    <a:pt x="1570" y="204"/>
                  </a:lnTo>
                  <a:lnTo>
                    <a:pt x="1504" y="151"/>
                  </a:lnTo>
                  <a:lnTo>
                    <a:pt x="1425" y="105"/>
                  </a:lnTo>
                  <a:lnTo>
                    <a:pt x="1346" y="72"/>
                  </a:lnTo>
                  <a:lnTo>
                    <a:pt x="1260" y="40"/>
                  </a:lnTo>
                  <a:lnTo>
                    <a:pt x="1174" y="20"/>
                  </a:lnTo>
                  <a:lnTo>
                    <a:pt x="1082" y="7"/>
                  </a:lnTo>
                  <a:lnTo>
                    <a:pt x="1029" y="0"/>
                  </a:lnTo>
                  <a:lnTo>
                    <a:pt x="976" y="0"/>
                  </a:lnTo>
                  <a:lnTo>
                    <a:pt x="924" y="0"/>
                  </a:lnTo>
                  <a:lnTo>
                    <a:pt x="864" y="7"/>
                  </a:lnTo>
                  <a:lnTo>
                    <a:pt x="778" y="20"/>
                  </a:lnTo>
                  <a:lnTo>
                    <a:pt x="686" y="40"/>
                  </a:lnTo>
                  <a:lnTo>
                    <a:pt x="607" y="72"/>
                  </a:lnTo>
                  <a:lnTo>
                    <a:pt x="528" y="112"/>
                  </a:lnTo>
                  <a:lnTo>
                    <a:pt x="448" y="151"/>
                  </a:lnTo>
                  <a:lnTo>
                    <a:pt x="376" y="204"/>
                  </a:lnTo>
                  <a:lnTo>
                    <a:pt x="310" y="263"/>
                  </a:lnTo>
                  <a:lnTo>
                    <a:pt x="250" y="323"/>
                  </a:lnTo>
                  <a:lnTo>
                    <a:pt x="191" y="389"/>
                  </a:lnTo>
                  <a:lnTo>
                    <a:pt x="145" y="461"/>
                  </a:lnTo>
                  <a:lnTo>
                    <a:pt x="99" y="540"/>
                  </a:lnTo>
                  <a:lnTo>
                    <a:pt x="66" y="619"/>
                  </a:lnTo>
                  <a:lnTo>
                    <a:pt x="39" y="705"/>
                  </a:lnTo>
                  <a:lnTo>
                    <a:pt x="13" y="790"/>
                  </a:lnTo>
                  <a:lnTo>
                    <a:pt x="6" y="882"/>
                  </a:lnTo>
                  <a:lnTo>
                    <a:pt x="0" y="975"/>
                  </a:lnTo>
                  <a:lnTo>
                    <a:pt x="6" y="1073"/>
                  </a:lnTo>
                  <a:lnTo>
                    <a:pt x="19" y="1166"/>
                  </a:lnTo>
                  <a:lnTo>
                    <a:pt x="39" y="1087"/>
                  </a:lnTo>
                  <a:lnTo>
                    <a:pt x="66" y="1008"/>
                  </a:lnTo>
                  <a:lnTo>
                    <a:pt x="99" y="929"/>
                  </a:lnTo>
                  <a:lnTo>
                    <a:pt x="138" y="856"/>
                  </a:lnTo>
                  <a:lnTo>
                    <a:pt x="184" y="790"/>
                  </a:lnTo>
                  <a:lnTo>
                    <a:pt x="237" y="724"/>
                  </a:lnTo>
                  <a:lnTo>
                    <a:pt x="290" y="665"/>
                  </a:lnTo>
                  <a:lnTo>
                    <a:pt x="356" y="606"/>
                  </a:lnTo>
                  <a:lnTo>
                    <a:pt x="415" y="560"/>
                  </a:lnTo>
                  <a:lnTo>
                    <a:pt x="488" y="514"/>
                  </a:lnTo>
                  <a:lnTo>
                    <a:pt x="561" y="474"/>
                  </a:lnTo>
                  <a:lnTo>
                    <a:pt x="640" y="441"/>
                  </a:lnTo>
                  <a:lnTo>
                    <a:pt x="719" y="415"/>
                  </a:lnTo>
                  <a:lnTo>
                    <a:pt x="805" y="395"/>
                  </a:lnTo>
                  <a:lnTo>
                    <a:pt x="891" y="389"/>
                  </a:lnTo>
                  <a:lnTo>
                    <a:pt x="976" y="382"/>
                  </a:lnTo>
                  <a:lnTo>
                    <a:pt x="1062" y="389"/>
                  </a:lnTo>
                  <a:lnTo>
                    <a:pt x="1148" y="395"/>
                  </a:lnTo>
                  <a:lnTo>
                    <a:pt x="1234" y="415"/>
                  </a:lnTo>
                  <a:lnTo>
                    <a:pt x="1313" y="441"/>
                  </a:lnTo>
                  <a:lnTo>
                    <a:pt x="1392" y="474"/>
                  </a:lnTo>
                  <a:lnTo>
                    <a:pt x="1465" y="514"/>
                  </a:lnTo>
                  <a:lnTo>
                    <a:pt x="1531" y="553"/>
                  </a:lnTo>
                  <a:lnTo>
                    <a:pt x="1597" y="606"/>
                  </a:lnTo>
                  <a:lnTo>
                    <a:pt x="1663" y="659"/>
                  </a:lnTo>
                  <a:lnTo>
                    <a:pt x="1716" y="718"/>
                  </a:lnTo>
                  <a:lnTo>
                    <a:pt x="1768" y="784"/>
                  </a:lnTo>
                  <a:lnTo>
                    <a:pt x="1815" y="856"/>
                  </a:lnTo>
                  <a:lnTo>
                    <a:pt x="1854" y="929"/>
                  </a:lnTo>
                  <a:lnTo>
                    <a:pt x="1887" y="1001"/>
                  </a:lnTo>
                  <a:lnTo>
                    <a:pt x="1914" y="1080"/>
                  </a:lnTo>
                  <a:lnTo>
                    <a:pt x="1933" y="1166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auto">
            <a:xfrm>
              <a:off x="7371" y="6967"/>
              <a:ext cx="5069" cy="2713"/>
            </a:xfrm>
            <a:custGeom>
              <a:avLst/>
              <a:gdLst/>
              <a:ahLst/>
              <a:cxnLst>
                <a:cxn ang="0">
                  <a:pos x="2270" y="13"/>
                </a:cxn>
                <a:cxn ang="0">
                  <a:pos x="1894" y="79"/>
                </a:cxn>
                <a:cxn ang="0">
                  <a:pos x="1544" y="197"/>
                </a:cxn>
                <a:cxn ang="0">
                  <a:pos x="1214" y="369"/>
                </a:cxn>
                <a:cxn ang="0">
                  <a:pos x="917" y="579"/>
                </a:cxn>
                <a:cxn ang="0">
                  <a:pos x="653" y="830"/>
                </a:cxn>
                <a:cxn ang="0">
                  <a:pos x="429" y="1119"/>
                </a:cxn>
                <a:cxn ang="0">
                  <a:pos x="244" y="1435"/>
                </a:cxn>
                <a:cxn ang="0">
                  <a:pos x="112" y="1778"/>
                </a:cxn>
                <a:cxn ang="0">
                  <a:pos x="26" y="2147"/>
                </a:cxn>
                <a:cxn ang="0">
                  <a:pos x="0" y="2529"/>
                </a:cxn>
                <a:cxn ang="0">
                  <a:pos x="53" y="2417"/>
                </a:cxn>
                <a:cxn ang="0">
                  <a:pos x="138" y="2087"/>
                </a:cxn>
                <a:cxn ang="0">
                  <a:pos x="270" y="1778"/>
                </a:cxn>
                <a:cxn ang="0">
                  <a:pos x="435" y="1495"/>
                </a:cxn>
                <a:cxn ang="0">
                  <a:pos x="640" y="1231"/>
                </a:cxn>
                <a:cxn ang="0">
                  <a:pos x="878" y="1001"/>
                </a:cxn>
                <a:cxn ang="0">
                  <a:pos x="1135" y="803"/>
                </a:cxn>
                <a:cxn ang="0">
                  <a:pos x="1426" y="639"/>
                </a:cxn>
                <a:cxn ang="0">
                  <a:pos x="1736" y="507"/>
                </a:cxn>
                <a:cxn ang="0">
                  <a:pos x="2066" y="421"/>
                </a:cxn>
                <a:cxn ang="0">
                  <a:pos x="2416" y="382"/>
                </a:cxn>
                <a:cxn ang="0">
                  <a:pos x="2779" y="395"/>
                </a:cxn>
                <a:cxn ang="0">
                  <a:pos x="3135" y="454"/>
                </a:cxn>
                <a:cxn ang="0">
                  <a:pos x="3478" y="560"/>
                </a:cxn>
                <a:cxn ang="0">
                  <a:pos x="3795" y="711"/>
                </a:cxn>
                <a:cxn ang="0">
                  <a:pos x="4086" y="909"/>
                </a:cxn>
                <a:cxn ang="0">
                  <a:pos x="4343" y="1139"/>
                </a:cxn>
                <a:cxn ang="0">
                  <a:pos x="4567" y="1403"/>
                </a:cxn>
                <a:cxn ang="0">
                  <a:pos x="4759" y="1692"/>
                </a:cxn>
                <a:cxn ang="0">
                  <a:pos x="4911" y="2015"/>
                </a:cxn>
                <a:cxn ang="0">
                  <a:pos x="5010" y="2357"/>
                </a:cxn>
                <a:cxn ang="0">
                  <a:pos x="5062" y="2713"/>
                </a:cxn>
                <a:cxn ang="0">
                  <a:pos x="5069" y="2390"/>
                </a:cxn>
                <a:cxn ang="0">
                  <a:pos x="5016" y="2015"/>
                </a:cxn>
                <a:cxn ang="0">
                  <a:pos x="4917" y="1653"/>
                </a:cxn>
                <a:cxn ang="0">
                  <a:pos x="4765" y="1317"/>
                </a:cxn>
                <a:cxn ang="0">
                  <a:pos x="4567" y="1007"/>
                </a:cxn>
                <a:cxn ang="0">
                  <a:pos x="4323" y="737"/>
                </a:cxn>
                <a:cxn ang="0">
                  <a:pos x="4046" y="500"/>
                </a:cxn>
                <a:cxn ang="0">
                  <a:pos x="3742" y="303"/>
                </a:cxn>
                <a:cxn ang="0">
                  <a:pos x="3399" y="151"/>
                </a:cxn>
                <a:cxn ang="0">
                  <a:pos x="3043" y="46"/>
                </a:cxn>
                <a:cxn ang="0">
                  <a:pos x="2660" y="0"/>
                </a:cxn>
              </a:cxnLst>
              <a:rect l="0" t="0" r="r" b="b"/>
              <a:pathLst>
                <a:path w="5069" h="2713">
                  <a:moveTo>
                    <a:pt x="2528" y="0"/>
                  </a:moveTo>
                  <a:lnTo>
                    <a:pt x="2402" y="0"/>
                  </a:lnTo>
                  <a:lnTo>
                    <a:pt x="2270" y="13"/>
                  </a:lnTo>
                  <a:lnTo>
                    <a:pt x="2145" y="26"/>
                  </a:lnTo>
                  <a:lnTo>
                    <a:pt x="2020" y="46"/>
                  </a:lnTo>
                  <a:lnTo>
                    <a:pt x="1894" y="79"/>
                  </a:lnTo>
                  <a:lnTo>
                    <a:pt x="1775" y="112"/>
                  </a:lnTo>
                  <a:lnTo>
                    <a:pt x="1657" y="151"/>
                  </a:lnTo>
                  <a:lnTo>
                    <a:pt x="1544" y="197"/>
                  </a:lnTo>
                  <a:lnTo>
                    <a:pt x="1432" y="250"/>
                  </a:lnTo>
                  <a:lnTo>
                    <a:pt x="1320" y="303"/>
                  </a:lnTo>
                  <a:lnTo>
                    <a:pt x="1214" y="369"/>
                  </a:lnTo>
                  <a:lnTo>
                    <a:pt x="1115" y="435"/>
                  </a:lnTo>
                  <a:lnTo>
                    <a:pt x="1016" y="500"/>
                  </a:lnTo>
                  <a:lnTo>
                    <a:pt x="917" y="579"/>
                  </a:lnTo>
                  <a:lnTo>
                    <a:pt x="825" y="658"/>
                  </a:lnTo>
                  <a:lnTo>
                    <a:pt x="739" y="744"/>
                  </a:lnTo>
                  <a:lnTo>
                    <a:pt x="653" y="830"/>
                  </a:lnTo>
                  <a:lnTo>
                    <a:pt x="574" y="922"/>
                  </a:lnTo>
                  <a:lnTo>
                    <a:pt x="501" y="1021"/>
                  </a:lnTo>
                  <a:lnTo>
                    <a:pt x="429" y="1119"/>
                  </a:lnTo>
                  <a:lnTo>
                    <a:pt x="363" y="1218"/>
                  </a:lnTo>
                  <a:lnTo>
                    <a:pt x="303" y="1324"/>
                  </a:lnTo>
                  <a:lnTo>
                    <a:pt x="244" y="1435"/>
                  </a:lnTo>
                  <a:lnTo>
                    <a:pt x="198" y="1547"/>
                  </a:lnTo>
                  <a:lnTo>
                    <a:pt x="152" y="1659"/>
                  </a:lnTo>
                  <a:lnTo>
                    <a:pt x="112" y="1778"/>
                  </a:lnTo>
                  <a:lnTo>
                    <a:pt x="79" y="1896"/>
                  </a:lnTo>
                  <a:lnTo>
                    <a:pt x="46" y="2022"/>
                  </a:lnTo>
                  <a:lnTo>
                    <a:pt x="26" y="2147"/>
                  </a:lnTo>
                  <a:lnTo>
                    <a:pt x="13" y="2272"/>
                  </a:lnTo>
                  <a:lnTo>
                    <a:pt x="0" y="2403"/>
                  </a:lnTo>
                  <a:lnTo>
                    <a:pt x="0" y="2529"/>
                  </a:lnTo>
                  <a:lnTo>
                    <a:pt x="13" y="2529"/>
                  </a:lnTo>
                  <a:lnTo>
                    <a:pt x="26" y="2529"/>
                  </a:lnTo>
                  <a:lnTo>
                    <a:pt x="53" y="2417"/>
                  </a:lnTo>
                  <a:lnTo>
                    <a:pt x="72" y="2305"/>
                  </a:lnTo>
                  <a:lnTo>
                    <a:pt x="105" y="2199"/>
                  </a:lnTo>
                  <a:lnTo>
                    <a:pt x="138" y="2087"/>
                  </a:lnTo>
                  <a:lnTo>
                    <a:pt x="178" y="1982"/>
                  </a:lnTo>
                  <a:lnTo>
                    <a:pt x="218" y="1883"/>
                  </a:lnTo>
                  <a:lnTo>
                    <a:pt x="270" y="1778"/>
                  </a:lnTo>
                  <a:lnTo>
                    <a:pt x="323" y="1679"/>
                  </a:lnTo>
                  <a:lnTo>
                    <a:pt x="376" y="1587"/>
                  </a:lnTo>
                  <a:lnTo>
                    <a:pt x="435" y="1495"/>
                  </a:lnTo>
                  <a:lnTo>
                    <a:pt x="501" y="1403"/>
                  </a:lnTo>
                  <a:lnTo>
                    <a:pt x="567" y="1317"/>
                  </a:lnTo>
                  <a:lnTo>
                    <a:pt x="640" y="1231"/>
                  </a:lnTo>
                  <a:lnTo>
                    <a:pt x="713" y="1152"/>
                  </a:lnTo>
                  <a:lnTo>
                    <a:pt x="792" y="1073"/>
                  </a:lnTo>
                  <a:lnTo>
                    <a:pt x="878" y="1001"/>
                  </a:lnTo>
                  <a:lnTo>
                    <a:pt x="957" y="928"/>
                  </a:lnTo>
                  <a:lnTo>
                    <a:pt x="1049" y="863"/>
                  </a:lnTo>
                  <a:lnTo>
                    <a:pt x="1135" y="803"/>
                  </a:lnTo>
                  <a:lnTo>
                    <a:pt x="1234" y="744"/>
                  </a:lnTo>
                  <a:lnTo>
                    <a:pt x="1327" y="685"/>
                  </a:lnTo>
                  <a:lnTo>
                    <a:pt x="1426" y="639"/>
                  </a:lnTo>
                  <a:lnTo>
                    <a:pt x="1525" y="586"/>
                  </a:lnTo>
                  <a:lnTo>
                    <a:pt x="1630" y="546"/>
                  </a:lnTo>
                  <a:lnTo>
                    <a:pt x="1736" y="507"/>
                  </a:lnTo>
                  <a:lnTo>
                    <a:pt x="1848" y="474"/>
                  </a:lnTo>
                  <a:lnTo>
                    <a:pt x="1954" y="448"/>
                  </a:lnTo>
                  <a:lnTo>
                    <a:pt x="2066" y="421"/>
                  </a:lnTo>
                  <a:lnTo>
                    <a:pt x="2178" y="408"/>
                  </a:lnTo>
                  <a:lnTo>
                    <a:pt x="2297" y="388"/>
                  </a:lnTo>
                  <a:lnTo>
                    <a:pt x="2416" y="382"/>
                  </a:lnTo>
                  <a:lnTo>
                    <a:pt x="2528" y="382"/>
                  </a:lnTo>
                  <a:lnTo>
                    <a:pt x="2653" y="382"/>
                  </a:lnTo>
                  <a:lnTo>
                    <a:pt x="2779" y="395"/>
                  </a:lnTo>
                  <a:lnTo>
                    <a:pt x="2897" y="408"/>
                  </a:lnTo>
                  <a:lnTo>
                    <a:pt x="3016" y="428"/>
                  </a:lnTo>
                  <a:lnTo>
                    <a:pt x="3135" y="454"/>
                  </a:lnTo>
                  <a:lnTo>
                    <a:pt x="3254" y="481"/>
                  </a:lnTo>
                  <a:lnTo>
                    <a:pt x="3366" y="520"/>
                  </a:lnTo>
                  <a:lnTo>
                    <a:pt x="3478" y="560"/>
                  </a:lnTo>
                  <a:lnTo>
                    <a:pt x="3584" y="606"/>
                  </a:lnTo>
                  <a:lnTo>
                    <a:pt x="3690" y="658"/>
                  </a:lnTo>
                  <a:lnTo>
                    <a:pt x="3795" y="711"/>
                  </a:lnTo>
                  <a:lnTo>
                    <a:pt x="3894" y="770"/>
                  </a:lnTo>
                  <a:lnTo>
                    <a:pt x="3987" y="836"/>
                  </a:lnTo>
                  <a:lnTo>
                    <a:pt x="4086" y="909"/>
                  </a:lnTo>
                  <a:lnTo>
                    <a:pt x="4171" y="981"/>
                  </a:lnTo>
                  <a:lnTo>
                    <a:pt x="4257" y="1060"/>
                  </a:lnTo>
                  <a:lnTo>
                    <a:pt x="4343" y="1139"/>
                  </a:lnTo>
                  <a:lnTo>
                    <a:pt x="4422" y="1225"/>
                  </a:lnTo>
                  <a:lnTo>
                    <a:pt x="4501" y="1310"/>
                  </a:lnTo>
                  <a:lnTo>
                    <a:pt x="4567" y="1403"/>
                  </a:lnTo>
                  <a:lnTo>
                    <a:pt x="4640" y="1495"/>
                  </a:lnTo>
                  <a:lnTo>
                    <a:pt x="4699" y="1594"/>
                  </a:lnTo>
                  <a:lnTo>
                    <a:pt x="4759" y="1692"/>
                  </a:lnTo>
                  <a:lnTo>
                    <a:pt x="4812" y="1798"/>
                  </a:lnTo>
                  <a:lnTo>
                    <a:pt x="4864" y="1903"/>
                  </a:lnTo>
                  <a:lnTo>
                    <a:pt x="4911" y="2015"/>
                  </a:lnTo>
                  <a:lnTo>
                    <a:pt x="4950" y="2127"/>
                  </a:lnTo>
                  <a:lnTo>
                    <a:pt x="4983" y="2239"/>
                  </a:lnTo>
                  <a:lnTo>
                    <a:pt x="5010" y="2357"/>
                  </a:lnTo>
                  <a:lnTo>
                    <a:pt x="5036" y="2476"/>
                  </a:lnTo>
                  <a:lnTo>
                    <a:pt x="5049" y="2594"/>
                  </a:lnTo>
                  <a:lnTo>
                    <a:pt x="5062" y="2713"/>
                  </a:lnTo>
                  <a:lnTo>
                    <a:pt x="5069" y="2621"/>
                  </a:lnTo>
                  <a:lnTo>
                    <a:pt x="5069" y="2522"/>
                  </a:lnTo>
                  <a:lnTo>
                    <a:pt x="5069" y="2390"/>
                  </a:lnTo>
                  <a:lnTo>
                    <a:pt x="5056" y="2265"/>
                  </a:lnTo>
                  <a:lnTo>
                    <a:pt x="5043" y="2140"/>
                  </a:lnTo>
                  <a:lnTo>
                    <a:pt x="5016" y="2015"/>
                  </a:lnTo>
                  <a:lnTo>
                    <a:pt x="4990" y="1890"/>
                  </a:lnTo>
                  <a:lnTo>
                    <a:pt x="4957" y="1771"/>
                  </a:lnTo>
                  <a:lnTo>
                    <a:pt x="4917" y="1653"/>
                  </a:lnTo>
                  <a:lnTo>
                    <a:pt x="4871" y="1541"/>
                  </a:lnTo>
                  <a:lnTo>
                    <a:pt x="4818" y="1429"/>
                  </a:lnTo>
                  <a:lnTo>
                    <a:pt x="4765" y="1317"/>
                  </a:lnTo>
                  <a:lnTo>
                    <a:pt x="4699" y="1212"/>
                  </a:lnTo>
                  <a:lnTo>
                    <a:pt x="4633" y="1113"/>
                  </a:lnTo>
                  <a:lnTo>
                    <a:pt x="4567" y="1007"/>
                  </a:lnTo>
                  <a:lnTo>
                    <a:pt x="4488" y="915"/>
                  </a:lnTo>
                  <a:lnTo>
                    <a:pt x="4409" y="823"/>
                  </a:lnTo>
                  <a:lnTo>
                    <a:pt x="4323" y="737"/>
                  </a:lnTo>
                  <a:lnTo>
                    <a:pt x="4237" y="652"/>
                  </a:lnTo>
                  <a:lnTo>
                    <a:pt x="4145" y="573"/>
                  </a:lnTo>
                  <a:lnTo>
                    <a:pt x="4046" y="500"/>
                  </a:lnTo>
                  <a:lnTo>
                    <a:pt x="3947" y="428"/>
                  </a:lnTo>
                  <a:lnTo>
                    <a:pt x="3848" y="362"/>
                  </a:lnTo>
                  <a:lnTo>
                    <a:pt x="3742" y="303"/>
                  </a:lnTo>
                  <a:lnTo>
                    <a:pt x="3630" y="244"/>
                  </a:lnTo>
                  <a:lnTo>
                    <a:pt x="3518" y="191"/>
                  </a:lnTo>
                  <a:lnTo>
                    <a:pt x="3399" y="151"/>
                  </a:lnTo>
                  <a:lnTo>
                    <a:pt x="3287" y="112"/>
                  </a:lnTo>
                  <a:lnTo>
                    <a:pt x="3161" y="72"/>
                  </a:lnTo>
                  <a:lnTo>
                    <a:pt x="3043" y="46"/>
                  </a:lnTo>
                  <a:lnTo>
                    <a:pt x="2917" y="26"/>
                  </a:lnTo>
                  <a:lnTo>
                    <a:pt x="2792" y="7"/>
                  </a:lnTo>
                  <a:lnTo>
                    <a:pt x="2660" y="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9" name="Freeform 19"/>
            <p:cNvSpPr>
              <a:spLocks/>
            </p:cNvSpPr>
            <p:nvPr/>
          </p:nvSpPr>
          <p:spPr bwMode="auto">
            <a:xfrm>
              <a:off x="8150" y="7744"/>
              <a:ext cx="3511" cy="1943"/>
            </a:xfrm>
            <a:custGeom>
              <a:avLst/>
              <a:gdLst/>
              <a:ahLst/>
              <a:cxnLst>
                <a:cxn ang="0">
                  <a:pos x="3505" y="1580"/>
                </a:cxn>
                <a:cxn ang="0">
                  <a:pos x="3465" y="1337"/>
                </a:cxn>
                <a:cxn ang="0">
                  <a:pos x="3392" y="1106"/>
                </a:cxn>
                <a:cxn ang="0">
                  <a:pos x="3287" y="896"/>
                </a:cxn>
                <a:cxn ang="0">
                  <a:pos x="3155" y="698"/>
                </a:cxn>
                <a:cxn ang="0">
                  <a:pos x="3003" y="514"/>
                </a:cxn>
                <a:cxn ang="0">
                  <a:pos x="2825" y="362"/>
                </a:cxn>
                <a:cxn ang="0">
                  <a:pos x="2627" y="230"/>
                </a:cxn>
                <a:cxn ang="0">
                  <a:pos x="2415" y="125"/>
                </a:cxn>
                <a:cxn ang="0">
                  <a:pos x="2184" y="53"/>
                </a:cxn>
                <a:cxn ang="0">
                  <a:pos x="1940" y="7"/>
                </a:cxn>
                <a:cxn ang="0">
                  <a:pos x="1656" y="0"/>
                </a:cxn>
                <a:cxn ang="0">
                  <a:pos x="1399" y="33"/>
                </a:cxn>
                <a:cxn ang="0">
                  <a:pos x="1168" y="99"/>
                </a:cxn>
                <a:cxn ang="0">
                  <a:pos x="950" y="198"/>
                </a:cxn>
                <a:cxn ang="0">
                  <a:pos x="746" y="316"/>
                </a:cxn>
                <a:cxn ang="0">
                  <a:pos x="561" y="468"/>
                </a:cxn>
                <a:cxn ang="0">
                  <a:pos x="396" y="639"/>
                </a:cxn>
                <a:cxn ang="0">
                  <a:pos x="257" y="830"/>
                </a:cxn>
                <a:cxn ang="0">
                  <a:pos x="152" y="1040"/>
                </a:cxn>
                <a:cxn ang="0">
                  <a:pos x="66" y="1264"/>
                </a:cxn>
                <a:cxn ang="0">
                  <a:pos x="13" y="1508"/>
                </a:cxn>
                <a:cxn ang="0">
                  <a:pos x="0" y="1752"/>
                </a:cxn>
                <a:cxn ang="0">
                  <a:pos x="13" y="1864"/>
                </a:cxn>
                <a:cxn ang="0">
                  <a:pos x="53" y="1712"/>
                </a:cxn>
                <a:cxn ang="0">
                  <a:pos x="125" y="1488"/>
                </a:cxn>
                <a:cxn ang="0">
                  <a:pos x="224" y="1284"/>
                </a:cxn>
                <a:cxn ang="0">
                  <a:pos x="350" y="1087"/>
                </a:cxn>
                <a:cxn ang="0">
                  <a:pos x="607" y="810"/>
                </a:cxn>
                <a:cxn ang="0">
                  <a:pos x="792" y="672"/>
                </a:cxn>
                <a:cxn ang="0">
                  <a:pos x="990" y="560"/>
                </a:cxn>
                <a:cxn ang="0">
                  <a:pos x="1208" y="468"/>
                </a:cxn>
                <a:cxn ang="0">
                  <a:pos x="1432" y="408"/>
                </a:cxn>
                <a:cxn ang="0">
                  <a:pos x="1670" y="382"/>
                </a:cxn>
                <a:cxn ang="0">
                  <a:pos x="1920" y="388"/>
                </a:cxn>
                <a:cxn ang="0">
                  <a:pos x="2165" y="428"/>
                </a:cxn>
                <a:cxn ang="0">
                  <a:pos x="2396" y="500"/>
                </a:cxn>
                <a:cxn ang="0">
                  <a:pos x="2613" y="599"/>
                </a:cxn>
                <a:cxn ang="0">
                  <a:pos x="2811" y="731"/>
                </a:cxn>
                <a:cxn ang="0">
                  <a:pos x="2990" y="882"/>
                </a:cxn>
                <a:cxn ang="0">
                  <a:pos x="3142" y="1060"/>
                </a:cxn>
                <a:cxn ang="0">
                  <a:pos x="3280" y="1258"/>
                </a:cxn>
                <a:cxn ang="0">
                  <a:pos x="3386" y="1468"/>
                </a:cxn>
                <a:cxn ang="0">
                  <a:pos x="3458" y="1699"/>
                </a:cxn>
                <a:cxn ang="0">
                  <a:pos x="3505" y="1943"/>
                </a:cxn>
              </a:cxnLst>
              <a:rect l="0" t="0" r="r" b="b"/>
              <a:pathLst>
                <a:path w="3511" h="1943">
                  <a:moveTo>
                    <a:pt x="3511" y="1745"/>
                  </a:moveTo>
                  <a:lnTo>
                    <a:pt x="3511" y="1666"/>
                  </a:lnTo>
                  <a:lnTo>
                    <a:pt x="3505" y="1580"/>
                  </a:lnTo>
                  <a:lnTo>
                    <a:pt x="3498" y="1501"/>
                  </a:lnTo>
                  <a:lnTo>
                    <a:pt x="3478" y="1416"/>
                  </a:lnTo>
                  <a:lnTo>
                    <a:pt x="3465" y="1337"/>
                  </a:lnTo>
                  <a:lnTo>
                    <a:pt x="3445" y="1258"/>
                  </a:lnTo>
                  <a:lnTo>
                    <a:pt x="3419" y="1185"/>
                  </a:lnTo>
                  <a:lnTo>
                    <a:pt x="3392" y="1106"/>
                  </a:lnTo>
                  <a:lnTo>
                    <a:pt x="3359" y="1034"/>
                  </a:lnTo>
                  <a:lnTo>
                    <a:pt x="3326" y="961"/>
                  </a:lnTo>
                  <a:lnTo>
                    <a:pt x="3287" y="896"/>
                  </a:lnTo>
                  <a:lnTo>
                    <a:pt x="3247" y="823"/>
                  </a:lnTo>
                  <a:lnTo>
                    <a:pt x="3201" y="757"/>
                  </a:lnTo>
                  <a:lnTo>
                    <a:pt x="3155" y="698"/>
                  </a:lnTo>
                  <a:lnTo>
                    <a:pt x="3109" y="632"/>
                  </a:lnTo>
                  <a:lnTo>
                    <a:pt x="3056" y="573"/>
                  </a:lnTo>
                  <a:lnTo>
                    <a:pt x="3003" y="514"/>
                  </a:lnTo>
                  <a:lnTo>
                    <a:pt x="2944" y="461"/>
                  </a:lnTo>
                  <a:lnTo>
                    <a:pt x="2884" y="408"/>
                  </a:lnTo>
                  <a:lnTo>
                    <a:pt x="2825" y="362"/>
                  </a:lnTo>
                  <a:lnTo>
                    <a:pt x="2759" y="316"/>
                  </a:lnTo>
                  <a:lnTo>
                    <a:pt x="2699" y="270"/>
                  </a:lnTo>
                  <a:lnTo>
                    <a:pt x="2627" y="230"/>
                  </a:lnTo>
                  <a:lnTo>
                    <a:pt x="2561" y="191"/>
                  </a:lnTo>
                  <a:lnTo>
                    <a:pt x="2488" y="158"/>
                  </a:lnTo>
                  <a:lnTo>
                    <a:pt x="2415" y="125"/>
                  </a:lnTo>
                  <a:lnTo>
                    <a:pt x="2336" y="99"/>
                  </a:lnTo>
                  <a:lnTo>
                    <a:pt x="2264" y="72"/>
                  </a:lnTo>
                  <a:lnTo>
                    <a:pt x="2184" y="53"/>
                  </a:lnTo>
                  <a:lnTo>
                    <a:pt x="2105" y="33"/>
                  </a:lnTo>
                  <a:lnTo>
                    <a:pt x="2026" y="20"/>
                  </a:lnTo>
                  <a:lnTo>
                    <a:pt x="1940" y="7"/>
                  </a:lnTo>
                  <a:lnTo>
                    <a:pt x="1848" y="0"/>
                  </a:lnTo>
                  <a:lnTo>
                    <a:pt x="1755" y="0"/>
                  </a:lnTo>
                  <a:lnTo>
                    <a:pt x="1656" y="0"/>
                  </a:lnTo>
                  <a:lnTo>
                    <a:pt x="1564" y="7"/>
                  </a:lnTo>
                  <a:lnTo>
                    <a:pt x="1478" y="20"/>
                  </a:lnTo>
                  <a:lnTo>
                    <a:pt x="1399" y="33"/>
                  </a:lnTo>
                  <a:lnTo>
                    <a:pt x="1320" y="53"/>
                  </a:lnTo>
                  <a:lnTo>
                    <a:pt x="1241" y="72"/>
                  </a:lnTo>
                  <a:lnTo>
                    <a:pt x="1168" y="99"/>
                  </a:lnTo>
                  <a:lnTo>
                    <a:pt x="1089" y="125"/>
                  </a:lnTo>
                  <a:lnTo>
                    <a:pt x="1016" y="158"/>
                  </a:lnTo>
                  <a:lnTo>
                    <a:pt x="950" y="198"/>
                  </a:lnTo>
                  <a:lnTo>
                    <a:pt x="878" y="230"/>
                  </a:lnTo>
                  <a:lnTo>
                    <a:pt x="812" y="277"/>
                  </a:lnTo>
                  <a:lnTo>
                    <a:pt x="746" y="316"/>
                  </a:lnTo>
                  <a:lnTo>
                    <a:pt x="680" y="362"/>
                  </a:lnTo>
                  <a:lnTo>
                    <a:pt x="620" y="415"/>
                  </a:lnTo>
                  <a:lnTo>
                    <a:pt x="561" y="468"/>
                  </a:lnTo>
                  <a:lnTo>
                    <a:pt x="501" y="520"/>
                  </a:lnTo>
                  <a:lnTo>
                    <a:pt x="449" y="579"/>
                  </a:lnTo>
                  <a:lnTo>
                    <a:pt x="396" y="639"/>
                  </a:lnTo>
                  <a:lnTo>
                    <a:pt x="350" y="698"/>
                  </a:lnTo>
                  <a:lnTo>
                    <a:pt x="303" y="764"/>
                  </a:lnTo>
                  <a:lnTo>
                    <a:pt x="257" y="830"/>
                  </a:lnTo>
                  <a:lnTo>
                    <a:pt x="218" y="896"/>
                  </a:lnTo>
                  <a:lnTo>
                    <a:pt x="185" y="968"/>
                  </a:lnTo>
                  <a:lnTo>
                    <a:pt x="152" y="1040"/>
                  </a:lnTo>
                  <a:lnTo>
                    <a:pt x="119" y="1113"/>
                  </a:lnTo>
                  <a:lnTo>
                    <a:pt x="92" y="1192"/>
                  </a:lnTo>
                  <a:lnTo>
                    <a:pt x="66" y="1264"/>
                  </a:lnTo>
                  <a:lnTo>
                    <a:pt x="46" y="1343"/>
                  </a:lnTo>
                  <a:lnTo>
                    <a:pt x="26" y="1422"/>
                  </a:lnTo>
                  <a:lnTo>
                    <a:pt x="13" y="1508"/>
                  </a:lnTo>
                  <a:lnTo>
                    <a:pt x="6" y="1587"/>
                  </a:lnTo>
                  <a:lnTo>
                    <a:pt x="0" y="1673"/>
                  </a:lnTo>
                  <a:lnTo>
                    <a:pt x="0" y="1752"/>
                  </a:lnTo>
                  <a:lnTo>
                    <a:pt x="0" y="1811"/>
                  </a:lnTo>
                  <a:lnTo>
                    <a:pt x="6" y="1864"/>
                  </a:lnTo>
                  <a:lnTo>
                    <a:pt x="13" y="1864"/>
                  </a:lnTo>
                  <a:lnTo>
                    <a:pt x="20" y="1870"/>
                  </a:lnTo>
                  <a:lnTo>
                    <a:pt x="33" y="1791"/>
                  </a:lnTo>
                  <a:lnTo>
                    <a:pt x="53" y="1712"/>
                  </a:lnTo>
                  <a:lnTo>
                    <a:pt x="72" y="1640"/>
                  </a:lnTo>
                  <a:lnTo>
                    <a:pt x="99" y="1561"/>
                  </a:lnTo>
                  <a:lnTo>
                    <a:pt x="125" y="1488"/>
                  </a:lnTo>
                  <a:lnTo>
                    <a:pt x="152" y="1416"/>
                  </a:lnTo>
                  <a:lnTo>
                    <a:pt x="185" y="1350"/>
                  </a:lnTo>
                  <a:lnTo>
                    <a:pt x="224" y="1284"/>
                  </a:lnTo>
                  <a:lnTo>
                    <a:pt x="264" y="1218"/>
                  </a:lnTo>
                  <a:lnTo>
                    <a:pt x="303" y="1152"/>
                  </a:lnTo>
                  <a:lnTo>
                    <a:pt x="350" y="1087"/>
                  </a:lnTo>
                  <a:lnTo>
                    <a:pt x="396" y="1027"/>
                  </a:lnTo>
                  <a:lnTo>
                    <a:pt x="495" y="915"/>
                  </a:lnTo>
                  <a:lnTo>
                    <a:pt x="607" y="810"/>
                  </a:lnTo>
                  <a:lnTo>
                    <a:pt x="666" y="764"/>
                  </a:lnTo>
                  <a:lnTo>
                    <a:pt x="726" y="718"/>
                  </a:lnTo>
                  <a:lnTo>
                    <a:pt x="792" y="672"/>
                  </a:lnTo>
                  <a:lnTo>
                    <a:pt x="851" y="632"/>
                  </a:lnTo>
                  <a:lnTo>
                    <a:pt x="924" y="593"/>
                  </a:lnTo>
                  <a:lnTo>
                    <a:pt x="990" y="560"/>
                  </a:lnTo>
                  <a:lnTo>
                    <a:pt x="1062" y="527"/>
                  </a:lnTo>
                  <a:lnTo>
                    <a:pt x="1128" y="494"/>
                  </a:lnTo>
                  <a:lnTo>
                    <a:pt x="1208" y="468"/>
                  </a:lnTo>
                  <a:lnTo>
                    <a:pt x="1280" y="448"/>
                  </a:lnTo>
                  <a:lnTo>
                    <a:pt x="1353" y="428"/>
                  </a:lnTo>
                  <a:lnTo>
                    <a:pt x="1432" y="408"/>
                  </a:lnTo>
                  <a:lnTo>
                    <a:pt x="1511" y="395"/>
                  </a:lnTo>
                  <a:lnTo>
                    <a:pt x="1590" y="388"/>
                  </a:lnTo>
                  <a:lnTo>
                    <a:pt x="1670" y="382"/>
                  </a:lnTo>
                  <a:lnTo>
                    <a:pt x="1755" y="382"/>
                  </a:lnTo>
                  <a:lnTo>
                    <a:pt x="1835" y="382"/>
                  </a:lnTo>
                  <a:lnTo>
                    <a:pt x="1920" y="388"/>
                  </a:lnTo>
                  <a:lnTo>
                    <a:pt x="2006" y="395"/>
                  </a:lnTo>
                  <a:lnTo>
                    <a:pt x="2085" y="415"/>
                  </a:lnTo>
                  <a:lnTo>
                    <a:pt x="2165" y="428"/>
                  </a:lnTo>
                  <a:lnTo>
                    <a:pt x="2244" y="448"/>
                  </a:lnTo>
                  <a:lnTo>
                    <a:pt x="2316" y="474"/>
                  </a:lnTo>
                  <a:lnTo>
                    <a:pt x="2396" y="500"/>
                  </a:lnTo>
                  <a:lnTo>
                    <a:pt x="2468" y="533"/>
                  </a:lnTo>
                  <a:lnTo>
                    <a:pt x="2541" y="566"/>
                  </a:lnTo>
                  <a:lnTo>
                    <a:pt x="2613" y="599"/>
                  </a:lnTo>
                  <a:lnTo>
                    <a:pt x="2679" y="645"/>
                  </a:lnTo>
                  <a:lnTo>
                    <a:pt x="2745" y="685"/>
                  </a:lnTo>
                  <a:lnTo>
                    <a:pt x="2811" y="731"/>
                  </a:lnTo>
                  <a:lnTo>
                    <a:pt x="2871" y="777"/>
                  </a:lnTo>
                  <a:lnTo>
                    <a:pt x="2930" y="830"/>
                  </a:lnTo>
                  <a:lnTo>
                    <a:pt x="2990" y="882"/>
                  </a:lnTo>
                  <a:lnTo>
                    <a:pt x="3043" y="942"/>
                  </a:lnTo>
                  <a:lnTo>
                    <a:pt x="3095" y="1001"/>
                  </a:lnTo>
                  <a:lnTo>
                    <a:pt x="3142" y="1060"/>
                  </a:lnTo>
                  <a:lnTo>
                    <a:pt x="3194" y="1126"/>
                  </a:lnTo>
                  <a:lnTo>
                    <a:pt x="3234" y="1192"/>
                  </a:lnTo>
                  <a:lnTo>
                    <a:pt x="3280" y="1258"/>
                  </a:lnTo>
                  <a:lnTo>
                    <a:pt x="3313" y="1324"/>
                  </a:lnTo>
                  <a:lnTo>
                    <a:pt x="3353" y="1396"/>
                  </a:lnTo>
                  <a:lnTo>
                    <a:pt x="3386" y="1468"/>
                  </a:lnTo>
                  <a:lnTo>
                    <a:pt x="3412" y="1547"/>
                  </a:lnTo>
                  <a:lnTo>
                    <a:pt x="3439" y="1620"/>
                  </a:lnTo>
                  <a:lnTo>
                    <a:pt x="3458" y="1699"/>
                  </a:lnTo>
                  <a:lnTo>
                    <a:pt x="3478" y="1778"/>
                  </a:lnTo>
                  <a:lnTo>
                    <a:pt x="3491" y="1857"/>
                  </a:lnTo>
                  <a:lnTo>
                    <a:pt x="3505" y="1943"/>
                  </a:lnTo>
                  <a:lnTo>
                    <a:pt x="3511" y="1844"/>
                  </a:lnTo>
                  <a:lnTo>
                    <a:pt x="3511" y="1745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0" name="Freeform 20"/>
            <p:cNvSpPr>
              <a:spLocks/>
            </p:cNvSpPr>
            <p:nvPr/>
          </p:nvSpPr>
          <p:spPr bwMode="auto">
            <a:xfrm>
              <a:off x="9820" y="9680"/>
              <a:ext cx="2231" cy="2226"/>
            </a:xfrm>
            <a:custGeom>
              <a:avLst/>
              <a:gdLst/>
              <a:ahLst/>
              <a:cxnLst>
                <a:cxn ang="0">
                  <a:pos x="184" y="1949"/>
                </a:cxn>
                <a:cxn ang="0">
                  <a:pos x="46" y="1949"/>
                </a:cxn>
                <a:cxn ang="0">
                  <a:pos x="0" y="1949"/>
                </a:cxn>
                <a:cxn ang="0">
                  <a:pos x="204" y="1982"/>
                </a:cxn>
                <a:cxn ang="0">
                  <a:pos x="402" y="2048"/>
                </a:cxn>
                <a:cxn ang="0">
                  <a:pos x="580" y="2127"/>
                </a:cxn>
                <a:cxn ang="0">
                  <a:pos x="759" y="2226"/>
                </a:cxn>
                <a:cxn ang="0">
                  <a:pos x="917" y="2167"/>
                </a:cxn>
                <a:cxn ang="0">
                  <a:pos x="1208" y="2015"/>
                </a:cxn>
                <a:cxn ang="0">
                  <a:pos x="1478" y="1824"/>
                </a:cxn>
                <a:cxn ang="0">
                  <a:pos x="1709" y="1587"/>
                </a:cxn>
                <a:cxn ang="0">
                  <a:pos x="1907" y="1324"/>
                </a:cxn>
                <a:cxn ang="0">
                  <a:pos x="2059" y="1027"/>
                </a:cxn>
                <a:cxn ang="0">
                  <a:pos x="2145" y="790"/>
                </a:cxn>
                <a:cxn ang="0">
                  <a:pos x="2184" y="626"/>
                </a:cxn>
                <a:cxn ang="0">
                  <a:pos x="2211" y="454"/>
                </a:cxn>
                <a:cxn ang="0">
                  <a:pos x="2224" y="283"/>
                </a:cxn>
                <a:cxn ang="0">
                  <a:pos x="2224" y="99"/>
                </a:cxn>
                <a:cxn ang="0">
                  <a:pos x="2204" y="99"/>
                </a:cxn>
                <a:cxn ang="0">
                  <a:pos x="2171" y="283"/>
                </a:cxn>
                <a:cxn ang="0">
                  <a:pos x="2125" y="468"/>
                </a:cxn>
                <a:cxn ang="0">
                  <a:pos x="2059" y="639"/>
                </a:cxn>
                <a:cxn ang="0">
                  <a:pos x="1980" y="810"/>
                </a:cxn>
                <a:cxn ang="0">
                  <a:pos x="1887" y="968"/>
                </a:cxn>
                <a:cxn ang="0">
                  <a:pos x="1782" y="1119"/>
                </a:cxn>
                <a:cxn ang="0">
                  <a:pos x="1663" y="1258"/>
                </a:cxn>
                <a:cxn ang="0">
                  <a:pos x="1531" y="1383"/>
                </a:cxn>
                <a:cxn ang="0">
                  <a:pos x="1392" y="1501"/>
                </a:cxn>
                <a:cxn ang="0">
                  <a:pos x="1247" y="1607"/>
                </a:cxn>
                <a:cxn ang="0">
                  <a:pos x="1082" y="1706"/>
                </a:cxn>
                <a:cxn ang="0">
                  <a:pos x="917" y="1785"/>
                </a:cxn>
                <a:cxn ang="0">
                  <a:pos x="745" y="1850"/>
                </a:cxn>
                <a:cxn ang="0">
                  <a:pos x="561" y="1897"/>
                </a:cxn>
                <a:cxn ang="0">
                  <a:pos x="376" y="1929"/>
                </a:cxn>
              </a:cxnLst>
              <a:rect l="0" t="0" r="r" b="b"/>
              <a:pathLst>
                <a:path w="2231" h="2226">
                  <a:moveTo>
                    <a:pt x="277" y="1943"/>
                  </a:moveTo>
                  <a:lnTo>
                    <a:pt x="184" y="1949"/>
                  </a:lnTo>
                  <a:lnTo>
                    <a:pt x="92" y="1949"/>
                  </a:lnTo>
                  <a:lnTo>
                    <a:pt x="46" y="1949"/>
                  </a:lnTo>
                  <a:lnTo>
                    <a:pt x="0" y="1949"/>
                  </a:lnTo>
                  <a:lnTo>
                    <a:pt x="105" y="1962"/>
                  </a:lnTo>
                  <a:lnTo>
                    <a:pt x="204" y="1982"/>
                  </a:lnTo>
                  <a:lnTo>
                    <a:pt x="303" y="2015"/>
                  </a:lnTo>
                  <a:lnTo>
                    <a:pt x="402" y="2048"/>
                  </a:lnTo>
                  <a:lnTo>
                    <a:pt x="495" y="2081"/>
                  </a:lnTo>
                  <a:lnTo>
                    <a:pt x="580" y="2127"/>
                  </a:lnTo>
                  <a:lnTo>
                    <a:pt x="673" y="2173"/>
                  </a:lnTo>
                  <a:lnTo>
                    <a:pt x="759" y="2226"/>
                  </a:lnTo>
                  <a:lnTo>
                    <a:pt x="917" y="2167"/>
                  </a:lnTo>
                  <a:lnTo>
                    <a:pt x="1062" y="2094"/>
                  </a:lnTo>
                  <a:lnTo>
                    <a:pt x="1208" y="2015"/>
                  </a:lnTo>
                  <a:lnTo>
                    <a:pt x="1346" y="1923"/>
                  </a:lnTo>
                  <a:lnTo>
                    <a:pt x="1478" y="1824"/>
                  </a:lnTo>
                  <a:lnTo>
                    <a:pt x="1597" y="1712"/>
                  </a:lnTo>
                  <a:lnTo>
                    <a:pt x="1709" y="1587"/>
                  </a:lnTo>
                  <a:lnTo>
                    <a:pt x="1815" y="1462"/>
                  </a:lnTo>
                  <a:lnTo>
                    <a:pt x="1907" y="1324"/>
                  </a:lnTo>
                  <a:lnTo>
                    <a:pt x="1986" y="1179"/>
                  </a:lnTo>
                  <a:lnTo>
                    <a:pt x="2059" y="1027"/>
                  </a:lnTo>
                  <a:lnTo>
                    <a:pt x="2118" y="869"/>
                  </a:lnTo>
                  <a:lnTo>
                    <a:pt x="2145" y="790"/>
                  </a:lnTo>
                  <a:lnTo>
                    <a:pt x="2165" y="711"/>
                  </a:lnTo>
                  <a:lnTo>
                    <a:pt x="2184" y="626"/>
                  </a:lnTo>
                  <a:lnTo>
                    <a:pt x="2198" y="540"/>
                  </a:lnTo>
                  <a:lnTo>
                    <a:pt x="2211" y="454"/>
                  </a:lnTo>
                  <a:lnTo>
                    <a:pt x="2224" y="369"/>
                  </a:lnTo>
                  <a:lnTo>
                    <a:pt x="2224" y="283"/>
                  </a:lnTo>
                  <a:lnTo>
                    <a:pt x="2231" y="198"/>
                  </a:lnTo>
                  <a:lnTo>
                    <a:pt x="2224" y="99"/>
                  </a:lnTo>
                  <a:lnTo>
                    <a:pt x="2217" y="0"/>
                  </a:lnTo>
                  <a:lnTo>
                    <a:pt x="2204" y="99"/>
                  </a:lnTo>
                  <a:lnTo>
                    <a:pt x="2191" y="191"/>
                  </a:lnTo>
                  <a:lnTo>
                    <a:pt x="2171" y="283"/>
                  </a:lnTo>
                  <a:lnTo>
                    <a:pt x="2151" y="375"/>
                  </a:lnTo>
                  <a:lnTo>
                    <a:pt x="2125" y="468"/>
                  </a:lnTo>
                  <a:lnTo>
                    <a:pt x="2092" y="553"/>
                  </a:lnTo>
                  <a:lnTo>
                    <a:pt x="2059" y="639"/>
                  </a:lnTo>
                  <a:lnTo>
                    <a:pt x="2019" y="724"/>
                  </a:lnTo>
                  <a:lnTo>
                    <a:pt x="1980" y="810"/>
                  </a:lnTo>
                  <a:lnTo>
                    <a:pt x="1934" y="889"/>
                  </a:lnTo>
                  <a:lnTo>
                    <a:pt x="1887" y="968"/>
                  </a:lnTo>
                  <a:lnTo>
                    <a:pt x="1835" y="1040"/>
                  </a:lnTo>
                  <a:lnTo>
                    <a:pt x="1782" y="1119"/>
                  </a:lnTo>
                  <a:lnTo>
                    <a:pt x="1722" y="1185"/>
                  </a:lnTo>
                  <a:lnTo>
                    <a:pt x="1663" y="1258"/>
                  </a:lnTo>
                  <a:lnTo>
                    <a:pt x="1597" y="1324"/>
                  </a:lnTo>
                  <a:lnTo>
                    <a:pt x="1531" y="1383"/>
                  </a:lnTo>
                  <a:lnTo>
                    <a:pt x="1465" y="1449"/>
                  </a:lnTo>
                  <a:lnTo>
                    <a:pt x="1392" y="1501"/>
                  </a:lnTo>
                  <a:lnTo>
                    <a:pt x="1320" y="1561"/>
                  </a:lnTo>
                  <a:lnTo>
                    <a:pt x="1247" y="1607"/>
                  </a:lnTo>
                  <a:lnTo>
                    <a:pt x="1168" y="1659"/>
                  </a:lnTo>
                  <a:lnTo>
                    <a:pt x="1082" y="1706"/>
                  </a:lnTo>
                  <a:lnTo>
                    <a:pt x="1003" y="1745"/>
                  </a:lnTo>
                  <a:lnTo>
                    <a:pt x="917" y="1785"/>
                  </a:lnTo>
                  <a:lnTo>
                    <a:pt x="831" y="1817"/>
                  </a:lnTo>
                  <a:lnTo>
                    <a:pt x="745" y="1850"/>
                  </a:lnTo>
                  <a:lnTo>
                    <a:pt x="653" y="1877"/>
                  </a:lnTo>
                  <a:lnTo>
                    <a:pt x="561" y="1897"/>
                  </a:lnTo>
                  <a:lnTo>
                    <a:pt x="468" y="1916"/>
                  </a:lnTo>
                  <a:lnTo>
                    <a:pt x="376" y="1929"/>
                  </a:lnTo>
                  <a:lnTo>
                    <a:pt x="277" y="194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0" name="Gerade Verbindung 9"/>
          <p:cNvCxnSpPr/>
          <p:nvPr/>
        </p:nvCxnSpPr>
        <p:spPr>
          <a:xfrm>
            <a:off x="179512" y="6143952"/>
            <a:ext cx="8784976" cy="6146"/>
          </a:xfrm>
          <a:prstGeom prst="line">
            <a:avLst/>
          </a:prstGeom>
          <a:ln w="22225">
            <a:solidFill>
              <a:srgbClr val="254A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01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9" name="Kép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5" t="29333"/>
          <a:stretch>
            <a:fillRect/>
          </a:stretch>
        </p:blipFill>
        <p:spPr>
          <a:xfrm>
            <a:off x="251520" y="908720"/>
            <a:ext cx="8712967" cy="288032"/>
          </a:xfrm>
          <a:prstGeom prst="rect">
            <a:avLst/>
          </a:prstGeom>
        </p:spPr>
      </p:pic>
      <p:sp>
        <p:nvSpPr>
          <p:cNvPr id="31" name="Google Shape;100;p14"/>
          <p:cNvSpPr txBox="1"/>
          <p:nvPr/>
        </p:nvSpPr>
        <p:spPr>
          <a:xfrm>
            <a:off x="1087566" y="1466330"/>
            <a:ext cx="696886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InnoSchool</a:t>
            </a:r>
            <a:r>
              <a:rPr lang="en-GB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cs-CZ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ekosystém</a:t>
            </a:r>
            <a:endParaRPr lang="en-US" sz="1800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3" name="Diagram 42"/>
          <p:cNvGraphicFramePr/>
          <p:nvPr>
            <p:extLst>
              <p:ext uri="{D42A27DB-BD31-4B8C-83A1-F6EECF244321}">
                <p14:modId xmlns:p14="http://schemas.microsoft.com/office/powerpoint/2010/main" val="78084210"/>
              </p:ext>
            </p:extLst>
          </p:nvPr>
        </p:nvGraphicFramePr>
        <p:xfrm>
          <a:off x="870257" y="189567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4" name="Hexagon 43"/>
          <p:cNvSpPr/>
          <p:nvPr/>
        </p:nvSpPr>
        <p:spPr>
          <a:xfrm rot="5400000">
            <a:off x="5616278" y="3281075"/>
            <a:ext cx="1508760" cy="1307592"/>
          </a:xfrm>
          <a:prstGeom prst="hexagon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8">
            <a:extLst>
              <a:ext uri="{FF2B5EF4-FFF2-40B4-BE49-F238E27FC236}">
                <a16:creationId xmlns="" xmlns:a16="http://schemas.microsoft.com/office/drawing/2014/main" id="{28B8F833-8DA3-4D8D-ACEC-24F03BAC90C8}"/>
              </a:ext>
            </a:extLst>
          </p:cNvPr>
          <p:cNvSpPr/>
          <p:nvPr/>
        </p:nvSpPr>
        <p:spPr>
          <a:xfrm>
            <a:off x="611560" y="459738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pic>
        <p:nvPicPr>
          <p:cNvPr id="33" name="Obrázek 32" descr="C:\Users\petra\AppData\Local\Microsoft\Windows\INetCache\Content.Outlook\N9SFK3NJ\standard logo -image-InnoSchool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7236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29"/>
          <p:cNvSpPr txBox="1"/>
          <p:nvPr/>
        </p:nvSpPr>
        <p:spPr>
          <a:xfrm>
            <a:off x="107504" y="6165304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19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3" grpId="0">
        <p:bldAsOne/>
      </p:bldGraphic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/>
        </p:nvCxnSpPr>
        <p:spPr>
          <a:xfrm>
            <a:off x="179512" y="980728"/>
            <a:ext cx="8712968" cy="0"/>
          </a:xfrm>
          <a:prstGeom prst="line">
            <a:avLst/>
          </a:prstGeom>
          <a:ln w="22225">
            <a:solidFill>
              <a:srgbClr val="4E6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179512" y="6143952"/>
            <a:ext cx="8784976" cy="6146"/>
          </a:xfrm>
          <a:prstGeom prst="line">
            <a:avLst/>
          </a:prstGeom>
          <a:ln w="22225">
            <a:solidFill>
              <a:srgbClr val="2D5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321402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1735951341"/>
              </p:ext>
            </p:extLst>
          </p:nvPr>
        </p:nvGraphicFramePr>
        <p:xfrm>
          <a:off x="661462" y="1240478"/>
          <a:ext cx="7677059" cy="4988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Obrázek 10" descr="C:\Users\petra\AppData\Local\Microsoft\Windows\INetCache\Content.Outlook\N9SFK3NJ\standard logo -image-InnoSchool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8900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29"/>
          <p:cNvSpPr txBox="1"/>
          <p:nvPr/>
        </p:nvSpPr>
        <p:spPr>
          <a:xfrm>
            <a:off x="107504" y="6165304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63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5652120" y="3140968"/>
            <a:ext cx="3312368" cy="3024336"/>
            <a:chOff x="3800" y="6967"/>
            <a:chExt cx="8640" cy="8179"/>
          </a:xfrm>
        </p:grpSpPr>
        <p:sp>
          <p:nvSpPr>
            <p:cNvPr id="5122" name="Freeform 2"/>
            <p:cNvSpPr>
              <a:spLocks/>
            </p:cNvSpPr>
            <p:nvPr/>
          </p:nvSpPr>
          <p:spPr bwMode="auto">
            <a:xfrm>
              <a:off x="4869" y="10365"/>
              <a:ext cx="641" cy="421"/>
            </a:xfrm>
            <a:custGeom>
              <a:avLst/>
              <a:gdLst/>
              <a:ahLst/>
              <a:cxnLst>
                <a:cxn ang="0">
                  <a:pos x="324" y="421"/>
                </a:cxn>
                <a:cxn ang="0">
                  <a:pos x="390" y="415"/>
                </a:cxn>
                <a:cxn ang="0">
                  <a:pos x="449" y="395"/>
                </a:cxn>
                <a:cxn ang="0">
                  <a:pos x="502" y="369"/>
                </a:cxn>
                <a:cxn ang="0">
                  <a:pos x="548" y="329"/>
                </a:cxn>
                <a:cxn ang="0">
                  <a:pos x="588" y="276"/>
                </a:cxn>
                <a:cxn ang="0">
                  <a:pos x="621" y="224"/>
                </a:cxn>
                <a:cxn ang="0">
                  <a:pos x="634" y="164"/>
                </a:cxn>
                <a:cxn ang="0">
                  <a:pos x="641" y="99"/>
                </a:cxn>
                <a:cxn ang="0">
                  <a:pos x="641" y="46"/>
                </a:cxn>
                <a:cxn ang="0">
                  <a:pos x="627" y="0"/>
                </a:cxn>
                <a:cxn ang="0">
                  <a:pos x="608" y="39"/>
                </a:cxn>
                <a:cxn ang="0">
                  <a:pos x="581" y="85"/>
                </a:cxn>
                <a:cxn ang="0">
                  <a:pos x="548" y="118"/>
                </a:cxn>
                <a:cxn ang="0">
                  <a:pos x="509" y="151"/>
                </a:cxn>
                <a:cxn ang="0">
                  <a:pos x="469" y="178"/>
                </a:cxn>
                <a:cxn ang="0">
                  <a:pos x="423" y="197"/>
                </a:cxn>
                <a:cxn ang="0">
                  <a:pos x="377" y="211"/>
                </a:cxn>
                <a:cxn ang="0">
                  <a:pos x="324" y="211"/>
                </a:cxn>
                <a:cxn ang="0">
                  <a:pos x="271" y="211"/>
                </a:cxn>
                <a:cxn ang="0">
                  <a:pos x="225" y="197"/>
                </a:cxn>
                <a:cxn ang="0">
                  <a:pos x="178" y="178"/>
                </a:cxn>
                <a:cxn ang="0">
                  <a:pos x="139" y="151"/>
                </a:cxn>
                <a:cxn ang="0">
                  <a:pos x="99" y="118"/>
                </a:cxn>
                <a:cxn ang="0">
                  <a:pos x="66" y="85"/>
                </a:cxn>
                <a:cxn ang="0">
                  <a:pos x="40" y="39"/>
                </a:cxn>
                <a:cxn ang="0">
                  <a:pos x="20" y="0"/>
                </a:cxn>
                <a:cxn ang="0">
                  <a:pos x="7" y="46"/>
                </a:cxn>
                <a:cxn ang="0">
                  <a:pos x="0" y="105"/>
                </a:cxn>
                <a:cxn ang="0">
                  <a:pos x="7" y="164"/>
                </a:cxn>
                <a:cxn ang="0">
                  <a:pos x="27" y="224"/>
                </a:cxn>
                <a:cxn ang="0">
                  <a:pos x="60" y="283"/>
                </a:cxn>
                <a:cxn ang="0">
                  <a:pos x="99" y="329"/>
                </a:cxn>
                <a:cxn ang="0">
                  <a:pos x="145" y="369"/>
                </a:cxn>
                <a:cxn ang="0">
                  <a:pos x="198" y="395"/>
                </a:cxn>
                <a:cxn ang="0">
                  <a:pos x="258" y="415"/>
                </a:cxn>
                <a:cxn ang="0">
                  <a:pos x="324" y="421"/>
                </a:cxn>
              </a:cxnLst>
              <a:rect l="0" t="0" r="r" b="b"/>
              <a:pathLst>
                <a:path w="641" h="421">
                  <a:moveTo>
                    <a:pt x="324" y="421"/>
                  </a:moveTo>
                  <a:lnTo>
                    <a:pt x="390" y="415"/>
                  </a:lnTo>
                  <a:lnTo>
                    <a:pt x="449" y="395"/>
                  </a:lnTo>
                  <a:lnTo>
                    <a:pt x="502" y="369"/>
                  </a:lnTo>
                  <a:lnTo>
                    <a:pt x="548" y="329"/>
                  </a:lnTo>
                  <a:lnTo>
                    <a:pt x="588" y="276"/>
                  </a:lnTo>
                  <a:lnTo>
                    <a:pt x="621" y="224"/>
                  </a:lnTo>
                  <a:lnTo>
                    <a:pt x="634" y="164"/>
                  </a:lnTo>
                  <a:lnTo>
                    <a:pt x="641" y="99"/>
                  </a:lnTo>
                  <a:lnTo>
                    <a:pt x="641" y="46"/>
                  </a:lnTo>
                  <a:lnTo>
                    <a:pt x="627" y="0"/>
                  </a:lnTo>
                  <a:lnTo>
                    <a:pt x="608" y="39"/>
                  </a:lnTo>
                  <a:lnTo>
                    <a:pt x="581" y="85"/>
                  </a:lnTo>
                  <a:lnTo>
                    <a:pt x="548" y="118"/>
                  </a:lnTo>
                  <a:lnTo>
                    <a:pt x="509" y="151"/>
                  </a:lnTo>
                  <a:lnTo>
                    <a:pt x="469" y="178"/>
                  </a:lnTo>
                  <a:lnTo>
                    <a:pt x="423" y="197"/>
                  </a:lnTo>
                  <a:lnTo>
                    <a:pt x="377" y="211"/>
                  </a:lnTo>
                  <a:lnTo>
                    <a:pt x="324" y="211"/>
                  </a:lnTo>
                  <a:lnTo>
                    <a:pt x="271" y="211"/>
                  </a:lnTo>
                  <a:lnTo>
                    <a:pt x="225" y="197"/>
                  </a:lnTo>
                  <a:lnTo>
                    <a:pt x="178" y="178"/>
                  </a:lnTo>
                  <a:lnTo>
                    <a:pt x="139" y="151"/>
                  </a:lnTo>
                  <a:lnTo>
                    <a:pt x="99" y="118"/>
                  </a:lnTo>
                  <a:lnTo>
                    <a:pt x="66" y="85"/>
                  </a:lnTo>
                  <a:lnTo>
                    <a:pt x="40" y="39"/>
                  </a:lnTo>
                  <a:lnTo>
                    <a:pt x="20" y="0"/>
                  </a:lnTo>
                  <a:lnTo>
                    <a:pt x="7" y="46"/>
                  </a:lnTo>
                  <a:lnTo>
                    <a:pt x="0" y="105"/>
                  </a:lnTo>
                  <a:lnTo>
                    <a:pt x="7" y="164"/>
                  </a:lnTo>
                  <a:lnTo>
                    <a:pt x="27" y="224"/>
                  </a:lnTo>
                  <a:lnTo>
                    <a:pt x="60" y="283"/>
                  </a:lnTo>
                  <a:lnTo>
                    <a:pt x="99" y="329"/>
                  </a:lnTo>
                  <a:lnTo>
                    <a:pt x="145" y="369"/>
                  </a:lnTo>
                  <a:lnTo>
                    <a:pt x="198" y="395"/>
                  </a:lnTo>
                  <a:lnTo>
                    <a:pt x="258" y="415"/>
                  </a:lnTo>
                  <a:lnTo>
                    <a:pt x="324" y="42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3" name="Freeform 3"/>
            <p:cNvSpPr>
              <a:spLocks/>
            </p:cNvSpPr>
            <p:nvPr/>
          </p:nvSpPr>
          <p:spPr bwMode="auto">
            <a:xfrm>
              <a:off x="3800" y="8863"/>
              <a:ext cx="2785" cy="1502"/>
            </a:xfrm>
            <a:custGeom>
              <a:avLst/>
              <a:gdLst/>
              <a:ahLst/>
              <a:cxnLst>
                <a:cxn ang="0">
                  <a:pos x="1525" y="218"/>
                </a:cxn>
                <a:cxn ang="0">
                  <a:pos x="1789" y="270"/>
                </a:cxn>
                <a:cxn ang="0">
                  <a:pos x="2026" y="363"/>
                </a:cxn>
                <a:cxn ang="0">
                  <a:pos x="2244" y="501"/>
                </a:cxn>
                <a:cxn ang="0">
                  <a:pos x="2429" y="679"/>
                </a:cxn>
                <a:cxn ang="0">
                  <a:pos x="2581" y="883"/>
                </a:cxn>
                <a:cxn ang="0">
                  <a:pos x="2700" y="1113"/>
                </a:cxn>
                <a:cxn ang="0">
                  <a:pos x="2766" y="1370"/>
                </a:cxn>
                <a:cxn ang="0">
                  <a:pos x="2785" y="1449"/>
                </a:cxn>
                <a:cxn ang="0">
                  <a:pos x="2785" y="1324"/>
                </a:cxn>
                <a:cxn ang="0">
                  <a:pos x="2772" y="1179"/>
                </a:cxn>
                <a:cxn ang="0">
                  <a:pos x="2746" y="1047"/>
                </a:cxn>
                <a:cxn ang="0">
                  <a:pos x="2700" y="916"/>
                </a:cxn>
                <a:cxn ang="0">
                  <a:pos x="2620" y="731"/>
                </a:cxn>
                <a:cxn ang="0">
                  <a:pos x="2469" y="507"/>
                </a:cxn>
                <a:cxn ang="0">
                  <a:pos x="2277" y="317"/>
                </a:cxn>
                <a:cxn ang="0">
                  <a:pos x="2053" y="172"/>
                </a:cxn>
                <a:cxn ang="0">
                  <a:pos x="1868" y="86"/>
                </a:cxn>
                <a:cxn ang="0">
                  <a:pos x="1736" y="47"/>
                </a:cxn>
                <a:cxn ang="0">
                  <a:pos x="1604" y="20"/>
                </a:cxn>
                <a:cxn ang="0">
                  <a:pos x="1459" y="7"/>
                </a:cxn>
                <a:cxn ang="0">
                  <a:pos x="1320" y="7"/>
                </a:cxn>
                <a:cxn ang="0">
                  <a:pos x="1175" y="20"/>
                </a:cxn>
                <a:cxn ang="0">
                  <a:pos x="1043" y="47"/>
                </a:cxn>
                <a:cxn ang="0">
                  <a:pos x="911" y="86"/>
                </a:cxn>
                <a:cxn ang="0">
                  <a:pos x="726" y="172"/>
                </a:cxn>
                <a:cxn ang="0">
                  <a:pos x="502" y="323"/>
                </a:cxn>
                <a:cxn ang="0">
                  <a:pos x="317" y="514"/>
                </a:cxn>
                <a:cxn ang="0">
                  <a:pos x="165" y="731"/>
                </a:cxn>
                <a:cxn ang="0">
                  <a:pos x="79" y="922"/>
                </a:cxn>
                <a:cxn ang="0">
                  <a:pos x="40" y="1047"/>
                </a:cxn>
                <a:cxn ang="0">
                  <a:pos x="13" y="1186"/>
                </a:cxn>
                <a:cxn ang="0">
                  <a:pos x="0" y="1324"/>
                </a:cxn>
                <a:cxn ang="0">
                  <a:pos x="0" y="1449"/>
                </a:cxn>
                <a:cxn ang="0">
                  <a:pos x="20" y="1364"/>
                </a:cxn>
                <a:cxn ang="0">
                  <a:pos x="86" y="1113"/>
                </a:cxn>
                <a:cxn ang="0">
                  <a:pos x="198" y="883"/>
                </a:cxn>
                <a:cxn ang="0">
                  <a:pos x="350" y="679"/>
                </a:cxn>
                <a:cxn ang="0">
                  <a:pos x="541" y="501"/>
                </a:cxn>
                <a:cxn ang="0">
                  <a:pos x="752" y="363"/>
                </a:cxn>
                <a:cxn ang="0">
                  <a:pos x="997" y="270"/>
                </a:cxn>
                <a:cxn ang="0">
                  <a:pos x="1254" y="218"/>
                </a:cxn>
              </a:cxnLst>
              <a:rect l="0" t="0" r="r" b="b"/>
              <a:pathLst>
                <a:path w="2785" h="1502">
                  <a:moveTo>
                    <a:pt x="1393" y="211"/>
                  </a:moveTo>
                  <a:lnTo>
                    <a:pt x="1525" y="218"/>
                  </a:lnTo>
                  <a:lnTo>
                    <a:pt x="1657" y="238"/>
                  </a:lnTo>
                  <a:lnTo>
                    <a:pt x="1789" y="270"/>
                  </a:lnTo>
                  <a:lnTo>
                    <a:pt x="1908" y="310"/>
                  </a:lnTo>
                  <a:lnTo>
                    <a:pt x="2026" y="363"/>
                  </a:lnTo>
                  <a:lnTo>
                    <a:pt x="2139" y="428"/>
                  </a:lnTo>
                  <a:lnTo>
                    <a:pt x="2244" y="501"/>
                  </a:lnTo>
                  <a:lnTo>
                    <a:pt x="2343" y="587"/>
                  </a:lnTo>
                  <a:lnTo>
                    <a:pt x="2429" y="679"/>
                  </a:lnTo>
                  <a:lnTo>
                    <a:pt x="2515" y="777"/>
                  </a:lnTo>
                  <a:lnTo>
                    <a:pt x="2581" y="883"/>
                  </a:lnTo>
                  <a:lnTo>
                    <a:pt x="2647" y="995"/>
                  </a:lnTo>
                  <a:lnTo>
                    <a:pt x="2700" y="1113"/>
                  </a:lnTo>
                  <a:lnTo>
                    <a:pt x="2739" y="1238"/>
                  </a:lnTo>
                  <a:lnTo>
                    <a:pt x="2766" y="1370"/>
                  </a:lnTo>
                  <a:lnTo>
                    <a:pt x="2785" y="1502"/>
                  </a:lnTo>
                  <a:lnTo>
                    <a:pt x="2785" y="1449"/>
                  </a:lnTo>
                  <a:lnTo>
                    <a:pt x="2785" y="1390"/>
                  </a:lnTo>
                  <a:lnTo>
                    <a:pt x="2785" y="1324"/>
                  </a:lnTo>
                  <a:lnTo>
                    <a:pt x="2779" y="1252"/>
                  </a:lnTo>
                  <a:lnTo>
                    <a:pt x="2772" y="1179"/>
                  </a:lnTo>
                  <a:lnTo>
                    <a:pt x="2759" y="1113"/>
                  </a:lnTo>
                  <a:lnTo>
                    <a:pt x="2746" y="1047"/>
                  </a:lnTo>
                  <a:lnTo>
                    <a:pt x="2726" y="982"/>
                  </a:lnTo>
                  <a:lnTo>
                    <a:pt x="2700" y="916"/>
                  </a:lnTo>
                  <a:lnTo>
                    <a:pt x="2680" y="850"/>
                  </a:lnTo>
                  <a:lnTo>
                    <a:pt x="2620" y="731"/>
                  </a:lnTo>
                  <a:lnTo>
                    <a:pt x="2548" y="613"/>
                  </a:lnTo>
                  <a:lnTo>
                    <a:pt x="2469" y="507"/>
                  </a:lnTo>
                  <a:lnTo>
                    <a:pt x="2376" y="409"/>
                  </a:lnTo>
                  <a:lnTo>
                    <a:pt x="2277" y="317"/>
                  </a:lnTo>
                  <a:lnTo>
                    <a:pt x="2172" y="238"/>
                  </a:lnTo>
                  <a:lnTo>
                    <a:pt x="2053" y="172"/>
                  </a:lnTo>
                  <a:lnTo>
                    <a:pt x="1934" y="112"/>
                  </a:lnTo>
                  <a:lnTo>
                    <a:pt x="1868" y="86"/>
                  </a:lnTo>
                  <a:lnTo>
                    <a:pt x="1802" y="66"/>
                  </a:lnTo>
                  <a:lnTo>
                    <a:pt x="1736" y="47"/>
                  </a:lnTo>
                  <a:lnTo>
                    <a:pt x="1670" y="33"/>
                  </a:lnTo>
                  <a:lnTo>
                    <a:pt x="1604" y="20"/>
                  </a:lnTo>
                  <a:lnTo>
                    <a:pt x="1531" y="7"/>
                  </a:lnTo>
                  <a:lnTo>
                    <a:pt x="1459" y="7"/>
                  </a:lnTo>
                  <a:lnTo>
                    <a:pt x="1393" y="0"/>
                  </a:lnTo>
                  <a:lnTo>
                    <a:pt x="1320" y="7"/>
                  </a:lnTo>
                  <a:lnTo>
                    <a:pt x="1247" y="14"/>
                  </a:lnTo>
                  <a:lnTo>
                    <a:pt x="1175" y="20"/>
                  </a:lnTo>
                  <a:lnTo>
                    <a:pt x="1109" y="33"/>
                  </a:lnTo>
                  <a:lnTo>
                    <a:pt x="1043" y="47"/>
                  </a:lnTo>
                  <a:lnTo>
                    <a:pt x="977" y="66"/>
                  </a:lnTo>
                  <a:lnTo>
                    <a:pt x="911" y="86"/>
                  </a:lnTo>
                  <a:lnTo>
                    <a:pt x="845" y="112"/>
                  </a:lnTo>
                  <a:lnTo>
                    <a:pt x="726" y="172"/>
                  </a:lnTo>
                  <a:lnTo>
                    <a:pt x="607" y="244"/>
                  </a:lnTo>
                  <a:lnTo>
                    <a:pt x="502" y="323"/>
                  </a:lnTo>
                  <a:lnTo>
                    <a:pt x="403" y="415"/>
                  </a:lnTo>
                  <a:lnTo>
                    <a:pt x="317" y="514"/>
                  </a:lnTo>
                  <a:lnTo>
                    <a:pt x="231" y="619"/>
                  </a:lnTo>
                  <a:lnTo>
                    <a:pt x="165" y="731"/>
                  </a:lnTo>
                  <a:lnTo>
                    <a:pt x="106" y="857"/>
                  </a:lnTo>
                  <a:lnTo>
                    <a:pt x="79" y="922"/>
                  </a:lnTo>
                  <a:lnTo>
                    <a:pt x="59" y="982"/>
                  </a:lnTo>
                  <a:lnTo>
                    <a:pt x="40" y="1047"/>
                  </a:lnTo>
                  <a:lnTo>
                    <a:pt x="26" y="1120"/>
                  </a:lnTo>
                  <a:lnTo>
                    <a:pt x="13" y="1186"/>
                  </a:lnTo>
                  <a:lnTo>
                    <a:pt x="7" y="1258"/>
                  </a:lnTo>
                  <a:lnTo>
                    <a:pt x="0" y="1324"/>
                  </a:lnTo>
                  <a:lnTo>
                    <a:pt x="0" y="1396"/>
                  </a:lnTo>
                  <a:lnTo>
                    <a:pt x="0" y="1449"/>
                  </a:lnTo>
                  <a:lnTo>
                    <a:pt x="0" y="1495"/>
                  </a:lnTo>
                  <a:lnTo>
                    <a:pt x="20" y="1364"/>
                  </a:lnTo>
                  <a:lnTo>
                    <a:pt x="46" y="1238"/>
                  </a:lnTo>
                  <a:lnTo>
                    <a:pt x="86" y="1113"/>
                  </a:lnTo>
                  <a:lnTo>
                    <a:pt x="139" y="995"/>
                  </a:lnTo>
                  <a:lnTo>
                    <a:pt x="198" y="883"/>
                  </a:lnTo>
                  <a:lnTo>
                    <a:pt x="271" y="777"/>
                  </a:lnTo>
                  <a:lnTo>
                    <a:pt x="350" y="679"/>
                  </a:lnTo>
                  <a:lnTo>
                    <a:pt x="442" y="587"/>
                  </a:lnTo>
                  <a:lnTo>
                    <a:pt x="541" y="501"/>
                  </a:lnTo>
                  <a:lnTo>
                    <a:pt x="640" y="428"/>
                  </a:lnTo>
                  <a:lnTo>
                    <a:pt x="752" y="363"/>
                  </a:lnTo>
                  <a:lnTo>
                    <a:pt x="871" y="310"/>
                  </a:lnTo>
                  <a:lnTo>
                    <a:pt x="997" y="270"/>
                  </a:lnTo>
                  <a:lnTo>
                    <a:pt x="1122" y="238"/>
                  </a:lnTo>
                  <a:lnTo>
                    <a:pt x="1254" y="218"/>
                  </a:lnTo>
                  <a:lnTo>
                    <a:pt x="1393" y="21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auto">
            <a:xfrm>
              <a:off x="4651" y="9720"/>
              <a:ext cx="1076" cy="645"/>
            </a:xfrm>
            <a:custGeom>
              <a:avLst/>
              <a:gdLst/>
              <a:ahLst/>
              <a:cxnLst>
                <a:cxn ang="0">
                  <a:pos x="482" y="6"/>
                </a:cxn>
                <a:cxn ang="0">
                  <a:pos x="383" y="26"/>
                </a:cxn>
                <a:cxn ang="0">
                  <a:pos x="284" y="65"/>
                </a:cxn>
                <a:cxn ang="0">
                  <a:pos x="198" y="125"/>
                </a:cxn>
                <a:cxn ang="0">
                  <a:pos x="126" y="197"/>
                </a:cxn>
                <a:cxn ang="0">
                  <a:pos x="66" y="283"/>
                </a:cxn>
                <a:cxn ang="0">
                  <a:pos x="27" y="381"/>
                </a:cxn>
                <a:cxn ang="0">
                  <a:pos x="7" y="487"/>
                </a:cxn>
                <a:cxn ang="0">
                  <a:pos x="7" y="592"/>
                </a:cxn>
                <a:cxn ang="0">
                  <a:pos x="27" y="599"/>
                </a:cxn>
                <a:cxn ang="0">
                  <a:pos x="60" y="513"/>
                </a:cxn>
                <a:cxn ang="0">
                  <a:pos x="106" y="434"/>
                </a:cxn>
                <a:cxn ang="0">
                  <a:pos x="165" y="362"/>
                </a:cxn>
                <a:cxn ang="0">
                  <a:pos x="231" y="309"/>
                </a:cxn>
                <a:cxn ang="0">
                  <a:pos x="311" y="263"/>
                </a:cxn>
                <a:cxn ang="0">
                  <a:pos x="396" y="230"/>
                </a:cxn>
                <a:cxn ang="0">
                  <a:pos x="489" y="210"/>
                </a:cxn>
                <a:cxn ang="0">
                  <a:pos x="588" y="210"/>
                </a:cxn>
                <a:cxn ang="0">
                  <a:pos x="680" y="230"/>
                </a:cxn>
                <a:cxn ang="0">
                  <a:pos x="766" y="263"/>
                </a:cxn>
                <a:cxn ang="0">
                  <a:pos x="845" y="309"/>
                </a:cxn>
                <a:cxn ang="0">
                  <a:pos x="918" y="362"/>
                </a:cxn>
                <a:cxn ang="0">
                  <a:pos x="977" y="434"/>
                </a:cxn>
                <a:cxn ang="0">
                  <a:pos x="1024" y="513"/>
                </a:cxn>
                <a:cxn ang="0">
                  <a:pos x="1057" y="599"/>
                </a:cxn>
                <a:cxn ang="0">
                  <a:pos x="1076" y="592"/>
                </a:cxn>
                <a:cxn ang="0">
                  <a:pos x="1076" y="480"/>
                </a:cxn>
                <a:cxn ang="0">
                  <a:pos x="1057" y="375"/>
                </a:cxn>
                <a:cxn ang="0">
                  <a:pos x="1010" y="283"/>
                </a:cxn>
                <a:cxn ang="0">
                  <a:pos x="958" y="197"/>
                </a:cxn>
                <a:cxn ang="0">
                  <a:pos x="885" y="125"/>
                </a:cxn>
                <a:cxn ang="0">
                  <a:pos x="799" y="65"/>
                </a:cxn>
                <a:cxn ang="0">
                  <a:pos x="700" y="26"/>
                </a:cxn>
                <a:cxn ang="0">
                  <a:pos x="595" y="6"/>
                </a:cxn>
              </a:cxnLst>
              <a:rect l="0" t="0" r="r" b="b"/>
              <a:pathLst>
                <a:path w="1076" h="645">
                  <a:moveTo>
                    <a:pt x="542" y="0"/>
                  </a:moveTo>
                  <a:lnTo>
                    <a:pt x="482" y="6"/>
                  </a:lnTo>
                  <a:lnTo>
                    <a:pt x="429" y="13"/>
                  </a:lnTo>
                  <a:lnTo>
                    <a:pt x="383" y="26"/>
                  </a:lnTo>
                  <a:lnTo>
                    <a:pt x="330" y="46"/>
                  </a:lnTo>
                  <a:lnTo>
                    <a:pt x="284" y="65"/>
                  </a:lnTo>
                  <a:lnTo>
                    <a:pt x="238" y="92"/>
                  </a:lnTo>
                  <a:lnTo>
                    <a:pt x="198" y="125"/>
                  </a:lnTo>
                  <a:lnTo>
                    <a:pt x="159" y="158"/>
                  </a:lnTo>
                  <a:lnTo>
                    <a:pt x="126" y="197"/>
                  </a:lnTo>
                  <a:lnTo>
                    <a:pt x="93" y="237"/>
                  </a:lnTo>
                  <a:lnTo>
                    <a:pt x="66" y="283"/>
                  </a:lnTo>
                  <a:lnTo>
                    <a:pt x="47" y="329"/>
                  </a:lnTo>
                  <a:lnTo>
                    <a:pt x="27" y="381"/>
                  </a:lnTo>
                  <a:lnTo>
                    <a:pt x="14" y="434"/>
                  </a:lnTo>
                  <a:lnTo>
                    <a:pt x="7" y="487"/>
                  </a:lnTo>
                  <a:lnTo>
                    <a:pt x="0" y="539"/>
                  </a:lnTo>
                  <a:lnTo>
                    <a:pt x="7" y="592"/>
                  </a:lnTo>
                  <a:lnTo>
                    <a:pt x="14" y="638"/>
                  </a:lnTo>
                  <a:lnTo>
                    <a:pt x="27" y="599"/>
                  </a:lnTo>
                  <a:lnTo>
                    <a:pt x="40" y="553"/>
                  </a:lnTo>
                  <a:lnTo>
                    <a:pt x="60" y="513"/>
                  </a:lnTo>
                  <a:lnTo>
                    <a:pt x="80" y="467"/>
                  </a:lnTo>
                  <a:lnTo>
                    <a:pt x="106" y="434"/>
                  </a:lnTo>
                  <a:lnTo>
                    <a:pt x="132" y="395"/>
                  </a:lnTo>
                  <a:lnTo>
                    <a:pt x="165" y="362"/>
                  </a:lnTo>
                  <a:lnTo>
                    <a:pt x="198" y="335"/>
                  </a:lnTo>
                  <a:lnTo>
                    <a:pt x="231" y="309"/>
                  </a:lnTo>
                  <a:lnTo>
                    <a:pt x="271" y="283"/>
                  </a:lnTo>
                  <a:lnTo>
                    <a:pt x="311" y="263"/>
                  </a:lnTo>
                  <a:lnTo>
                    <a:pt x="357" y="243"/>
                  </a:lnTo>
                  <a:lnTo>
                    <a:pt x="396" y="230"/>
                  </a:lnTo>
                  <a:lnTo>
                    <a:pt x="443" y="217"/>
                  </a:lnTo>
                  <a:lnTo>
                    <a:pt x="489" y="210"/>
                  </a:lnTo>
                  <a:lnTo>
                    <a:pt x="542" y="210"/>
                  </a:lnTo>
                  <a:lnTo>
                    <a:pt x="588" y="210"/>
                  </a:lnTo>
                  <a:lnTo>
                    <a:pt x="634" y="217"/>
                  </a:lnTo>
                  <a:lnTo>
                    <a:pt x="680" y="230"/>
                  </a:lnTo>
                  <a:lnTo>
                    <a:pt x="727" y="243"/>
                  </a:lnTo>
                  <a:lnTo>
                    <a:pt x="766" y="263"/>
                  </a:lnTo>
                  <a:lnTo>
                    <a:pt x="812" y="283"/>
                  </a:lnTo>
                  <a:lnTo>
                    <a:pt x="845" y="309"/>
                  </a:lnTo>
                  <a:lnTo>
                    <a:pt x="885" y="335"/>
                  </a:lnTo>
                  <a:lnTo>
                    <a:pt x="918" y="362"/>
                  </a:lnTo>
                  <a:lnTo>
                    <a:pt x="951" y="395"/>
                  </a:lnTo>
                  <a:lnTo>
                    <a:pt x="977" y="434"/>
                  </a:lnTo>
                  <a:lnTo>
                    <a:pt x="1004" y="474"/>
                  </a:lnTo>
                  <a:lnTo>
                    <a:pt x="1024" y="513"/>
                  </a:lnTo>
                  <a:lnTo>
                    <a:pt x="1043" y="553"/>
                  </a:lnTo>
                  <a:lnTo>
                    <a:pt x="1057" y="599"/>
                  </a:lnTo>
                  <a:lnTo>
                    <a:pt x="1070" y="645"/>
                  </a:lnTo>
                  <a:lnTo>
                    <a:pt x="1076" y="592"/>
                  </a:lnTo>
                  <a:lnTo>
                    <a:pt x="1076" y="539"/>
                  </a:lnTo>
                  <a:lnTo>
                    <a:pt x="1076" y="480"/>
                  </a:lnTo>
                  <a:lnTo>
                    <a:pt x="1070" y="428"/>
                  </a:lnTo>
                  <a:lnTo>
                    <a:pt x="1057" y="375"/>
                  </a:lnTo>
                  <a:lnTo>
                    <a:pt x="1037" y="329"/>
                  </a:lnTo>
                  <a:lnTo>
                    <a:pt x="1010" y="283"/>
                  </a:lnTo>
                  <a:lnTo>
                    <a:pt x="984" y="237"/>
                  </a:lnTo>
                  <a:lnTo>
                    <a:pt x="958" y="197"/>
                  </a:lnTo>
                  <a:lnTo>
                    <a:pt x="918" y="158"/>
                  </a:lnTo>
                  <a:lnTo>
                    <a:pt x="885" y="125"/>
                  </a:lnTo>
                  <a:lnTo>
                    <a:pt x="839" y="92"/>
                  </a:lnTo>
                  <a:lnTo>
                    <a:pt x="799" y="65"/>
                  </a:lnTo>
                  <a:lnTo>
                    <a:pt x="746" y="46"/>
                  </a:lnTo>
                  <a:lnTo>
                    <a:pt x="700" y="26"/>
                  </a:lnTo>
                  <a:lnTo>
                    <a:pt x="647" y="13"/>
                  </a:lnTo>
                  <a:lnTo>
                    <a:pt x="595" y="6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auto">
            <a:xfrm>
              <a:off x="4011" y="10358"/>
              <a:ext cx="2357" cy="1284"/>
            </a:xfrm>
            <a:custGeom>
              <a:avLst/>
              <a:gdLst/>
              <a:ahLst/>
              <a:cxnLst>
                <a:cxn ang="0">
                  <a:pos x="1301" y="1278"/>
                </a:cxn>
                <a:cxn ang="0">
                  <a:pos x="1532" y="1232"/>
                </a:cxn>
                <a:cxn ang="0">
                  <a:pos x="1743" y="1139"/>
                </a:cxn>
                <a:cxn ang="0">
                  <a:pos x="1934" y="1014"/>
                </a:cxn>
                <a:cxn ang="0">
                  <a:pos x="2093" y="856"/>
                </a:cxn>
                <a:cxn ang="0">
                  <a:pos x="2218" y="665"/>
                </a:cxn>
                <a:cxn ang="0">
                  <a:pos x="2304" y="455"/>
                </a:cxn>
                <a:cxn ang="0">
                  <a:pos x="2350" y="224"/>
                </a:cxn>
                <a:cxn ang="0">
                  <a:pos x="2357" y="60"/>
                </a:cxn>
                <a:cxn ang="0">
                  <a:pos x="2337" y="119"/>
                </a:cxn>
                <a:cxn ang="0">
                  <a:pos x="2277" y="330"/>
                </a:cxn>
                <a:cxn ang="0">
                  <a:pos x="2185" y="520"/>
                </a:cxn>
                <a:cxn ang="0">
                  <a:pos x="2053" y="692"/>
                </a:cxn>
                <a:cxn ang="0">
                  <a:pos x="1895" y="830"/>
                </a:cxn>
                <a:cxn ang="0">
                  <a:pos x="1716" y="949"/>
                </a:cxn>
                <a:cxn ang="0">
                  <a:pos x="1512" y="1028"/>
                </a:cxn>
                <a:cxn ang="0">
                  <a:pos x="1294" y="1067"/>
                </a:cxn>
                <a:cxn ang="0">
                  <a:pos x="1069" y="1067"/>
                </a:cxn>
                <a:cxn ang="0">
                  <a:pos x="852" y="1028"/>
                </a:cxn>
                <a:cxn ang="0">
                  <a:pos x="647" y="949"/>
                </a:cxn>
                <a:cxn ang="0">
                  <a:pos x="469" y="830"/>
                </a:cxn>
                <a:cxn ang="0">
                  <a:pos x="310" y="685"/>
                </a:cxn>
                <a:cxn ang="0">
                  <a:pos x="178" y="514"/>
                </a:cxn>
                <a:cxn ang="0">
                  <a:pos x="86" y="323"/>
                </a:cxn>
                <a:cxn ang="0">
                  <a:pos x="27" y="112"/>
                </a:cxn>
                <a:cxn ang="0">
                  <a:pos x="7" y="53"/>
                </a:cxn>
                <a:cxn ang="0">
                  <a:pos x="7" y="231"/>
                </a:cxn>
                <a:cxn ang="0">
                  <a:pos x="60" y="461"/>
                </a:cxn>
                <a:cxn ang="0">
                  <a:pos x="145" y="672"/>
                </a:cxn>
                <a:cxn ang="0">
                  <a:pos x="271" y="856"/>
                </a:cxn>
                <a:cxn ang="0">
                  <a:pos x="436" y="1014"/>
                </a:cxn>
                <a:cxn ang="0">
                  <a:pos x="621" y="1139"/>
                </a:cxn>
                <a:cxn ang="0">
                  <a:pos x="832" y="1232"/>
                </a:cxn>
                <a:cxn ang="0">
                  <a:pos x="1063" y="1278"/>
                </a:cxn>
              </a:cxnLst>
              <a:rect l="0" t="0" r="r" b="b"/>
              <a:pathLst>
                <a:path w="2357" h="1284">
                  <a:moveTo>
                    <a:pt x="1182" y="1284"/>
                  </a:moveTo>
                  <a:lnTo>
                    <a:pt x="1301" y="1278"/>
                  </a:lnTo>
                  <a:lnTo>
                    <a:pt x="1419" y="1258"/>
                  </a:lnTo>
                  <a:lnTo>
                    <a:pt x="1532" y="1232"/>
                  </a:lnTo>
                  <a:lnTo>
                    <a:pt x="1644" y="1192"/>
                  </a:lnTo>
                  <a:lnTo>
                    <a:pt x="1743" y="1139"/>
                  </a:lnTo>
                  <a:lnTo>
                    <a:pt x="1842" y="1080"/>
                  </a:lnTo>
                  <a:lnTo>
                    <a:pt x="1934" y="1014"/>
                  </a:lnTo>
                  <a:lnTo>
                    <a:pt x="2013" y="935"/>
                  </a:lnTo>
                  <a:lnTo>
                    <a:pt x="2093" y="856"/>
                  </a:lnTo>
                  <a:lnTo>
                    <a:pt x="2159" y="764"/>
                  </a:lnTo>
                  <a:lnTo>
                    <a:pt x="2218" y="665"/>
                  </a:lnTo>
                  <a:lnTo>
                    <a:pt x="2264" y="567"/>
                  </a:lnTo>
                  <a:lnTo>
                    <a:pt x="2304" y="455"/>
                  </a:lnTo>
                  <a:lnTo>
                    <a:pt x="2337" y="343"/>
                  </a:lnTo>
                  <a:lnTo>
                    <a:pt x="2350" y="224"/>
                  </a:lnTo>
                  <a:lnTo>
                    <a:pt x="2357" y="106"/>
                  </a:lnTo>
                  <a:lnTo>
                    <a:pt x="2357" y="60"/>
                  </a:lnTo>
                  <a:lnTo>
                    <a:pt x="2357" y="7"/>
                  </a:lnTo>
                  <a:lnTo>
                    <a:pt x="2337" y="119"/>
                  </a:lnTo>
                  <a:lnTo>
                    <a:pt x="2310" y="224"/>
                  </a:lnTo>
                  <a:lnTo>
                    <a:pt x="2277" y="330"/>
                  </a:lnTo>
                  <a:lnTo>
                    <a:pt x="2231" y="428"/>
                  </a:lnTo>
                  <a:lnTo>
                    <a:pt x="2185" y="520"/>
                  </a:lnTo>
                  <a:lnTo>
                    <a:pt x="2119" y="606"/>
                  </a:lnTo>
                  <a:lnTo>
                    <a:pt x="2053" y="692"/>
                  </a:lnTo>
                  <a:lnTo>
                    <a:pt x="1980" y="764"/>
                  </a:lnTo>
                  <a:lnTo>
                    <a:pt x="1895" y="830"/>
                  </a:lnTo>
                  <a:lnTo>
                    <a:pt x="1809" y="896"/>
                  </a:lnTo>
                  <a:lnTo>
                    <a:pt x="1716" y="949"/>
                  </a:lnTo>
                  <a:lnTo>
                    <a:pt x="1617" y="995"/>
                  </a:lnTo>
                  <a:lnTo>
                    <a:pt x="1512" y="1028"/>
                  </a:lnTo>
                  <a:lnTo>
                    <a:pt x="1406" y="1054"/>
                  </a:lnTo>
                  <a:lnTo>
                    <a:pt x="1294" y="1067"/>
                  </a:lnTo>
                  <a:lnTo>
                    <a:pt x="1182" y="1074"/>
                  </a:lnTo>
                  <a:lnTo>
                    <a:pt x="1069" y="1067"/>
                  </a:lnTo>
                  <a:lnTo>
                    <a:pt x="957" y="1054"/>
                  </a:lnTo>
                  <a:lnTo>
                    <a:pt x="852" y="1028"/>
                  </a:lnTo>
                  <a:lnTo>
                    <a:pt x="746" y="995"/>
                  </a:lnTo>
                  <a:lnTo>
                    <a:pt x="647" y="949"/>
                  </a:lnTo>
                  <a:lnTo>
                    <a:pt x="555" y="896"/>
                  </a:lnTo>
                  <a:lnTo>
                    <a:pt x="469" y="830"/>
                  </a:lnTo>
                  <a:lnTo>
                    <a:pt x="383" y="764"/>
                  </a:lnTo>
                  <a:lnTo>
                    <a:pt x="310" y="685"/>
                  </a:lnTo>
                  <a:lnTo>
                    <a:pt x="238" y="606"/>
                  </a:lnTo>
                  <a:lnTo>
                    <a:pt x="178" y="514"/>
                  </a:lnTo>
                  <a:lnTo>
                    <a:pt x="126" y="422"/>
                  </a:lnTo>
                  <a:lnTo>
                    <a:pt x="86" y="323"/>
                  </a:lnTo>
                  <a:lnTo>
                    <a:pt x="46" y="218"/>
                  </a:lnTo>
                  <a:lnTo>
                    <a:pt x="27" y="112"/>
                  </a:lnTo>
                  <a:lnTo>
                    <a:pt x="7" y="0"/>
                  </a:lnTo>
                  <a:lnTo>
                    <a:pt x="7" y="53"/>
                  </a:lnTo>
                  <a:lnTo>
                    <a:pt x="0" y="112"/>
                  </a:lnTo>
                  <a:lnTo>
                    <a:pt x="7" y="231"/>
                  </a:lnTo>
                  <a:lnTo>
                    <a:pt x="27" y="349"/>
                  </a:lnTo>
                  <a:lnTo>
                    <a:pt x="60" y="461"/>
                  </a:lnTo>
                  <a:lnTo>
                    <a:pt x="99" y="567"/>
                  </a:lnTo>
                  <a:lnTo>
                    <a:pt x="145" y="672"/>
                  </a:lnTo>
                  <a:lnTo>
                    <a:pt x="205" y="764"/>
                  </a:lnTo>
                  <a:lnTo>
                    <a:pt x="271" y="856"/>
                  </a:lnTo>
                  <a:lnTo>
                    <a:pt x="350" y="942"/>
                  </a:lnTo>
                  <a:lnTo>
                    <a:pt x="436" y="1014"/>
                  </a:lnTo>
                  <a:lnTo>
                    <a:pt x="522" y="1087"/>
                  </a:lnTo>
                  <a:lnTo>
                    <a:pt x="621" y="1139"/>
                  </a:lnTo>
                  <a:lnTo>
                    <a:pt x="726" y="1192"/>
                  </a:lnTo>
                  <a:lnTo>
                    <a:pt x="832" y="1232"/>
                  </a:lnTo>
                  <a:lnTo>
                    <a:pt x="944" y="1258"/>
                  </a:lnTo>
                  <a:lnTo>
                    <a:pt x="1063" y="1278"/>
                  </a:lnTo>
                  <a:lnTo>
                    <a:pt x="1182" y="128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auto">
            <a:xfrm>
              <a:off x="4440" y="10365"/>
              <a:ext cx="1499" cy="849"/>
            </a:xfrm>
            <a:custGeom>
              <a:avLst/>
              <a:gdLst/>
              <a:ahLst/>
              <a:cxnLst>
                <a:cxn ang="0">
                  <a:pos x="832" y="843"/>
                </a:cxn>
                <a:cxn ang="0">
                  <a:pos x="977" y="816"/>
                </a:cxn>
                <a:cxn ang="0">
                  <a:pos x="1109" y="757"/>
                </a:cxn>
                <a:cxn ang="0">
                  <a:pos x="1228" y="678"/>
                </a:cxn>
                <a:cxn ang="0">
                  <a:pos x="1334" y="573"/>
                </a:cxn>
                <a:cxn ang="0">
                  <a:pos x="1413" y="454"/>
                </a:cxn>
                <a:cxn ang="0">
                  <a:pos x="1466" y="323"/>
                </a:cxn>
                <a:cxn ang="0">
                  <a:pos x="1499" y="178"/>
                </a:cxn>
                <a:cxn ang="0">
                  <a:pos x="1499" y="46"/>
                </a:cxn>
                <a:cxn ang="0">
                  <a:pos x="1479" y="66"/>
                </a:cxn>
                <a:cxn ang="0">
                  <a:pos x="1439" y="191"/>
                </a:cxn>
                <a:cxn ang="0">
                  <a:pos x="1373" y="309"/>
                </a:cxn>
                <a:cxn ang="0">
                  <a:pos x="1294" y="408"/>
                </a:cxn>
                <a:cxn ang="0">
                  <a:pos x="1195" y="494"/>
                </a:cxn>
                <a:cxn ang="0">
                  <a:pos x="1083" y="566"/>
                </a:cxn>
                <a:cxn ang="0">
                  <a:pos x="957" y="612"/>
                </a:cxn>
                <a:cxn ang="0">
                  <a:pos x="825" y="639"/>
                </a:cxn>
                <a:cxn ang="0">
                  <a:pos x="687" y="639"/>
                </a:cxn>
                <a:cxn ang="0">
                  <a:pos x="548" y="612"/>
                </a:cxn>
                <a:cxn ang="0">
                  <a:pos x="423" y="566"/>
                </a:cxn>
                <a:cxn ang="0">
                  <a:pos x="310" y="494"/>
                </a:cxn>
                <a:cxn ang="0">
                  <a:pos x="211" y="408"/>
                </a:cxn>
                <a:cxn ang="0">
                  <a:pos x="132" y="309"/>
                </a:cxn>
                <a:cxn ang="0">
                  <a:pos x="66" y="191"/>
                </a:cxn>
                <a:cxn ang="0">
                  <a:pos x="27" y="66"/>
                </a:cxn>
                <a:cxn ang="0">
                  <a:pos x="7" y="53"/>
                </a:cxn>
                <a:cxn ang="0">
                  <a:pos x="7" y="178"/>
                </a:cxn>
                <a:cxn ang="0">
                  <a:pos x="40" y="323"/>
                </a:cxn>
                <a:cxn ang="0">
                  <a:pos x="93" y="461"/>
                </a:cxn>
                <a:cxn ang="0">
                  <a:pos x="178" y="579"/>
                </a:cxn>
                <a:cxn ang="0">
                  <a:pos x="277" y="678"/>
                </a:cxn>
                <a:cxn ang="0">
                  <a:pos x="396" y="757"/>
                </a:cxn>
                <a:cxn ang="0">
                  <a:pos x="528" y="816"/>
                </a:cxn>
                <a:cxn ang="0">
                  <a:pos x="680" y="843"/>
                </a:cxn>
              </a:cxnLst>
              <a:rect l="0" t="0" r="r" b="b"/>
              <a:pathLst>
                <a:path w="1499" h="849">
                  <a:moveTo>
                    <a:pt x="753" y="849"/>
                  </a:moveTo>
                  <a:lnTo>
                    <a:pt x="832" y="843"/>
                  </a:lnTo>
                  <a:lnTo>
                    <a:pt x="905" y="836"/>
                  </a:lnTo>
                  <a:lnTo>
                    <a:pt x="977" y="816"/>
                  </a:lnTo>
                  <a:lnTo>
                    <a:pt x="1043" y="790"/>
                  </a:lnTo>
                  <a:lnTo>
                    <a:pt x="1109" y="757"/>
                  </a:lnTo>
                  <a:lnTo>
                    <a:pt x="1169" y="718"/>
                  </a:lnTo>
                  <a:lnTo>
                    <a:pt x="1228" y="678"/>
                  </a:lnTo>
                  <a:lnTo>
                    <a:pt x="1281" y="625"/>
                  </a:lnTo>
                  <a:lnTo>
                    <a:pt x="1334" y="573"/>
                  </a:lnTo>
                  <a:lnTo>
                    <a:pt x="1373" y="520"/>
                  </a:lnTo>
                  <a:lnTo>
                    <a:pt x="1413" y="454"/>
                  </a:lnTo>
                  <a:lnTo>
                    <a:pt x="1446" y="388"/>
                  </a:lnTo>
                  <a:lnTo>
                    <a:pt x="1466" y="323"/>
                  </a:lnTo>
                  <a:lnTo>
                    <a:pt x="1485" y="250"/>
                  </a:lnTo>
                  <a:lnTo>
                    <a:pt x="1499" y="178"/>
                  </a:lnTo>
                  <a:lnTo>
                    <a:pt x="1499" y="99"/>
                  </a:lnTo>
                  <a:lnTo>
                    <a:pt x="1499" y="46"/>
                  </a:lnTo>
                  <a:lnTo>
                    <a:pt x="1492" y="0"/>
                  </a:lnTo>
                  <a:lnTo>
                    <a:pt x="1479" y="66"/>
                  </a:lnTo>
                  <a:lnTo>
                    <a:pt x="1459" y="132"/>
                  </a:lnTo>
                  <a:lnTo>
                    <a:pt x="1439" y="191"/>
                  </a:lnTo>
                  <a:lnTo>
                    <a:pt x="1406" y="250"/>
                  </a:lnTo>
                  <a:lnTo>
                    <a:pt x="1373" y="309"/>
                  </a:lnTo>
                  <a:lnTo>
                    <a:pt x="1334" y="362"/>
                  </a:lnTo>
                  <a:lnTo>
                    <a:pt x="1294" y="408"/>
                  </a:lnTo>
                  <a:lnTo>
                    <a:pt x="1248" y="454"/>
                  </a:lnTo>
                  <a:lnTo>
                    <a:pt x="1195" y="494"/>
                  </a:lnTo>
                  <a:lnTo>
                    <a:pt x="1142" y="533"/>
                  </a:lnTo>
                  <a:lnTo>
                    <a:pt x="1083" y="566"/>
                  </a:lnTo>
                  <a:lnTo>
                    <a:pt x="1023" y="593"/>
                  </a:lnTo>
                  <a:lnTo>
                    <a:pt x="957" y="612"/>
                  </a:lnTo>
                  <a:lnTo>
                    <a:pt x="891" y="625"/>
                  </a:lnTo>
                  <a:lnTo>
                    <a:pt x="825" y="639"/>
                  </a:lnTo>
                  <a:lnTo>
                    <a:pt x="753" y="639"/>
                  </a:lnTo>
                  <a:lnTo>
                    <a:pt x="687" y="639"/>
                  </a:lnTo>
                  <a:lnTo>
                    <a:pt x="614" y="625"/>
                  </a:lnTo>
                  <a:lnTo>
                    <a:pt x="548" y="612"/>
                  </a:lnTo>
                  <a:lnTo>
                    <a:pt x="482" y="593"/>
                  </a:lnTo>
                  <a:lnTo>
                    <a:pt x="423" y="566"/>
                  </a:lnTo>
                  <a:lnTo>
                    <a:pt x="363" y="533"/>
                  </a:lnTo>
                  <a:lnTo>
                    <a:pt x="310" y="494"/>
                  </a:lnTo>
                  <a:lnTo>
                    <a:pt x="258" y="454"/>
                  </a:lnTo>
                  <a:lnTo>
                    <a:pt x="211" y="408"/>
                  </a:lnTo>
                  <a:lnTo>
                    <a:pt x="172" y="362"/>
                  </a:lnTo>
                  <a:lnTo>
                    <a:pt x="132" y="309"/>
                  </a:lnTo>
                  <a:lnTo>
                    <a:pt x="93" y="250"/>
                  </a:lnTo>
                  <a:lnTo>
                    <a:pt x="66" y="191"/>
                  </a:lnTo>
                  <a:lnTo>
                    <a:pt x="40" y="132"/>
                  </a:lnTo>
                  <a:lnTo>
                    <a:pt x="27" y="66"/>
                  </a:lnTo>
                  <a:lnTo>
                    <a:pt x="13" y="0"/>
                  </a:lnTo>
                  <a:lnTo>
                    <a:pt x="7" y="53"/>
                  </a:lnTo>
                  <a:lnTo>
                    <a:pt x="0" y="105"/>
                  </a:lnTo>
                  <a:lnTo>
                    <a:pt x="7" y="178"/>
                  </a:lnTo>
                  <a:lnTo>
                    <a:pt x="20" y="250"/>
                  </a:lnTo>
                  <a:lnTo>
                    <a:pt x="40" y="323"/>
                  </a:lnTo>
                  <a:lnTo>
                    <a:pt x="60" y="395"/>
                  </a:lnTo>
                  <a:lnTo>
                    <a:pt x="93" y="461"/>
                  </a:lnTo>
                  <a:lnTo>
                    <a:pt x="132" y="520"/>
                  </a:lnTo>
                  <a:lnTo>
                    <a:pt x="178" y="579"/>
                  </a:lnTo>
                  <a:lnTo>
                    <a:pt x="225" y="632"/>
                  </a:lnTo>
                  <a:lnTo>
                    <a:pt x="277" y="678"/>
                  </a:lnTo>
                  <a:lnTo>
                    <a:pt x="337" y="724"/>
                  </a:lnTo>
                  <a:lnTo>
                    <a:pt x="396" y="757"/>
                  </a:lnTo>
                  <a:lnTo>
                    <a:pt x="462" y="790"/>
                  </a:lnTo>
                  <a:lnTo>
                    <a:pt x="528" y="816"/>
                  </a:lnTo>
                  <a:lnTo>
                    <a:pt x="601" y="836"/>
                  </a:lnTo>
                  <a:lnTo>
                    <a:pt x="680" y="843"/>
                  </a:lnTo>
                  <a:lnTo>
                    <a:pt x="753" y="84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auto">
            <a:xfrm>
              <a:off x="4222" y="9291"/>
              <a:ext cx="1934" cy="1074"/>
            </a:xfrm>
            <a:custGeom>
              <a:avLst/>
              <a:gdLst/>
              <a:ahLst/>
              <a:cxnLst>
                <a:cxn ang="0">
                  <a:pos x="872" y="7"/>
                </a:cxn>
                <a:cxn ang="0">
                  <a:pos x="680" y="47"/>
                </a:cxn>
                <a:cxn ang="0">
                  <a:pos x="509" y="119"/>
                </a:cxn>
                <a:cxn ang="0">
                  <a:pos x="357" y="224"/>
                </a:cxn>
                <a:cxn ang="0">
                  <a:pos x="225" y="356"/>
                </a:cxn>
                <a:cxn ang="0">
                  <a:pos x="119" y="508"/>
                </a:cxn>
                <a:cxn ang="0">
                  <a:pos x="47" y="685"/>
                </a:cxn>
                <a:cxn ang="0">
                  <a:pos x="7" y="870"/>
                </a:cxn>
                <a:cxn ang="0">
                  <a:pos x="7" y="1021"/>
                </a:cxn>
                <a:cxn ang="0">
                  <a:pos x="20" y="982"/>
                </a:cxn>
                <a:cxn ang="0">
                  <a:pos x="73" y="810"/>
                </a:cxn>
                <a:cxn ang="0">
                  <a:pos x="152" y="659"/>
                </a:cxn>
                <a:cxn ang="0">
                  <a:pos x="258" y="521"/>
                </a:cxn>
                <a:cxn ang="0">
                  <a:pos x="390" y="409"/>
                </a:cxn>
                <a:cxn ang="0">
                  <a:pos x="535" y="317"/>
                </a:cxn>
                <a:cxn ang="0">
                  <a:pos x="700" y="251"/>
                </a:cxn>
                <a:cxn ang="0">
                  <a:pos x="878" y="218"/>
                </a:cxn>
                <a:cxn ang="0">
                  <a:pos x="1063" y="218"/>
                </a:cxn>
                <a:cxn ang="0">
                  <a:pos x="1235" y="251"/>
                </a:cxn>
                <a:cxn ang="0">
                  <a:pos x="1400" y="310"/>
                </a:cxn>
                <a:cxn ang="0">
                  <a:pos x="1552" y="402"/>
                </a:cxn>
                <a:cxn ang="0">
                  <a:pos x="1677" y="521"/>
                </a:cxn>
                <a:cxn ang="0">
                  <a:pos x="1783" y="659"/>
                </a:cxn>
                <a:cxn ang="0">
                  <a:pos x="1868" y="810"/>
                </a:cxn>
                <a:cxn ang="0">
                  <a:pos x="1915" y="982"/>
                </a:cxn>
                <a:cxn ang="0">
                  <a:pos x="1934" y="1021"/>
                </a:cxn>
                <a:cxn ang="0">
                  <a:pos x="1934" y="870"/>
                </a:cxn>
                <a:cxn ang="0">
                  <a:pos x="1895" y="679"/>
                </a:cxn>
                <a:cxn ang="0">
                  <a:pos x="1822" y="508"/>
                </a:cxn>
                <a:cxn ang="0">
                  <a:pos x="1717" y="356"/>
                </a:cxn>
                <a:cxn ang="0">
                  <a:pos x="1585" y="224"/>
                </a:cxn>
                <a:cxn ang="0">
                  <a:pos x="1426" y="119"/>
                </a:cxn>
                <a:cxn ang="0">
                  <a:pos x="1255" y="47"/>
                </a:cxn>
                <a:cxn ang="0">
                  <a:pos x="1070" y="7"/>
                </a:cxn>
              </a:cxnLst>
              <a:rect l="0" t="0" r="r" b="b"/>
              <a:pathLst>
                <a:path w="1934" h="1074">
                  <a:moveTo>
                    <a:pt x="971" y="0"/>
                  </a:moveTo>
                  <a:lnTo>
                    <a:pt x="872" y="7"/>
                  </a:lnTo>
                  <a:lnTo>
                    <a:pt x="773" y="20"/>
                  </a:lnTo>
                  <a:lnTo>
                    <a:pt x="680" y="47"/>
                  </a:lnTo>
                  <a:lnTo>
                    <a:pt x="594" y="79"/>
                  </a:lnTo>
                  <a:lnTo>
                    <a:pt x="509" y="119"/>
                  </a:lnTo>
                  <a:lnTo>
                    <a:pt x="429" y="172"/>
                  </a:lnTo>
                  <a:lnTo>
                    <a:pt x="357" y="224"/>
                  </a:lnTo>
                  <a:lnTo>
                    <a:pt x="284" y="284"/>
                  </a:lnTo>
                  <a:lnTo>
                    <a:pt x="225" y="356"/>
                  </a:lnTo>
                  <a:lnTo>
                    <a:pt x="165" y="429"/>
                  </a:lnTo>
                  <a:lnTo>
                    <a:pt x="119" y="508"/>
                  </a:lnTo>
                  <a:lnTo>
                    <a:pt x="80" y="593"/>
                  </a:lnTo>
                  <a:lnTo>
                    <a:pt x="47" y="685"/>
                  </a:lnTo>
                  <a:lnTo>
                    <a:pt x="20" y="778"/>
                  </a:lnTo>
                  <a:lnTo>
                    <a:pt x="7" y="870"/>
                  </a:lnTo>
                  <a:lnTo>
                    <a:pt x="0" y="968"/>
                  </a:lnTo>
                  <a:lnTo>
                    <a:pt x="7" y="1021"/>
                  </a:lnTo>
                  <a:lnTo>
                    <a:pt x="7" y="1074"/>
                  </a:lnTo>
                  <a:lnTo>
                    <a:pt x="20" y="982"/>
                  </a:lnTo>
                  <a:lnTo>
                    <a:pt x="47" y="896"/>
                  </a:lnTo>
                  <a:lnTo>
                    <a:pt x="73" y="810"/>
                  </a:lnTo>
                  <a:lnTo>
                    <a:pt x="113" y="731"/>
                  </a:lnTo>
                  <a:lnTo>
                    <a:pt x="152" y="659"/>
                  </a:lnTo>
                  <a:lnTo>
                    <a:pt x="205" y="587"/>
                  </a:lnTo>
                  <a:lnTo>
                    <a:pt x="258" y="521"/>
                  </a:lnTo>
                  <a:lnTo>
                    <a:pt x="324" y="461"/>
                  </a:lnTo>
                  <a:lnTo>
                    <a:pt x="390" y="409"/>
                  </a:lnTo>
                  <a:lnTo>
                    <a:pt x="462" y="356"/>
                  </a:lnTo>
                  <a:lnTo>
                    <a:pt x="535" y="317"/>
                  </a:lnTo>
                  <a:lnTo>
                    <a:pt x="614" y="277"/>
                  </a:lnTo>
                  <a:lnTo>
                    <a:pt x="700" y="251"/>
                  </a:lnTo>
                  <a:lnTo>
                    <a:pt x="786" y="231"/>
                  </a:lnTo>
                  <a:lnTo>
                    <a:pt x="878" y="218"/>
                  </a:lnTo>
                  <a:lnTo>
                    <a:pt x="971" y="211"/>
                  </a:lnTo>
                  <a:lnTo>
                    <a:pt x="1063" y="218"/>
                  </a:lnTo>
                  <a:lnTo>
                    <a:pt x="1149" y="231"/>
                  </a:lnTo>
                  <a:lnTo>
                    <a:pt x="1235" y="251"/>
                  </a:lnTo>
                  <a:lnTo>
                    <a:pt x="1321" y="277"/>
                  </a:lnTo>
                  <a:lnTo>
                    <a:pt x="1400" y="310"/>
                  </a:lnTo>
                  <a:lnTo>
                    <a:pt x="1479" y="356"/>
                  </a:lnTo>
                  <a:lnTo>
                    <a:pt x="1552" y="402"/>
                  </a:lnTo>
                  <a:lnTo>
                    <a:pt x="1618" y="461"/>
                  </a:lnTo>
                  <a:lnTo>
                    <a:pt x="1677" y="521"/>
                  </a:lnTo>
                  <a:lnTo>
                    <a:pt x="1736" y="587"/>
                  </a:lnTo>
                  <a:lnTo>
                    <a:pt x="1783" y="659"/>
                  </a:lnTo>
                  <a:lnTo>
                    <a:pt x="1829" y="731"/>
                  </a:lnTo>
                  <a:lnTo>
                    <a:pt x="1868" y="810"/>
                  </a:lnTo>
                  <a:lnTo>
                    <a:pt x="1895" y="896"/>
                  </a:lnTo>
                  <a:lnTo>
                    <a:pt x="1915" y="982"/>
                  </a:lnTo>
                  <a:lnTo>
                    <a:pt x="1928" y="1074"/>
                  </a:lnTo>
                  <a:lnTo>
                    <a:pt x="1934" y="1021"/>
                  </a:lnTo>
                  <a:lnTo>
                    <a:pt x="1934" y="968"/>
                  </a:lnTo>
                  <a:lnTo>
                    <a:pt x="1934" y="870"/>
                  </a:lnTo>
                  <a:lnTo>
                    <a:pt x="1915" y="771"/>
                  </a:lnTo>
                  <a:lnTo>
                    <a:pt x="1895" y="679"/>
                  </a:lnTo>
                  <a:lnTo>
                    <a:pt x="1862" y="593"/>
                  </a:lnTo>
                  <a:lnTo>
                    <a:pt x="1822" y="508"/>
                  </a:lnTo>
                  <a:lnTo>
                    <a:pt x="1769" y="429"/>
                  </a:lnTo>
                  <a:lnTo>
                    <a:pt x="1717" y="356"/>
                  </a:lnTo>
                  <a:lnTo>
                    <a:pt x="1651" y="284"/>
                  </a:lnTo>
                  <a:lnTo>
                    <a:pt x="1585" y="224"/>
                  </a:lnTo>
                  <a:lnTo>
                    <a:pt x="1512" y="165"/>
                  </a:lnTo>
                  <a:lnTo>
                    <a:pt x="1426" y="119"/>
                  </a:lnTo>
                  <a:lnTo>
                    <a:pt x="1347" y="79"/>
                  </a:lnTo>
                  <a:lnTo>
                    <a:pt x="1255" y="47"/>
                  </a:lnTo>
                  <a:lnTo>
                    <a:pt x="1162" y="20"/>
                  </a:lnTo>
                  <a:lnTo>
                    <a:pt x="1070" y="7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8" name="Freeform 8"/>
            <p:cNvSpPr>
              <a:spLocks noEditPoints="1"/>
            </p:cNvSpPr>
            <p:nvPr/>
          </p:nvSpPr>
          <p:spPr bwMode="auto">
            <a:xfrm>
              <a:off x="7820" y="11609"/>
              <a:ext cx="3557" cy="3537"/>
            </a:xfrm>
            <a:custGeom>
              <a:avLst/>
              <a:gdLst/>
              <a:ahLst/>
              <a:cxnLst>
                <a:cxn ang="0">
                  <a:pos x="383" y="2318"/>
                </a:cxn>
                <a:cxn ang="0">
                  <a:pos x="1102" y="3109"/>
                </a:cxn>
                <a:cxn ang="0">
                  <a:pos x="1854" y="3267"/>
                </a:cxn>
                <a:cxn ang="0">
                  <a:pos x="2693" y="2964"/>
                </a:cxn>
                <a:cxn ang="0">
                  <a:pos x="3241" y="2114"/>
                </a:cxn>
                <a:cxn ang="0">
                  <a:pos x="3260" y="2266"/>
                </a:cxn>
                <a:cxn ang="0">
                  <a:pos x="3062" y="2812"/>
                </a:cxn>
                <a:cxn ang="0">
                  <a:pos x="2679" y="3234"/>
                </a:cxn>
                <a:cxn ang="0">
                  <a:pos x="2158" y="3491"/>
                </a:cxn>
                <a:cxn ang="0">
                  <a:pos x="1551" y="3517"/>
                </a:cxn>
                <a:cxn ang="0">
                  <a:pos x="1003" y="3319"/>
                </a:cxn>
                <a:cxn ang="0">
                  <a:pos x="581" y="2937"/>
                </a:cxn>
                <a:cxn ang="0">
                  <a:pos x="330" y="2417"/>
                </a:cxn>
                <a:cxn ang="0">
                  <a:pos x="1531" y="573"/>
                </a:cxn>
                <a:cxn ang="0">
                  <a:pos x="759" y="1094"/>
                </a:cxn>
                <a:cxn ang="0">
                  <a:pos x="554" y="1910"/>
                </a:cxn>
                <a:cxn ang="0">
                  <a:pos x="950" y="1133"/>
                </a:cxn>
                <a:cxn ang="0">
                  <a:pos x="1775" y="810"/>
                </a:cxn>
                <a:cxn ang="0">
                  <a:pos x="2600" y="1127"/>
                </a:cxn>
                <a:cxn ang="0">
                  <a:pos x="3003" y="1904"/>
                </a:cxn>
                <a:cxn ang="0">
                  <a:pos x="2798" y="1087"/>
                </a:cxn>
                <a:cxn ang="0">
                  <a:pos x="2026" y="573"/>
                </a:cxn>
                <a:cxn ang="0">
                  <a:pos x="2198" y="317"/>
                </a:cxn>
                <a:cxn ang="0">
                  <a:pos x="2798" y="587"/>
                </a:cxn>
                <a:cxn ang="0">
                  <a:pos x="3247" y="1047"/>
                </a:cxn>
                <a:cxn ang="0">
                  <a:pos x="3511" y="1653"/>
                </a:cxn>
                <a:cxn ang="0">
                  <a:pos x="3531" y="1502"/>
                </a:cxn>
                <a:cxn ang="0">
                  <a:pos x="3293" y="857"/>
                </a:cxn>
                <a:cxn ang="0">
                  <a:pos x="2838" y="356"/>
                </a:cxn>
                <a:cxn ang="0">
                  <a:pos x="2217" y="60"/>
                </a:cxn>
                <a:cxn ang="0">
                  <a:pos x="1505" y="27"/>
                </a:cxn>
                <a:cxn ang="0">
                  <a:pos x="858" y="264"/>
                </a:cxn>
                <a:cxn ang="0">
                  <a:pos x="356" y="718"/>
                </a:cxn>
                <a:cxn ang="0">
                  <a:pos x="59" y="1337"/>
                </a:cxn>
                <a:cxn ang="0">
                  <a:pos x="19" y="1825"/>
                </a:cxn>
                <a:cxn ang="0">
                  <a:pos x="217" y="1192"/>
                </a:cxn>
                <a:cxn ang="0">
                  <a:pos x="627" y="692"/>
                </a:cxn>
                <a:cxn ang="0">
                  <a:pos x="1194" y="369"/>
                </a:cxn>
                <a:cxn ang="0">
                  <a:pos x="1782" y="2990"/>
                </a:cxn>
                <a:cxn ang="0">
                  <a:pos x="2455" y="2714"/>
                </a:cxn>
                <a:cxn ang="0">
                  <a:pos x="2732" y="2035"/>
                </a:cxn>
                <a:cxn ang="0">
                  <a:pos x="2521" y="2371"/>
                </a:cxn>
                <a:cxn ang="0">
                  <a:pos x="1953" y="2707"/>
                </a:cxn>
                <a:cxn ang="0">
                  <a:pos x="1287" y="2588"/>
                </a:cxn>
                <a:cxn ang="0">
                  <a:pos x="878" y="2075"/>
                </a:cxn>
                <a:cxn ang="0">
                  <a:pos x="904" y="2411"/>
                </a:cxn>
                <a:cxn ang="0">
                  <a:pos x="1412" y="2918"/>
                </a:cxn>
                <a:cxn ang="0">
                  <a:pos x="1901" y="2430"/>
                </a:cxn>
                <a:cxn ang="0">
                  <a:pos x="2138" y="2233"/>
                </a:cxn>
                <a:cxn ang="0">
                  <a:pos x="2138" y="1963"/>
                </a:cxn>
                <a:cxn ang="0">
                  <a:pos x="1716" y="2174"/>
                </a:cxn>
                <a:cxn ang="0">
                  <a:pos x="1379" y="1976"/>
                </a:cxn>
                <a:cxn ang="0">
                  <a:pos x="1465" y="2299"/>
                </a:cxn>
                <a:cxn ang="0">
                  <a:pos x="1736" y="2444"/>
                </a:cxn>
                <a:cxn ang="0">
                  <a:pos x="1392" y="1212"/>
                </a:cxn>
                <a:cxn ang="0">
                  <a:pos x="1109" y="1640"/>
                </a:cxn>
                <a:cxn ang="0">
                  <a:pos x="1194" y="1693"/>
                </a:cxn>
                <a:cxn ang="0">
                  <a:pos x="1544" y="1403"/>
                </a:cxn>
                <a:cxn ang="0">
                  <a:pos x="2013" y="1396"/>
                </a:cxn>
                <a:cxn ang="0">
                  <a:pos x="2363" y="1686"/>
                </a:cxn>
                <a:cxn ang="0">
                  <a:pos x="2448" y="1634"/>
                </a:cxn>
                <a:cxn ang="0">
                  <a:pos x="2158" y="1206"/>
                </a:cxn>
              </a:cxnLst>
              <a:rect l="0" t="0" r="r" b="b"/>
              <a:pathLst>
                <a:path w="3557" h="3537">
                  <a:moveTo>
                    <a:pt x="277" y="2042"/>
                  </a:moveTo>
                  <a:lnTo>
                    <a:pt x="283" y="1976"/>
                  </a:lnTo>
                  <a:lnTo>
                    <a:pt x="283" y="1910"/>
                  </a:lnTo>
                  <a:lnTo>
                    <a:pt x="297" y="1983"/>
                  </a:lnTo>
                  <a:lnTo>
                    <a:pt x="303" y="2048"/>
                  </a:lnTo>
                  <a:lnTo>
                    <a:pt x="323" y="2121"/>
                  </a:lnTo>
                  <a:lnTo>
                    <a:pt x="336" y="2187"/>
                  </a:lnTo>
                  <a:lnTo>
                    <a:pt x="383" y="2318"/>
                  </a:lnTo>
                  <a:lnTo>
                    <a:pt x="442" y="2444"/>
                  </a:lnTo>
                  <a:lnTo>
                    <a:pt x="508" y="2562"/>
                  </a:lnTo>
                  <a:lnTo>
                    <a:pt x="581" y="2674"/>
                  </a:lnTo>
                  <a:lnTo>
                    <a:pt x="673" y="2779"/>
                  </a:lnTo>
                  <a:lnTo>
                    <a:pt x="765" y="2878"/>
                  </a:lnTo>
                  <a:lnTo>
                    <a:pt x="871" y="2964"/>
                  </a:lnTo>
                  <a:lnTo>
                    <a:pt x="983" y="3043"/>
                  </a:lnTo>
                  <a:lnTo>
                    <a:pt x="1102" y="3109"/>
                  </a:lnTo>
                  <a:lnTo>
                    <a:pt x="1227" y="3168"/>
                  </a:lnTo>
                  <a:lnTo>
                    <a:pt x="1359" y="3214"/>
                  </a:lnTo>
                  <a:lnTo>
                    <a:pt x="1498" y="3247"/>
                  </a:lnTo>
                  <a:lnTo>
                    <a:pt x="1564" y="3253"/>
                  </a:lnTo>
                  <a:lnTo>
                    <a:pt x="1637" y="3267"/>
                  </a:lnTo>
                  <a:lnTo>
                    <a:pt x="1709" y="3267"/>
                  </a:lnTo>
                  <a:lnTo>
                    <a:pt x="1782" y="3273"/>
                  </a:lnTo>
                  <a:lnTo>
                    <a:pt x="1854" y="3267"/>
                  </a:lnTo>
                  <a:lnTo>
                    <a:pt x="1927" y="3267"/>
                  </a:lnTo>
                  <a:lnTo>
                    <a:pt x="2000" y="3253"/>
                  </a:lnTo>
                  <a:lnTo>
                    <a:pt x="2066" y="3240"/>
                  </a:lnTo>
                  <a:lnTo>
                    <a:pt x="2204" y="3207"/>
                  </a:lnTo>
                  <a:lnTo>
                    <a:pt x="2336" y="3161"/>
                  </a:lnTo>
                  <a:lnTo>
                    <a:pt x="2462" y="3109"/>
                  </a:lnTo>
                  <a:lnTo>
                    <a:pt x="2580" y="3036"/>
                  </a:lnTo>
                  <a:lnTo>
                    <a:pt x="2693" y="2964"/>
                  </a:lnTo>
                  <a:lnTo>
                    <a:pt x="2792" y="2872"/>
                  </a:lnTo>
                  <a:lnTo>
                    <a:pt x="2891" y="2779"/>
                  </a:lnTo>
                  <a:lnTo>
                    <a:pt x="2976" y="2674"/>
                  </a:lnTo>
                  <a:lnTo>
                    <a:pt x="3056" y="2562"/>
                  </a:lnTo>
                  <a:lnTo>
                    <a:pt x="3122" y="2444"/>
                  </a:lnTo>
                  <a:lnTo>
                    <a:pt x="3174" y="2312"/>
                  </a:lnTo>
                  <a:lnTo>
                    <a:pt x="3221" y="2180"/>
                  </a:lnTo>
                  <a:lnTo>
                    <a:pt x="3241" y="2114"/>
                  </a:lnTo>
                  <a:lnTo>
                    <a:pt x="3254" y="2048"/>
                  </a:lnTo>
                  <a:lnTo>
                    <a:pt x="3260" y="1976"/>
                  </a:lnTo>
                  <a:lnTo>
                    <a:pt x="3274" y="1904"/>
                  </a:lnTo>
                  <a:lnTo>
                    <a:pt x="3274" y="1969"/>
                  </a:lnTo>
                  <a:lnTo>
                    <a:pt x="3280" y="2035"/>
                  </a:lnTo>
                  <a:lnTo>
                    <a:pt x="3274" y="2114"/>
                  </a:lnTo>
                  <a:lnTo>
                    <a:pt x="3274" y="2193"/>
                  </a:lnTo>
                  <a:lnTo>
                    <a:pt x="3260" y="2266"/>
                  </a:lnTo>
                  <a:lnTo>
                    <a:pt x="3247" y="2338"/>
                  </a:lnTo>
                  <a:lnTo>
                    <a:pt x="3234" y="2411"/>
                  </a:lnTo>
                  <a:lnTo>
                    <a:pt x="3214" y="2483"/>
                  </a:lnTo>
                  <a:lnTo>
                    <a:pt x="3188" y="2549"/>
                  </a:lnTo>
                  <a:lnTo>
                    <a:pt x="3161" y="2621"/>
                  </a:lnTo>
                  <a:lnTo>
                    <a:pt x="3128" y="2687"/>
                  </a:lnTo>
                  <a:lnTo>
                    <a:pt x="3095" y="2753"/>
                  </a:lnTo>
                  <a:lnTo>
                    <a:pt x="3062" y="2812"/>
                  </a:lnTo>
                  <a:lnTo>
                    <a:pt x="3023" y="2872"/>
                  </a:lnTo>
                  <a:lnTo>
                    <a:pt x="2983" y="2931"/>
                  </a:lnTo>
                  <a:lnTo>
                    <a:pt x="2937" y="2990"/>
                  </a:lnTo>
                  <a:lnTo>
                    <a:pt x="2891" y="3043"/>
                  </a:lnTo>
                  <a:lnTo>
                    <a:pt x="2838" y="3095"/>
                  </a:lnTo>
                  <a:lnTo>
                    <a:pt x="2792" y="3148"/>
                  </a:lnTo>
                  <a:lnTo>
                    <a:pt x="2732" y="3194"/>
                  </a:lnTo>
                  <a:lnTo>
                    <a:pt x="2679" y="3234"/>
                  </a:lnTo>
                  <a:lnTo>
                    <a:pt x="2620" y="3280"/>
                  </a:lnTo>
                  <a:lnTo>
                    <a:pt x="2561" y="3319"/>
                  </a:lnTo>
                  <a:lnTo>
                    <a:pt x="2495" y="3352"/>
                  </a:lnTo>
                  <a:lnTo>
                    <a:pt x="2429" y="3385"/>
                  </a:lnTo>
                  <a:lnTo>
                    <a:pt x="2363" y="3418"/>
                  </a:lnTo>
                  <a:lnTo>
                    <a:pt x="2297" y="3444"/>
                  </a:lnTo>
                  <a:lnTo>
                    <a:pt x="2224" y="3471"/>
                  </a:lnTo>
                  <a:lnTo>
                    <a:pt x="2158" y="3491"/>
                  </a:lnTo>
                  <a:lnTo>
                    <a:pt x="2085" y="3504"/>
                  </a:lnTo>
                  <a:lnTo>
                    <a:pt x="2013" y="3517"/>
                  </a:lnTo>
                  <a:lnTo>
                    <a:pt x="1934" y="3530"/>
                  </a:lnTo>
                  <a:lnTo>
                    <a:pt x="1861" y="3537"/>
                  </a:lnTo>
                  <a:lnTo>
                    <a:pt x="1782" y="3537"/>
                  </a:lnTo>
                  <a:lnTo>
                    <a:pt x="1703" y="3537"/>
                  </a:lnTo>
                  <a:lnTo>
                    <a:pt x="1630" y="3530"/>
                  </a:lnTo>
                  <a:lnTo>
                    <a:pt x="1551" y="3517"/>
                  </a:lnTo>
                  <a:lnTo>
                    <a:pt x="1478" y="3504"/>
                  </a:lnTo>
                  <a:lnTo>
                    <a:pt x="1406" y="3491"/>
                  </a:lnTo>
                  <a:lnTo>
                    <a:pt x="1340" y="3471"/>
                  </a:lnTo>
                  <a:lnTo>
                    <a:pt x="1267" y="3444"/>
                  </a:lnTo>
                  <a:lnTo>
                    <a:pt x="1201" y="3418"/>
                  </a:lnTo>
                  <a:lnTo>
                    <a:pt x="1135" y="3392"/>
                  </a:lnTo>
                  <a:lnTo>
                    <a:pt x="1069" y="3359"/>
                  </a:lnTo>
                  <a:lnTo>
                    <a:pt x="1003" y="3319"/>
                  </a:lnTo>
                  <a:lnTo>
                    <a:pt x="944" y="3280"/>
                  </a:lnTo>
                  <a:lnTo>
                    <a:pt x="884" y="3240"/>
                  </a:lnTo>
                  <a:lnTo>
                    <a:pt x="831" y="3194"/>
                  </a:lnTo>
                  <a:lnTo>
                    <a:pt x="772" y="3148"/>
                  </a:lnTo>
                  <a:lnTo>
                    <a:pt x="719" y="3102"/>
                  </a:lnTo>
                  <a:lnTo>
                    <a:pt x="673" y="3049"/>
                  </a:lnTo>
                  <a:lnTo>
                    <a:pt x="627" y="2990"/>
                  </a:lnTo>
                  <a:lnTo>
                    <a:pt x="581" y="2937"/>
                  </a:lnTo>
                  <a:lnTo>
                    <a:pt x="541" y="2878"/>
                  </a:lnTo>
                  <a:lnTo>
                    <a:pt x="501" y="2819"/>
                  </a:lnTo>
                  <a:lnTo>
                    <a:pt x="462" y="2753"/>
                  </a:lnTo>
                  <a:lnTo>
                    <a:pt x="429" y="2694"/>
                  </a:lnTo>
                  <a:lnTo>
                    <a:pt x="396" y="2621"/>
                  </a:lnTo>
                  <a:lnTo>
                    <a:pt x="369" y="2555"/>
                  </a:lnTo>
                  <a:lnTo>
                    <a:pt x="350" y="2490"/>
                  </a:lnTo>
                  <a:lnTo>
                    <a:pt x="330" y="2417"/>
                  </a:lnTo>
                  <a:lnTo>
                    <a:pt x="310" y="2345"/>
                  </a:lnTo>
                  <a:lnTo>
                    <a:pt x="297" y="2272"/>
                  </a:lnTo>
                  <a:lnTo>
                    <a:pt x="290" y="2193"/>
                  </a:lnTo>
                  <a:lnTo>
                    <a:pt x="283" y="2121"/>
                  </a:lnTo>
                  <a:lnTo>
                    <a:pt x="277" y="2042"/>
                  </a:lnTo>
                  <a:close/>
                  <a:moveTo>
                    <a:pt x="1775" y="547"/>
                  </a:moveTo>
                  <a:lnTo>
                    <a:pt x="1650" y="554"/>
                  </a:lnTo>
                  <a:lnTo>
                    <a:pt x="1531" y="573"/>
                  </a:lnTo>
                  <a:lnTo>
                    <a:pt x="1412" y="606"/>
                  </a:lnTo>
                  <a:lnTo>
                    <a:pt x="1300" y="646"/>
                  </a:lnTo>
                  <a:lnTo>
                    <a:pt x="1188" y="698"/>
                  </a:lnTo>
                  <a:lnTo>
                    <a:pt x="1089" y="758"/>
                  </a:lnTo>
                  <a:lnTo>
                    <a:pt x="996" y="830"/>
                  </a:lnTo>
                  <a:lnTo>
                    <a:pt x="911" y="909"/>
                  </a:lnTo>
                  <a:lnTo>
                    <a:pt x="825" y="995"/>
                  </a:lnTo>
                  <a:lnTo>
                    <a:pt x="759" y="1094"/>
                  </a:lnTo>
                  <a:lnTo>
                    <a:pt x="693" y="1192"/>
                  </a:lnTo>
                  <a:lnTo>
                    <a:pt x="647" y="1298"/>
                  </a:lnTo>
                  <a:lnTo>
                    <a:pt x="600" y="1410"/>
                  </a:lnTo>
                  <a:lnTo>
                    <a:pt x="574" y="1528"/>
                  </a:lnTo>
                  <a:lnTo>
                    <a:pt x="554" y="1653"/>
                  </a:lnTo>
                  <a:lnTo>
                    <a:pt x="548" y="1778"/>
                  </a:lnTo>
                  <a:lnTo>
                    <a:pt x="548" y="1844"/>
                  </a:lnTo>
                  <a:lnTo>
                    <a:pt x="554" y="1910"/>
                  </a:lnTo>
                  <a:lnTo>
                    <a:pt x="574" y="1798"/>
                  </a:lnTo>
                  <a:lnTo>
                    <a:pt x="600" y="1686"/>
                  </a:lnTo>
                  <a:lnTo>
                    <a:pt x="640" y="1581"/>
                  </a:lnTo>
                  <a:lnTo>
                    <a:pt x="686" y="1482"/>
                  </a:lnTo>
                  <a:lnTo>
                    <a:pt x="739" y="1383"/>
                  </a:lnTo>
                  <a:lnTo>
                    <a:pt x="805" y="1291"/>
                  </a:lnTo>
                  <a:lnTo>
                    <a:pt x="878" y="1212"/>
                  </a:lnTo>
                  <a:lnTo>
                    <a:pt x="950" y="1133"/>
                  </a:lnTo>
                  <a:lnTo>
                    <a:pt x="1036" y="1061"/>
                  </a:lnTo>
                  <a:lnTo>
                    <a:pt x="1128" y="1001"/>
                  </a:lnTo>
                  <a:lnTo>
                    <a:pt x="1227" y="942"/>
                  </a:lnTo>
                  <a:lnTo>
                    <a:pt x="1326" y="896"/>
                  </a:lnTo>
                  <a:lnTo>
                    <a:pt x="1432" y="863"/>
                  </a:lnTo>
                  <a:lnTo>
                    <a:pt x="1544" y="837"/>
                  </a:lnTo>
                  <a:lnTo>
                    <a:pt x="1656" y="817"/>
                  </a:lnTo>
                  <a:lnTo>
                    <a:pt x="1775" y="810"/>
                  </a:lnTo>
                  <a:lnTo>
                    <a:pt x="1894" y="817"/>
                  </a:lnTo>
                  <a:lnTo>
                    <a:pt x="2006" y="837"/>
                  </a:lnTo>
                  <a:lnTo>
                    <a:pt x="2118" y="863"/>
                  </a:lnTo>
                  <a:lnTo>
                    <a:pt x="2224" y="896"/>
                  </a:lnTo>
                  <a:lnTo>
                    <a:pt x="2330" y="942"/>
                  </a:lnTo>
                  <a:lnTo>
                    <a:pt x="2422" y="995"/>
                  </a:lnTo>
                  <a:lnTo>
                    <a:pt x="2514" y="1061"/>
                  </a:lnTo>
                  <a:lnTo>
                    <a:pt x="2600" y="1127"/>
                  </a:lnTo>
                  <a:lnTo>
                    <a:pt x="2679" y="1206"/>
                  </a:lnTo>
                  <a:lnTo>
                    <a:pt x="2752" y="1291"/>
                  </a:lnTo>
                  <a:lnTo>
                    <a:pt x="2811" y="1377"/>
                  </a:lnTo>
                  <a:lnTo>
                    <a:pt x="2871" y="1476"/>
                  </a:lnTo>
                  <a:lnTo>
                    <a:pt x="2917" y="1574"/>
                  </a:lnTo>
                  <a:lnTo>
                    <a:pt x="2957" y="1680"/>
                  </a:lnTo>
                  <a:lnTo>
                    <a:pt x="2983" y="1792"/>
                  </a:lnTo>
                  <a:lnTo>
                    <a:pt x="3003" y="1904"/>
                  </a:lnTo>
                  <a:lnTo>
                    <a:pt x="3009" y="1838"/>
                  </a:lnTo>
                  <a:lnTo>
                    <a:pt x="3009" y="1772"/>
                  </a:lnTo>
                  <a:lnTo>
                    <a:pt x="3003" y="1647"/>
                  </a:lnTo>
                  <a:lnTo>
                    <a:pt x="2983" y="1528"/>
                  </a:lnTo>
                  <a:lnTo>
                    <a:pt x="2950" y="1410"/>
                  </a:lnTo>
                  <a:lnTo>
                    <a:pt x="2910" y="1298"/>
                  </a:lnTo>
                  <a:lnTo>
                    <a:pt x="2858" y="1186"/>
                  </a:lnTo>
                  <a:lnTo>
                    <a:pt x="2798" y="1087"/>
                  </a:lnTo>
                  <a:lnTo>
                    <a:pt x="2726" y="995"/>
                  </a:lnTo>
                  <a:lnTo>
                    <a:pt x="2646" y="903"/>
                  </a:lnTo>
                  <a:lnTo>
                    <a:pt x="2561" y="824"/>
                  </a:lnTo>
                  <a:lnTo>
                    <a:pt x="2462" y="758"/>
                  </a:lnTo>
                  <a:lnTo>
                    <a:pt x="2363" y="692"/>
                  </a:lnTo>
                  <a:lnTo>
                    <a:pt x="2257" y="646"/>
                  </a:lnTo>
                  <a:lnTo>
                    <a:pt x="2145" y="600"/>
                  </a:lnTo>
                  <a:lnTo>
                    <a:pt x="2026" y="573"/>
                  </a:lnTo>
                  <a:lnTo>
                    <a:pt x="1901" y="554"/>
                  </a:lnTo>
                  <a:lnTo>
                    <a:pt x="1775" y="547"/>
                  </a:lnTo>
                  <a:close/>
                  <a:moveTo>
                    <a:pt x="1775" y="270"/>
                  </a:moveTo>
                  <a:lnTo>
                    <a:pt x="1861" y="270"/>
                  </a:lnTo>
                  <a:lnTo>
                    <a:pt x="1947" y="277"/>
                  </a:lnTo>
                  <a:lnTo>
                    <a:pt x="2033" y="284"/>
                  </a:lnTo>
                  <a:lnTo>
                    <a:pt x="2118" y="303"/>
                  </a:lnTo>
                  <a:lnTo>
                    <a:pt x="2198" y="317"/>
                  </a:lnTo>
                  <a:lnTo>
                    <a:pt x="2283" y="343"/>
                  </a:lnTo>
                  <a:lnTo>
                    <a:pt x="2363" y="363"/>
                  </a:lnTo>
                  <a:lnTo>
                    <a:pt x="2435" y="396"/>
                  </a:lnTo>
                  <a:lnTo>
                    <a:pt x="2514" y="428"/>
                  </a:lnTo>
                  <a:lnTo>
                    <a:pt x="2587" y="461"/>
                  </a:lnTo>
                  <a:lnTo>
                    <a:pt x="2660" y="501"/>
                  </a:lnTo>
                  <a:lnTo>
                    <a:pt x="2726" y="547"/>
                  </a:lnTo>
                  <a:lnTo>
                    <a:pt x="2798" y="587"/>
                  </a:lnTo>
                  <a:lnTo>
                    <a:pt x="2864" y="639"/>
                  </a:lnTo>
                  <a:lnTo>
                    <a:pt x="2924" y="692"/>
                  </a:lnTo>
                  <a:lnTo>
                    <a:pt x="2983" y="745"/>
                  </a:lnTo>
                  <a:lnTo>
                    <a:pt x="3042" y="797"/>
                  </a:lnTo>
                  <a:lnTo>
                    <a:pt x="3102" y="857"/>
                  </a:lnTo>
                  <a:lnTo>
                    <a:pt x="3155" y="922"/>
                  </a:lnTo>
                  <a:lnTo>
                    <a:pt x="3201" y="982"/>
                  </a:lnTo>
                  <a:lnTo>
                    <a:pt x="3247" y="1047"/>
                  </a:lnTo>
                  <a:lnTo>
                    <a:pt x="3293" y="1120"/>
                  </a:lnTo>
                  <a:lnTo>
                    <a:pt x="3333" y="1192"/>
                  </a:lnTo>
                  <a:lnTo>
                    <a:pt x="3373" y="1265"/>
                  </a:lnTo>
                  <a:lnTo>
                    <a:pt x="3406" y="1337"/>
                  </a:lnTo>
                  <a:lnTo>
                    <a:pt x="3439" y="1416"/>
                  </a:lnTo>
                  <a:lnTo>
                    <a:pt x="3465" y="1489"/>
                  </a:lnTo>
                  <a:lnTo>
                    <a:pt x="3491" y="1574"/>
                  </a:lnTo>
                  <a:lnTo>
                    <a:pt x="3511" y="1653"/>
                  </a:lnTo>
                  <a:lnTo>
                    <a:pt x="3524" y="1739"/>
                  </a:lnTo>
                  <a:lnTo>
                    <a:pt x="3538" y="1818"/>
                  </a:lnTo>
                  <a:lnTo>
                    <a:pt x="3551" y="1904"/>
                  </a:lnTo>
                  <a:lnTo>
                    <a:pt x="3551" y="1838"/>
                  </a:lnTo>
                  <a:lnTo>
                    <a:pt x="3557" y="1772"/>
                  </a:lnTo>
                  <a:lnTo>
                    <a:pt x="3551" y="1680"/>
                  </a:lnTo>
                  <a:lnTo>
                    <a:pt x="3544" y="1594"/>
                  </a:lnTo>
                  <a:lnTo>
                    <a:pt x="3531" y="1502"/>
                  </a:lnTo>
                  <a:lnTo>
                    <a:pt x="3518" y="1416"/>
                  </a:lnTo>
                  <a:lnTo>
                    <a:pt x="3498" y="1331"/>
                  </a:lnTo>
                  <a:lnTo>
                    <a:pt x="3472" y="1245"/>
                  </a:lnTo>
                  <a:lnTo>
                    <a:pt x="3445" y="1166"/>
                  </a:lnTo>
                  <a:lnTo>
                    <a:pt x="3412" y="1080"/>
                  </a:lnTo>
                  <a:lnTo>
                    <a:pt x="3379" y="1001"/>
                  </a:lnTo>
                  <a:lnTo>
                    <a:pt x="3340" y="929"/>
                  </a:lnTo>
                  <a:lnTo>
                    <a:pt x="3293" y="857"/>
                  </a:lnTo>
                  <a:lnTo>
                    <a:pt x="3247" y="784"/>
                  </a:lnTo>
                  <a:lnTo>
                    <a:pt x="3201" y="712"/>
                  </a:lnTo>
                  <a:lnTo>
                    <a:pt x="3148" y="646"/>
                  </a:lnTo>
                  <a:lnTo>
                    <a:pt x="3089" y="580"/>
                  </a:lnTo>
                  <a:lnTo>
                    <a:pt x="3029" y="521"/>
                  </a:lnTo>
                  <a:lnTo>
                    <a:pt x="2970" y="461"/>
                  </a:lnTo>
                  <a:lnTo>
                    <a:pt x="2904" y="409"/>
                  </a:lnTo>
                  <a:lnTo>
                    <a:pt x="2838" y="356"/>
                  </a:lnTo>
                  <a:lnTo>
                    <a:pt x="2765" y="303"/>
                  </a:lnTo>
                  <a:lnTo>
                    <a:pt x="2693" y="257"/>
                  </a:lnTo>
                  <a:lnTo>
                    <a:pt x="2620" y="218"/>
                  </a:lnTo>
                  <a:lnTo>
                    <a:pt x="2547" y="178"/>
                  </a:lnTo>
                  <a:lnTo>
                    <a:pt x="2468" y="139"/>
                  </a:lnTo>
                  <a:lnTo>
                    <a:pt x="2382" y="112"/>
                  </a:lnTo>
                  <a:lnTo>
                    <a:pt x="2303" y="79"/>
                  </a:lnTo>
                  <a:lnTo>
                    <a:pt x="2217" y="60"/>
                  </a:lnTo>
                  <a:lnTo>
                    <a:pt x="2132" y="40"/>
                  </a:lnTo>
                  <a:lnTo>
                    <a:pt x="2046" y="20"/>
                  </a:lnTo>
                  <a:lnTo>
                    <a:pt x="1953" y="14"/>
                  </a:lnTo>
                  <a:lnTo>
                    <a:pt x="1868" y="7"/>
                  </a:lnTo>
                  <a:lnTo>
                    <a:pt x="1775" y="0"/>
                  </a:lnTo>
                  <a:lnTo>
                    <a:pt x="1683" y="7"/>
                  </a:lnTo>
                  <a:lnTo>
                    <a:pt x="1597" y="14"/>
                  </a:lnTo>
                  <a:lnTo>
                    <a:pt x="1505" y="27"/>
                  </a:lnTo>
                  <a:lnTo>
                    <a:pt x="1419" y="40"/>
                  </a:lnTo>
                  <a:lnTo>
                    <a:pt x="1333" y="60"/>
                  </a:lnTo>
                  <a:lnTo>
                    <a:pt x="1247" y="86"/>
                  </a:lnTo>
                  <a:lnTo>
                    <a:pt x="1168" y="112"/>
                  </a:lnTo>
                  <a:lnTo>
                    <a:pt x="1082" y="145"/>
                  </a:lnTo>
                  <a:lnTo>
                    <a:pt x="1003" y="178"/>
                  </a:lnTo>
                  <a:lnTo>
                    <a:pt x="930" y="218"/>
                  </a:lnTo>
                  <a:lnTo>
                    <a:pt x="858" y="264"/>
                  </a:lnTo>
                  <a:lnTo>
                    <a:pt x="785" y="310"/>
                  </a:lnTo>
                  <a:lnTo>
                    <a:pt x="713" y="356"/>
                  </a:lnTo>
                  <a:lnTo>
                    <a:pt x="647" y="409"/>
                  </a:lnTo>
                  <a:lnTo>
                    <a:pt x="581" y="468"/>
                  </a:lnTo>
                  <a:lnTo>
                    <a:pt x="521" y="527"/>
                  </a:lnTo>
                  <a:lnTo>
                    <a:pt x="462" y="587"/>
                  </a:lnTo>
                  <a:lnTo>
                    <a:pt x="409" y="652"/>
                  </a:lnTo>
                  <a:lnTo>
                    <a:pt x="356" y="718"/>
                  </a:lnTo>
                  <a:lnTo>
                    <a:pt x="303" y="791"/>
                  </a:lnTo>
                  <a:lnTo>
                    <a:pt x="257" y="857"/>
                  </a:lnTo>
                  <a:lnTo>
                    <a:pt x="217" y="936"/>
                  </a:lnTo>
                  <a:lnTo>
                    <a:pt x="178" y="1008"/>
                  </a:lnTo>
                  <a:lnTo>
                    <a:pt x="138" y="1087"/>
                  </a:lnTo>
                  <a:lnTo>
                    <a:pt x="112" y="1173"/>
                  </a:lnTo>
                  <a:lnTo>
                    <a:pt x="79" y="1252"/>
                  </a:lnTo>
                  <a:lnTo>
                    <a:pt x="59" y="1337"/>
                  </a:lnTo>
                  <a:lnTo>
                    <a:pt x="39" y="1423"/>
                  </a:lnTo>
                  <a:lnTo>
                    <a:pt x="19" y="1508"/>
                  </a:lnTo>
                  <a:lnTo>
                    <a:pt x="13" y="1601"/>
                  </a:lnTo>
                  <a:lnTo>
                    <a:pt x="6" y="1686"/>
                  </a:lnTo>
                  <a:lnTo>
                    <a:pt x="0" y="1778"/>
                  </a:lnTo>
                  <a:lnTo>
                    <a:pt x="6" y="1844"/>
                  </a:lnTo>
                  <a:lnTo>
                    <a:pt x="6" y="1910"/>
                  </a:lnTo>
                  <a:lnTo>
                    <a:pt x="19" y="1825"/>
                  </a:lnTo>
                  <a:lnTo>
                    <a:pt x="33" y="1739"/>
                  </a:lnTo>
                  <a:lnTo>
                    <a:pt x="46" y="1660"/>
                  </a:lnTo>
                  <a:lnTo>
                    <a:pt x="66" y="1574"/>
                  </a:lnTo>
                  <a:lnTo>
                    <a:pt x="92" y="1495"/>
                  </a:lnTo>
                  <a:lnTo>
                    <a:pt x="118" y="1416"/>
                  </a:lnTo>
                  <a:lnTo>
                    <a:pt x="145" y="1344"/>
                  </a:lnTo>
                  <a:lnTo>
                    <a:pt x="184" y="1271"/>
                  </a:lnTo>
                  <a:lnTo>
                    <a:pt x="217" y="1192"/>
                  </a:lnTo>
                  <a:lnTo>
                    <a:pt x="257" y="1127"/>
                  </a:lnTo>
                  <a:lnTo>
                    <a:pt x="303" y="1054"/>
                  </a:lnTo>
                  <a:lnTo>
                    <a:pt x="350" y="988"/>
                  </a:lnTo>
                  <a:lnTo>
                    <a:pt x="402" y="922"/>
                  </a:lnTo>
                  <a:lnTo>
                    <a:pt x="455" y="863"/>
                  </a:lnTo>
                  <a:lnTo>
                    <a:pt x="508" y="804"/>
                  </a:lnTo>
                  <a:lnTo>
                    <a:pt x="567" y="745"/>
                  </a:lnTo>
                  <a:lnTo>
                    <a:pt x="627" y="692"/>
                  </a:lnTo>
                  <a:lnTo>
                    <a:pt x="693" y="639"/>
                  </a:lnTo>
                  <a:lnTo>
                    <a:pt x="759" y="593"/>
                  </a:lnTo>
                  <a:lnTo>
                    <a:pt x="825" y="547"/>
                  </a:lnTo>
                  <a:lnTo>
                    <a:pt x="891" y="507"/>
                  </a:lnTo>
                  <a:lnTo>
                    <a:pt x="963" y="468"/>
                  </a:lnTo>
                  <a:lnTo>
                    <a:pt x="1036" y="428"/>
                  </a:lnTo>
                  <a:lnTo>
                    <a:pt x="1115" y="396"/>
                  </a:lnTo>
                  <a:lnTo>
                    <a:pt x="1194" y="369"/>
                  </a:lnTo>
                  <a:lnTo>
                    <a:pt x="1274" y="343"/>
                  </a:lnTo>
                  <a:lnTo>
                    <a:pt x="1353" y="323"/>
                  </a:lnTo>
                  <a:lnTo>
                    <a:pt x="1432" y="303"/>
                  </a:lnTo>
                  <a:lnTo>
                    <a:pt x="1518" y="290"/>
                  </a:lnTo>
                  <a:lnTo>
                    <a:pt x="1604" y="277"/>
                  </a:lnTo>
                  <a:lnTo>
                    <a:pt x="1689" y="270"/>
                  </a:lnTo>
                  <a:lnTo>
                    <a:pt x="1775" y="270"/>
                  </a:lnTo>
                  <a:close/>
                  <a:moveTo>
                    <a:pt x="1782" y="2990"/>
                  </a:moveTo>
                  <a:lnTo>
                    <a:pt x="1881" y="2984"/>
                  </a:lnTo>
                  <a:lnTo>
                    <a:pt x="1973" y="2970"/>
                  </a:lnTo>
                  <a:lnTo>
                    <a:pt x="2066" y="2951"/>
                  </a:lnTo>
                  <a:lnTo>
                    <a:pt x="2151" y="2918"/>
                  </a:lnTo>
                  <a:lnTo>
                    <a:pt x="2237" y="2878"/>
                  </a:lnTo>
                  <a:lnTo>
                    <a:pt x="2310" y="2825"/>
                  </a:lnTo>
                  <a:lnTo>
                    <a:pt x="2389" y="2773"/>
                  </a:lnTo>
                  <a:lnTo>
                    <a:pt x="2455" y="2714"/>
                  </a:lnTo>
                  <a:lnTo>
                    <a:pt x="2514" y="2641"/>
                  </a:lnTo>
                  <a:lnTo>
                    <a:pt x="2567" y="2569"/>
                  </a:lnTo>
                  <a:lnTo>
                    <a:pt x="2620" y="2490"/>
                  </a:lnTo>
                  <a:lnTo>
                    <a:pt x="2660" y="2411"/>
                  </a:lnTo>
                  <a:lnTo>
                    <a:pt x="2693" y="2318"/>
                  </a:lnTo>
                  <a:lnTo>
                    <a:pt x="2712" y="2233"/>
                  </a:lnTo>
                  <a:lnTo>
                    <a:pt x="2726" y="2134"/>
                  </a:lnTo>
                  <a:lnTo>
                    <a:pt x="2732" y="2035"/>
                  </a:lnTo>
                  <a:lnTo>
                    <a:pt x="2726" y="1969"/>
                  </a:lnTo>
                  <a:lnTo>
                    <a:pt x="2719" y="1904"/>
                  </a:lnTo>
                  <a:lnTo>
                    <a:pt x="2706" y="1989"/>
                  </a:lnTo>
                  <a:lnTo>
                    <a:pt x="2679" y="2075"/>
                  </a:lnTo>
                  <a:lnTo>
                    <a:pt x="2653" y="2154"/>
                  </a:lnTo>
                  <a:lnTo>
                    <a:pt x="2613" y="2226"/>
                  </a:lnTo>
                  <a:lnTo>
                    <a:pt x="2574" y="2299"/>
                  </a:lnTo>
                  <a:lnTo>
                    <a:pt x="2521" y="2371"/>
                  </a:lnTo>
                  <a:lnTo>
                    <a:pt x="2468" y="2430"/>
                  </a:lnTo>
                  <a:lnTo>
                    <a:pt x="2409" y="2490"/>
                  </a:lnTo>
                  <a:lnTo>
                    <a:pt x="2343" y="2542"/>
                  </a:lnTo>
                  <a:lnTo>
                    <a:pt x="2270" y="2588"/>
                  </a:lnTo>
                  <a:lnTo>
                    <a:pt x="2198" y="2628"/>
                  </a:lnTo>
                  <a:lnTo>
                    <a:pt x="2118" y="2661"/>
                  </a:lnTo>
                  <a:lnTo>
                    <a:pt x="2039" y="2687"/>
                  </a:lnTo>
                  <a:lnTo>
                    <a:pt x="1953" y="2707"/>
                  </a:lnTo>
                  <a:lnTo>
                    <a:pt x="1868" y="2720"/>
                  </a:lnTo>
                  <a:lnTo>
                    <a:pt x="1782" y="2727"/>
                  </a:lnTo>
                  <a:lnTo>
                    <a:pt x="1689" y="2720"/>
                  </a:lnTo>
                  <a:lnTo>
                    <a:pt x="1604" y="2714"/>
                  </a:lnTo>
                  <a:lnTo>
                    <a:pt x="1518" y="2694"/>
                  </a:lnTo>
                  <a:lnTo>
                    <a:pt x="1439" y="2661"/>
                  </a:lnTo>
                  <a:lnTo>
                    <a:pt x="1359" y="2628"/>
                  </a:lnTo>
                  <a:lnTo>
                    <a:pt x="1287" y="2588"/>
                  </a:lnTo>
                  <a:lnTo>
                    <a:pt x="1221" y="2542"/>
                  </a:lnTo>
                  <a:lnTo>
                    <a:pt x="1155" y="2490"/>
                  </a:lnTo>
                  <a:lnTo>
                    <a:pt x="1095" y="2437"/>
                  </a:lnTo>
                  <a:lnTo>
                    <a:pt x="1036" y="2371"/>
                  </a:lnTo>
                  <a:lnTo>
                    <a:pt x="990" y="2305"/>
                  </a:lnTo>
                  <a:lnTo>
                    <a:pt x="944" y="2233"/>
                  </a:lnTo>
                  <a:lnTo>
                    <a:pt x="904" y="2154"/>
                  </a:lnTo>
                  <a:lnTo>
                    <a:pt x="878" y="2075"/>
                  </a:lnTo>
                  <a:lnTo>
                    <a:pt x="851" y="1996"/>
                  </a:lnTo>
                  <a:lnTo>
                    <a:pt x="838" y="1910"/>
                  </a:lnTo>
                  <a:lnTo>
                    <a:pt x="831" y="1976"/>
                  </a:lnTo>
                  <a:lnTo>
                    <a:pt x="825" y="2042"/>
                  </a:lnTo>
                  <a:lnTo>
                    <a:pt x="831" y="2141"/>
                  </a:lnTo>
                  <a:lnTo>
                    <a:pt x="845" y="2233"/>
                  </a:lnTo>
                  <a:lnTo>
                    <a:pt x="871" y="2325"/>
                  </a:lnTo>
                  <a:lnTo>
                    <a:pt x="904" y="2411"/>
                  </a:lnTo>
                  <a:lnTo>
                    <a:pt x="944" y="2496"/>
                  </a:lnTo>
                  <a:lnTo>
                    <a:pt x="990" y="2575"/>
                  </a:lnTo>
                  <a:lnTo>
                    <a:pt x="1043" y="2648"/>
                  </a:lnTo>
                  <a:lnTo>
                    <a:pt x="1109" y="2714"/>
                  </a:lnTo>
                  <a:lnTo>
                    <a:pt x="1175" y="2773"/>
                  </a:lnTo>
                  <a:lnTo>
                    <a:pt x="1247" y="2832"/>
                  </a:lnTo>
                  <a:lnTo>
                    <a:pt x="1326" y="2878"/>
                  </a:lnTo>
                  <a:lnTo>
                    <a:pt x="1412" y="2918"/>
                  </a:lnTo>
                  <a:lnTo>
                    <a:pt x="1498" y="2951"/>
                  </a:lnTo>
                  <a:lnTo>
                    <a:pt x="1590" y="2970"/>
                  </a:lnTo>
                  <a:lnTo>
                    <a:pt x="1683" y="2984"/>
                  </a:lnTo>
                  <a:lnTo>
                    <a:pt x="1782" y="2990"/>
                  </a:lnTo>
                  <a:close/>
                  <a:moveTo>
                    <a:pt x="1782" y="2444"/>
                  </a:moveTo>
                  <a:lnTo>
                    <a:pt x="1821" y="2444"/>
                  </a:lnTo>
                  <a:lnTo>
                    <a:pt x="1861" y="2437"/>
                  </a:lnTo>
                  <a:lnTo>
                    <a:pt x="1901" y="2430"/>
                  </a:lnTo>
                  <a:lnTo>
                    <a:pt x="1940" y="2417"/>
                  </a:lnTo>
                  <a:lnTo>
                    <a:pt x="1973" y="2397"/>
                  </a:lnTo>
                  <a:lnTo>
                    <a:pt x="2006" y="2378"/>
                  </a:lnTo>
                  <a:lnTo>
                    <a:pt x="2039" y="2351"/>
                  </a:lnTo>
                  <a:lnTo>
                    <a:pt x="2066" y="2325"/>
                  </a:lnTo>
                  <a:lnTo>
                    <a:pt x="2092" y="2299"/>
                  </a:lnTo>
                  <a:lnTo>
                    <a:pt x="2118" y="2266"/>
                  </a:lnTo>
                  <a:lnTo>
                    <a:pt x="2138" y="2233"/>
                  </a:lnTo>
                  <a:lnTo>
                    <a:pt x="2151" y="2200"/>
                  </a:lnTo>
                  <a:lnTo>
                    <a:pt x="2171" y="2160"/>
                  </a:lnTo>
                  <a:lnTo>
                    <a:pt x="2178" y="2121"/>
                  </a:lnTo>
                  <a:lnTo>
                    <a:pt x="2184" y="2081"/>
                  </a:lnTo>
                  <a:lnTo>
                    <a:pt x="2184" y="2042"/>
                  </a:lnTo>
                  <a:lnTo>
                    <a:pt x="2178" y="1969"/>
                  </a:lnTo>
                  <a:lnTo>
                    <a:pt x="2165" y="1910"/>
                  </a:lnTo>
                  <a:lnTo>
                    <a:pt x="2138" y="1963"/>
                  </a:lnTo>
                  <a:lnTo>
                    <a:pt x="2105" y="2015"/>
                  </a:lnTo>
                  <a:lnTo>
                    <a:pt x="2066" y="2062"/>
                  </a:lnTo>
                  <a:lnTo>
                    <a:pt x="2019" y="2101"/>
                  </a:lnTo>
                  <a:lnTo>
                    <a:pt x="1967" y="2134"/>
                  </a:lnTo>
                  <a:lnTo>
                    <a:pt x="1907" y="2160"/>
                  </a:lnTo>
                  <a:lnTo>
                    <a:pt x="1848" y="2174"/>
                  </a:lnTo>
                  <a:lnTo>
                    <a:pt x="1782" y="2180"/>
                  </a:lnTo>
                  <a:lnTo>
                    <a:pt x="1716" y="2174"/>
                  </a:lnTo>
                  <a:lnTo>
                    <a:pt x="1650" y="2160"/>
                  </a:lnTo>
                  <a:lnTo>
                    <a:pt x="1597" y="2134"/>
                  </a:lnTo>
                  <a:lnTo>
                    <a:pt x="1544" y="2108"/>
                  </a:lnTo>
                  <a:lnTo>
                    <a:pt x="1491" y="2062"/>
                  </a:lnTo>
                  <a:lnTo>
                    <a:pt x="1452" y="2015"/>
                  </a:lnTo>
                  <a:lnTo>
                    <a:pt x="1419" y="1963"/>
                  </a:lnTo>
                  <a:lnTo>
                    <a:pt x="1399" y="1910"/>
                  </a:lnTo>
                  <a:lnTo>
                    <a:pt x="1379" y="1976"/>
                  </a:lnTo>
                  <a:lnTo>
                    <a:pt x="1373" y="2042"/>
                  </a:lnTo>
                  <a:lnTo>
                    <a:pt x="1373" y="2081"/>
                  </a:lnTo>
                  <a:lnTo>
                    <a:pt x="1379" y="2121"/>
                  </a:lnTo>
                  <a:lnTo>
                    <a:pt x="1392" y="2160"/>
                  </a:lnTo>
                  <a:lnTo>
                    <a:pt x="1406" y="2200"/>
                  </a:lnTo>
                  <a:lnTo>
                    <a:pt x="1419" y="2233"/>
                  </a:lnTo>
                  <a:lnTo>
                    <a:pt x="1439" y="2266"/>
                  </a:lnTo>
                  <a:lnTo>
                    <a:pt x="1465" y="2299"/>
                  </a:lnTo>
                  <a:lnTo>
                    <a:pt x="1491" y="2325"/>
                  </a:lnTo>
                  <a:lnTo>
                    <a:pt x="1518" y="2351"/>
                  </a:lnTo>
                  <a:lnTo>
                    <a:pt x="1551" y="2378"/>
                  </a:lnTo>
                  <a:lnTo>
                    <a:pt x="1584" y="2397"/>
                  </a:lnTo>
                  <a:lnTo>
                    <a:pt x="1623" y="2417"/>
                  </a:lnTo>
                  <a:lnTo>
                    <a:pt x="1656" y="2430"/>
                  </a:lnTo>
                  <a:lnTo>
                    <a:pt x="1696" y="2437"/>
                  </a:lnTo>
                  <a:lnTo>
                    <a:pt x="1736" y="2444"/>
                  </a:lnTo>
                  <a:lnTo>
                    <a:pt x="1782" y="2444"/>
                  </a:lnTo>
                  <a:close/>
                  <a:moveTo>
                    <a:pt x="1775" y="1094"/>
                  </a:moveTo>
                  <a:lnTo>
                    <a:pt x="1709" y="1094"/>
                  </a:lnTo>
                  <a:lnTo>
                    <a:pt x="1637" y="1107"/>
                  </a:lnTo>
                  <a:lnTo>
                    <a:pt x="1577" y="1127"/>
                  </a:lnTo>
                  <a:lnTo>
                    <a:pt x="1511" y="1146"/>
                  </a:lnTo>
                  <a:lnTo>
                    <a:pt x="1452" y="1173"/>
                  </a:lnTo>
                  <a:lnTo>
                    <a:pt x="1392" y="1212"/>
                  </a:lnTo>
                  <a:lnTo>
                    <a:pt x="1340" y="1252"/>
                  </a:lnTo>
                  <a:lnTo>
                    <a:pt x="1293" y="1291"/>
                  </a:lnTo>
                  <a:lnTo>
                    <a:pt x="1247" y="1344"/>
                  </a:lnTo>
                  <a:lnTo>
                    <a:pt x="1208" y="1396"/>
                  </a:lnTo>
                  <a:lnTo>
                    <a:pt x="1175" y="1449"/>
                  </a:lnTo>
                  <a:lnTo>
                    <a:pt x="1148" y="1508"/>
                  </a:lnTo>
                  <a:lnTo>
                    <a:pt x="1122" y="1574"/>
                  </a:lnTo>
                  <a:lnTo>
                    <a:pt x="1109" y="1640"/>
                  </a:lnTo>
                  <a:lnTo>
                    <a:pt x="1095" y="1706"/>
                  </a:lnTo>
                  <a:lnTo>
                    <a:pt x="1095" y="1778"/>
                  </a:lnTo>
                  <a:lnTo>
                    <a:pt x="1095" y="1844"/>
                  </a:lnTo>
                  <a:lnTo>
                    <a:pt x="1109" y="1910"/>
                  </a:lnTo>
                  <a:lnTo>
                    <a:pt x="1122" y="1851"/>
                  </a:lnTo>
                  <a:lnTo>
                    <a:pt x="1142" y="1798"/>
                  </a:lnTo>
                  <a:lnTo>
                    <a:pt x="1161" y="1739"/>
                  </a:lnTo>
                  <a:lnTo>
                    <a:pt x="1194" y="1693"/>
                  </a:lnTo>
                  <a:lnTo>
                    <a:pt x="1221" y="1640"/>
                  </a:lnTo>
                  <a:lnTo>
                    <a:pt x="1260" y="1594"/>
                  </a:lnTo>
                  <a:lnTo>
                    <a:pt x="1300" y="1555"/>
                  </a:lnTo>
                  <a:lnTo>
                    <a:pt x="1340" y="1515"/>
                  </a:lnTo>
                  <a:lnTo>
                    <a:pt x="1386" y="1482"/>
                  </a:lnTo>
                  <a:lnTo>
                    <a:pt x="1439" y="1449"/>
                  </a:lnTo>
                  <a:lnTo>
                    <a:pt x="1485" y="1423"/>
                  </a:lnTo>
                  <a:lnTo>
                    <a:pt x="1544" y="1403"/>
                  </a:lnTo>
                  <a:lnTo>
                    <a:pt x="1597" y="1383"/>
                  </a:lnTo>
                  <a:lnTo>
                    <a:pt x="1656" y="1370"/>
                  </a:lnTo>
                  <a:lnTo>
                    <a:pt x="1716" y="1364"/>
                  </a:lnTo>
                  <a:lnTo>
                    <a:pt x="1775" y="1357"/>
                  </a:lnTo>
                  <a:lnTo>
                    <a:pt x="1841" y="1357"/>
                  </a:lnTo>
                  <a:lnTo>
                    <a:pt x="1901" y="1370"/>
                  </a:lnTo>
                  <a:lnTo>
                    <a:pt x="1960" y="1383"/>
                  </a:lnTo>
                  <a:lnTo>
                    <a:pt x="2013" y="1396"/>
                  </a:lnTo>
                  <a:lnTo>
                    <a:pt x="2066" y="1423"/>
                  </a:lnTo>
                  <a:lnTo>
                    <a:pt x="2118" y="1449"/>
                  </a:lnTo>
                  <a:lnTo>
                    <a:pt x="2171" y="1482"/>
                  </a:lnTo>
                  <a:lnTo>
                    <a:pt x="2217" y="1515"/>
                  </a:lnTo>
                  <a:lnTo>
                    <a:pt x="2257" y="1555"/>
                  </a:lnTo>
                  <a:lnTo>
                    <a:pt x="2297" y="1594"/>
                  </a:lnTo>
                  <a:lnTo>
                    <a:pt x="2336" y="1640"/>
                  </a:lnTo>
                  <a:lnTo>
                    <a:pt x="2363" y="1686"/>
                  </a:lnTo>
                  <a:lnTo>
                    <a:pt x="2396" y="1739"/>
                  </a:lnTo>
                  <a:lnTo>
                    <a:pt x="2415" y="1792"/>
                  </a:lnTo>
                  <a:lnTo>
                    <a:pt x="2435" y="1851"/>
                  </a:lnTo>
                  <a:lnTo>
                    <a:pt x="2448" y="1904"/>
                  </a:lnTo>
                  <a:lnTo>
                    <a:pt x="2462" y="1844"/>
                  </a:lnTo>
                  <a:lnTo>
                    <a:pt x="2462" y="1772"/>
                  </a:lnTo>
                  <a:lnTo>
                    <a:pt x="2462" y="1706"/>
                  </a:lnTo>
                  <a:lnTo>
                    <a:pt x="2448" y="1634"/>
                  </a:lnTo>
                  <a:lnTo>
                    <a:pt x="2429" y="1574"/>
                  </a:lnTo>
                  <a:lnTo>
                    <a:pt x="2409" y="1508"/>
                  </a:lnTo>
                  <a:lnTo>
                    <a:pt x="2382" y="1449"/>
                  </a:lnTo>
                  <a:lnTo>
                    <a:pt x="2343" y="1390"/>
                  </a:lnTo>
                  <a:lnTo>
                    <a:pt x="2303" y="1337"/>
                  </a:lnTo>
                  <a:lnTo>
                    <a:pt x="2264" y="1291"/>
                  </a:lnTo>
                  <a:lnTo>
                    <a:pt x="2211" y="1245"/>
                  </a:lnTo>
                  <a:lnTo>
                    <a:pt x="2158" y="1206"/>
                  </a:lnTo>
                  <a:lnTo>
                    <a:pt x="2105" y="1173"/>
                  </a:lnTo>
                  <a:lnTo>
                    <a:pt x="2046" y="1146"/>
                  </a:lnTo>
                  <a:lnTo>
                    <a:pt x="1980" y="1120"/>
                  </a:lnTo>
                  <a:lnTo>
                    <a:pt x="1914" y="1107"/>
                  </a:lnTo>
                  <a:lnTo>
                    <a:pt x="1848" y="1094"/>
                  </a:lnTo>
                  <a:lnTo>
                    <a:pt x="1775" y="109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auto">
            <a:xfrm>
              <a:off x="6645" y="10813"/>
              <a:ext cx="1657" cy="994"/>
            </a:xfrm>
            <a:custGeom>
              <a:avLst/>
              <a:gdLst/>
              <a:ahLst/>
              <a:cxnLst>
                <a:cxn ang="0">
                  <a:pos x="904" y="329"/>
                </a:cxn>
                <a:cxn ang="0">
                  <a:pos x="1043" y="355"/>
                </a:cxn>
                <a:cxn ang="0">
                  <a:pos x="1181" y="401"/>
                </a:cxn>
                <a:cxn ang="0">
                  <a:pos x="1300" y="474"/>
                </a:cxn>
                <a:cxn ang="0">
                  <a:pos x="1412" y="566"/>
                </a:cxn>
                <a:cxn ang="0">
                  <a:pos x="1498" y="671"/>
                </a:cxn>
                <a:cxn ang="0">
                  <a:pos x="1577" y="790"/>
                </a:cxn>
                <a:cxn ang="0">
                  <a:pos x="1624" y="922"/>
                </a:cxn>
                <a:cxn ang="0">
                  <a:pos x="1657" y="915"/>
                </a:cxn>
                <a:cxn ang="0">
                  <a:pos x="1657" y="744"/>
                </a:cxn>
                <a:cxn ang="0">
                  <a:pos x="1624" y="586"/>
                </a:cxn>
                <a:cxn ang="0">
                  <a:pos x="1558" y="434"/>
                </a:cxn>
                <a:cxn ang="0">
                  <a:pos x="1465" y="303"/>
                </a:cxn>
                <a:cxn ang="0">
                  <a:pos x="1353" y="191"/>
                </a:cxn>
                <a:cxn ang="0">
                  <a:pos x="1221" y="105"/>
                </a:cxn>
                <a:cxn ang="0">
                  <a:pos x="1076" y="39"/>
                </a:cxn>
                <a:cxn ang="0">
                  <a:pos x="911" y="6"/>
                </a:cxn>
                <a:cxn ang="0">
                  <a:pos x="739" y="6"/>
                </a:cxn>
                <a:cxn ang="0">
                  <a:pos x="581" y="39"/>
                </a:cxn>
                <a:cxn ang="0">
                  <a:pos x="429" y="105"/>
                </a:cxn>
                <a:cxn ang="0">
                  <a:pos x="297" y="191"/>
                </a:cxn>
                <a:cxn ang="0">
                  <a:pos x="185" y="303"/>
                </a:cxn>
                <a:cxn ang="0">
                  <a:pos x="99" y="441"/>
                </a:cxn>
                <a:cxn ang="0">
                  <a:pos x="33" y="586"/>
                </a:cxn>
                <a:cxn ang="0">
                  <a:pos x="0" y="750"/>
                </a:cxn>
                <a:cxn ang="0">
                  <a:pos x="0" y="915"/>
                </a:cxn>
                <a:cxn ang="0">
                  <a:pos x="33" y="922"/>
                </a:cxn>
                <a:cxn ang="0">
                  <a:pos x="79" y="790"/>
                </a:cxn>
                <a:cxn ang="0">
                  <a:pos x="152" y="671"/>
                </a:cxn>
                <a:cxn ang="0">
                  <a:pos x="244" y="566"/>
                </a:cxn>
                <a:cxn ang="0">
                  <a:pos x="350" y="474"/>
                </a:cxn>
                <a:cxn ang="0">
                  <a:pos x="475" y="408"/>
                </a:cxn>
                <a:cxn ang="0">
                  <a:pos x="607" y="355"/>
                </a:cxn>
                <a:cxn ang="0">
                  <a:pos x="752" y="329"/>
                </a:cxn>
              </a:cxnLst>
              <a:rect l="0" t="0" r="r" b="b"/>
              <a:pathLst>
                <a:path w="1657" h="994">
                  <a:moveTo>
                    <a:pt x="825" y="329"/>
                  </a:moveTo>
                  <a:lnTo>
                    <a:pt x="904" y="329"/>
                  </a:lnTo>
                  <a:lnTo>
                    <a:pt x="977" y="342"/>
                  </a:lnTo>
                  <a:lnTo>
                    <a:pt x="1043" y="355"/>
                  </a:lnTo>
                  <a:lnTo>
                    <a:pt x="1115" y="375"/>
                  </a:lnTo>
                  <a:lnTo>
                    <a:pt x="1181" y="401"/>
                  </a:lnTo>
                  <a:lnTo>
                    <a:pt x="1241" y="434"/>
                  </a:lnTo>
                  <a:lnTo>
                    <a:pt x="1300" y="474"/>
                  </a:lnTo>
                  <a:lnTo>
                    <a:pt x="1359" y="520"/>
                  </a:lnTo>
                  <a:lnTo>
                    <a:pt x="1412" y="566"/>
                  </a:lnTo>
                  <a:lnTo>
                    <a:pt x="1458" y="612"/>
                  </a:lnTo>
                  <a:lnTo>
                    <a:pt x="1498" y="671"/>
                  </a:lnTo>
                  <a:lnTo>
                    <a:pt x="1538" y="731"/>
                  </a:lnTo>
                  <a:lnTo>
                    <a:pt x="1577" y="790"/>
                  </a:lnTo>
                  <a:lnTo>
                    <a:pt x="1604" y="856"/>
                  </a:lnTo>
                  <a:lnTo>
                    <a:pt x="1624" y="922"/>
                  </a:lnTo>
                  <a:lnTo>
                    <a:pt x="1643" y="994"/>
                  </a:lnTo>
                  <a:lnTo>
                    <a:pt x="1657" y="915"/>
                  </a:lnTo>
                  <a:lnTo>
                    <a:pt x="1657" y="829"/>
                  </a:lnTo>
                  <a:lnTo>
                    <a:pt x="1657" y="744"/>
                  </a:lnTo>
                  <a:lnTo>
                    <a:pt x="1643" y="665"/>
                  </a:lnTo>
                  <a:lnTo>
                    <a:pt x="1624" y="586"/>
                  </a:lnTo>
                  <a:lnTo>
                    <a:pt x="1591" y="507"/>
                  </a:lnTo>
                  <a:lnTo>
                    <a:pt x="1558" y="434"/>
                  </a:lnTo>
                  <a:lnTo>
                    <a:pt x="1518" y="368"/>
                  </a:lnTo>
                  <a:lnTo>
                    <a:pt x="1465" y="303"/>
                  </a:lnTo>
                  <a:lnTo>
                    <a:pt x="1412" y="243"/>
                  </a:lnTo>
                  <a:lnTo>
                    <a:pt x="1353" y="191"/>
                  </a:lnTo>
                  <a:lnTo>
                    <a:pt x="1293" y="145"/>
                  </a:lnTo>
                  <a:lnTo>
                    <a:pt x="1221" y="105"/>
                  </a:lnTo>
                  <a:lnTo>
                    <a:pt x="1148" y="65"/>
                  </a:lnTo>
                  <a:lnTo>
                    <a:pt x="1076" y="39"/>
                  </a:lnTo>
                  <a:lnTo>
                    <a:pt x="996" y="19"/>
                  </a:lnTo>
                  <a:lnTo>
                    <a:pt x="911" y="6"/>
                  </a:lnTo>
                  <a:lnTo>
                    <a:pt x="825" y="0"/>
                  </a:lnTo>
                  <a:lnTo>
                    <a:pt x="739" y="6"/>
                  </a:lnTo>
                  <a:lnTo>
                    <a:pt x="660" y="19"/>
                  </a:lnTo>
                  <a:lnTo>
                    <a:pt x="581" y="39"/>
                  </a:lnTo>
                  <a:lnTo>
                    <a:pt x="501" y="65"/>
                  </a:lnTo>
                  <a:lnTo>
                    <a:pt x="429" y="105"/>
                  </a:lnTo>
                  <a:lnTo>
                    <a:pt x="363" y="145"/>
                  </a:lnTo>
                  <a:lnTo>
                    <a:pt x="297" y="191"/>
                  </a:lnTo>
                  <a:lnTo>
                    <a:pt x="237" y="250"/>
                  </a:lnTo>
                  <a:lnTo>
                    <a:pt x="185" y="303"/>
                  </a:lnTo>
                  <a:lnTo>
                    <a:pt x="138" y="368"/>
                  </a:lnTo>
                  <a:lnTo>
                    <a:pt x="99" y="441"/>
                  </a:lnTo>
                  <a:lnTo>
                    <a:pt x="59" y="513"/>
                  </a:lnTo>
                  <a:lnTo>
                    <a:pt x="33" y="586"/>
                  </a:lnTo>
                  <a:lnTo>
                    <a:pt x="13" y="665"/>
                  </a:lnTo>
                  <a:lnTo>
                    <a:pt x="0" y="750"/>
                  </a:lnTo>
                  <a:lnTo>
                    <a:pt x="0" y="836"/>
                  </a:lnTo>
                  <a:lnTo>
                    <a:pt x="0" y="915"/>
                  </a:lnTo>
                  <a:lnTo>
                    <a:pt x="13" y="994"/>
                  </a:lnTo>
                  <a:lnTo>
                    <a:pt x="33" y="922"/>
                  </a:lnTo>
                  <a:lnTo>
                    <a:pt x="53" y="856"/>
                  </a:lnTo>
                  <a:lnTo>
                    <a:pt x="79" y="790"/>
                  </a:lnTo>
                  <a:lnTo>
                    <a:pt x="112" y="731"/>
                  </a:lnTo>
                  <a:lnTo>
                    <a:pt x="152" y="671"/>
                  </a:lnTo>
                  <a:lnTo>
                    <a:pt x="198" y="619"/>
                  </a:lnTo>
                  <a:lnTo>
                    <a:pt x="244" y="566"/>
                  </a:lnTo>
                  <a:lnTo>
                    <a:pt x="297" y="520"/>
                  </a:lnTo>
                  <a:lnTo>
                    <a:pt x="350" y="474"/>
                  </a:lnTo>
                  <a:lnTo>
                    <a:pt x="409" y="434"/>
                  </a:lnTo>
                  <a:lnTo>
                    <a:pt x="475" y="408"/>
                  </a:lnTo>
                  <a:lnTo>
                    <a:pt x="541" y="375"/>
                  </a:lnTo>
                  <a:lnTo>
                    <a:pt x="607" y="355"/>
                  </a:lnTo>
                  <a:lnTo>
                    <a:pt x="680" y="342"/>
                  </a:lnTo>
                  <a:lnTo>
                    <a:pt x="752" y="329"/>
                  </a:lnTo>
                  <a:lnTo>
                    <a:pt x="825" y="32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auto">
            <a:xfrm>
              <a:off x="6546" y="10154"/>
              <a:ext cx="2422" cy="1581"/>
            </a:xfrm>
            <a:custGeom>
              <a:avLst/>
              <a:gdLst/>
              <a:ahLst/>
              <a:cxnLst>
                <a:cxn ang="0">
                  <a:pos x="1062" y="329"/>
                </a:cxn>
                <a:cxn ang="0">
                  <a:pos x="1326" y="375"/>
                </a:cxn>
                <a:cxn ang="0">
                  <a:pos x="1577" y="474"/>
                </a:cxn>
                <a:cxn ang="0">
                  <a:pos x="1795" y="606"/>
                </a:cxn>
                <a:cxn ang="0">
                  <a:pos x="1993" y="777"/>
                </a:cxn>
                <a:cxn ang="0">
                  <a:pos x="2158" y="975"/>
                </a:cxn>
                <a:cxn ang="0">
                  <a:pos x="2284" y="1205"/>
                </a:cxn>
                <a:cxn ang="0">
                  <a:pos x="2376" y="1449"/>
                </a:cxn>
                <a:cxn ang="0">
                  <a:pos x="2409" y="1581"/>
                </a:cxn>
                <a:cxn ang="0">
                  <a:pos x="2422" y="1534"/>
                </a:cxn>
                <a:cxn ang="0">
                  <a:pos x="2416" y="1409"/>
                </a:cxn>
                <a:cxn ang="0">
                  <a:pos x="2402" y="1258"/>
                </a:cxn>
                <a:cxn ang="0">
                  <a:pos x="2376" y="1113"/>
                </a:cxn>
                <a:cxn ang="0">
                  <a:pos x="2330" y="975"/>
                </a:cxn>
                <a:cxn ang="0">
                  <a:pos x="2270" y="843"/>
                </a:cxn>
                <a:cxn ang="0">
                  <a:pos x="2204" y="718"/>
                </a:cxn>
                <a:cxn ang="0">
                  <a:pos x="2125" y="599"/>
                </a:cxn>
                <a:cxn ang="0">
                  <a:pos x="2033" y="487"/>
                </a:cxn>
                <a:cxn ang="0">
                  <a:pos x="1927" y="389"/>
                </a:cxn>
                <a:cxn ang="0">
                  <a:pos x="1815" y="296"/>
                </a:cxn>
                <a:cxn ang="0">
                  <a:pos x="1696" y="217"/>
                </a:cxn>
                <a:cxn ang="0">
                  <a:pos x="1571" y="145"/>
                </a:cxn>
                <a:cxn ang="0">
                  <a:pos x="1439" y="92"/>
                </a:cxn>
                <a:cxn ang="0">
                  <a:pos x="1300" y="46"/>
                </a:cxn>
                <a:cxn ang="0">
                  <a:pos x="1148" y="20"/>
                </a:cxn>
                <a:cxn ang="0">
                  <a:pos x="1003" y="0"/>
                </a:cxn>
                <a:cxn ang="0">
                  <a:pos x="798" y="7"/>
                </a:cxn>
                <a:cxn ang="0">
                  <a:pos x="567" y="46"/>
                </a:cxn>
                <a:cxn ang="0">
                  <a:pos x="343" y="119"/>
                </a:cxn>
                <a:cxn ang="0">
                  <a:pos x="138" y="231"/>
                </a:cxn>
                <a:cxn ang="0">
                  <a:pos x="39" y="303"/>
                </a:cxn>
                <a:cxn ang="0">
                  <a:pos x="39" y="395"/>
                </a:cxn>
                <a:cxn ang="0">
                  <a:pos x="20" y="566"/>
                </a:cxn>
                <a:cxn ang="0">
                  <a:pos x="99" y="580"/>
                </a:cxn>
                <a:cxn ang="0">
                  <a:pos x="310" y="455"/>
                </a:cxn>
                <a:cxn ang="0">
                  <a:pos x="548" y="375"/>
                </a:cxn>
                <a:cxn ang="0">
                  <a:pos x="792" y="329"/>
                </a:cxn>
              </a:cxnLst>
              <a:rect l="0" t="0" r="r" b="b"/>
              <a:pathLst>
                <a:path w="2422" h="1581">
                  <a:moveTo>
                    <a:pt x="924" y="323"/>
                  </a:moveTo>
                  <a:lnTo>
                    <a:pt x="1062" y="329"/>
                  </a:lnTo>
                  <a:lnTo>
                    <a:pt x="1194" y="349"/>
                  </a:lnTo>
                  <a:lnTo>
                    <a:pt x="1326" y="375"/>
                  </a:lnTo>
                  <a:lnTo>
                    <a:pt x="1452" y="422"/>
                  </a:lnTo>
                  <a:lnTo>
                    <a:pt x="1577" y="474"/>
                  </a:lnTo>
                  <a:lnTo>
                    <a:pt x="1690" y="534"/>
                  </a:lnTo>
                  <a:lnTo>
                    <a:pt x="1795" y="606"/>
                  </a:lnTo>
                  <a:lnTo>
                    <a:pt x="1901" y="685"/>
                  </a:lnTo>
                  <a:lnTo>
                    <a:pt x="1993" y="777"/>
                  </a:lnTo>
                  <a:lnTo>
                    <a:pt x="2079" y="869"/>
                  </a:lnTo>
                  <a:lnTo>
                    <a:pt x="2158" y="975"/>
                  </a:lnTo>
                  <a:lnTo>
                    <a:pt x="2231" y="1087"/>
                  </a:lnTo>
                  <a:lnTo>
                    <a:pt x="2284" y="1205"/>
                  </a:lnTo>
                  <a:lnTo>
                    <a:pt x="2336" y="1324"/>
                  </a:lnTo>
                  <a:lnTo>
                    <a:pt x="2376" y="1449"/>
                  </a:lnTo>
                  <a:lnTo>
                    <a:pt x="2402" y="1581"/>
                  </a:lnTo>
                  <a:lnTo>
                    <a:pt x="2409" y="1581"/>
                  </a:lnTo>
                  <a:lnTo>
                    <a:pt x="2416" y="1581"/>
                  </a:lnTo>
                  <a:lnTo>
                    <a:pt x="2422" y="1534"/>
                  </a:lnTo>
                  <a:lnTo>
                    <a:pt x="2422" y="1488"/>
                  </a:lnTo>
                  <a:lnTo>
                    <a:pt x="2416" y="1409"/>
                  </a:lnTo>
                  <a:lnTo>
                    <a:pt x="2416" y="1337"/>
                  </a:lnTo>
                  <a:lnTo>
                    <a:pt x="2402" y="1258"/>
                  </a:lnTo>
                  <a:lnTo>
                    <a:pt x="2389" y="1185"/>
                  </a:lnTo>
                  <a:lnTo>
                    <a:pt x="2376" y="1113"/>
                  </a:lnTo>
                  <a:lnTo>
                    <a:pt x="2350" y="1047"/>
                  </a:lnTo>
                  <a:lnTo>
                    <a:pt x="2330" y="975"/>
                  </a:lnTo>
                  <a:lnTo>
                    <a:pt x="2303" y="909"/>
                  </a:lnTo>
                  <a:lnTo>
                    <a:pt x="2270" y="843"/>
                  </a:lnTo>
                  <a:lnTo>
                    <a:pt x="2237" y="777"/>
                  </a:lnTo>
                  <a:lnTo>
                    <a:pt x="2204" y="718"/>
                  </a:lnTo>
                  <a:lnTo>
                    <a:pt x="2165" y="659"/>
                  </a:lnTo>
                  <a:lnTo>
                    <a:pt x="2125" y="599"/>
                  </a:lnTo>
                  <a:lnTo>
                    <a:pt x="2079" y="540"/>
                  </a:lnTo>
                  <a:lnTo>
                    <a:pt x="2033" y="487"/>
                  </a:lnTo>
                  <a:lnTo>
                    <a:pt x="1980" y="435"/>
                  </a:lnTo>
                  <a:lnTo>
                    <a:pt x="1927" y="389"/>
                  </a:lnTo>
                  <a:lnTo>
                    <a:pt x="1874" y="336"/>
                  </a:lnTo>
                  <a:lnTo>
                    <a:pt x="1815" y="296"/>
                  </a:lnTo>
                  <a:lnTo>
                    <a:pt x="1762" y="250"/>
                  </a:lnTo>
                  <a:lnTo>
                    <a:pt x="1696" y="217"/>
                  </a:lnTo>
                  <a:lnTo>
                    <a:pt x="1637" y="178"/>
                  </a:lnTo>
                  <a:lnTo>
                    <a:pt x="1571" y="145"/>
                  </a:lnTo>
                  <a:lnTo>
                    <a:pt x="1505" y="119"/>
                  </a:lnTo>
                  <a:lnTo>
                    <a:pt x="1439" y="92"/>
                  </a:lnTo>
                  <a:lnTo>
                    <a:pt x="1366" y="66"/>
                  </a:lnTo>
                  <a:lnTo>
                    <a:pt x="1300" y="46"/>
                  </a:lnTo>
                  <a:lnTo>
                    <a:pt x="1227" y="33"/>
                  </a:lnTo>
                  <a:lnTo>
                    <a:pt x="1148" y="20"/>
                  </a:lnTo>
                  <a:lnTo>
                    <a:pt x="1076" y="7"/>
                  </a:lnTo>
                  <a:lnTo>
                    <a:pt x="1003" y="0"/>
                  </a:lnTo>
                  <a:lnTo>
                    <a:pt x="924" y="0"/>
                  </a:lnTo>
                  <a:lnTo>
                    <a:pt x="798" y="7"/>
                  </a:lnTo>
                  <a:lnTo>
                    <a:pt x="680" y="20"/>
                  </a:lnTo>
                  <a:lnTo>
                    <a:pt x="567" y="46"/>
                  </a:lnTo>
                  <a:lnTo>
                    <a:pt x="449" y="79"/>
                  </a:lnTo>
                  <a:lnTo>
                    <a:pt x="343" y="119"/>
                  </a:lnTo>
                  <a:lnTo>
                    <a:pt x="237" y="171"/>
                  </a:lnTo>
                  <a:lnTo>
                    <a:pt x="138" y="231"/>
                  </a:lnTo>
                  <a:lnTo>
                    <a:pt x="39" y="296"/>
                  </a:lnTo>
                  <a:lnTo>
                    <a:pt x="39" y="303"/>
                  </a:lnTo>
                  <a:lnTo>
                    <a:pt x="39" y="310"/>
                  </a:lnTo>
                  <a:lnTo>
                    <a:pt x="39" y="395"/>
                  </a:lnTo>
                  <a:lnTo>
                    <a:pt x="33" y="481"/>
                  </a:lnTo>
                  <a:lnTo>
                    <a:pt x="20" y="566"/>
                  </a:lnTo>
                  <a:lnTo>
                    <a:pt x="0" y="652"/>
                  </a:lnTo>
                  <a:lnTo>
                    <a:pt x="99" y="580"/>
                  </a:lnTo>
                  <a:lnTo>
                    <a:pt x="204" y="514"/>
                  </a:lnTo>
                  <a:lnTo>
                    <a:pt x="310" y="455"/>
                  </a:lnTo>
                  <a:lnTo>
                    <a:pt x="429" y="408"/>
                  </a:lnTo>
                  <a:lnTo>
                    <a:pt x="548" y="375"/>
                  </a:lnTo>
                  <a:lnTo>
                    <a:pt x="666" y="349"/>
                  </a:lnTo>
                  <a:lnTo>
                    <a:pt x="792" y="329"/>
                  </a:lnTo>
                  <a:lnTo>
                    <a:pt x="924" y="32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auto">
            <a:xfrm>
              <a:off x="6981" y="11807"/>
              <a:ext cx="984" cy="652"/>
            </a:xfrm>
            <a:custGeom>
              <a:avLst/>
              <a:gdLst/>
              <a:ahLst/>
              <a:cxnLst>
                <a:cxn ang="0">
                  <a:pos x="495" y="652"/>
                </a:cxn>
                <a:cxn ang="0">
                  <a:pos x="542" y="652"/>
                </a:cxn>
                <a:cxn ang="0">
                  <a:pos x="594" y="645"/>
                </a:cxn>
                <a:cxn ang="0">
                  <a:pos x="641" y="632"/>
                </a:cxn>
                <a:cxn ang="0">
                  <a:pos x="687" y="612"/>
                </a:cxn>
                <a:cxn ang="0">
                  <a:pos x="726" y="593"/>
                </a:cxn>
                <a:cxn ang="0">
                  <a:pos x="766" y="573"/>
                </a:cxn>
                <a:cxn ang="0">
                  <a:pos x="806" y="540"/>
                </a:cxn>
                <a:cxn ang="0">
                  <a:pos x="839" y="507"/>
                </a:cxn>
                <a:cxn ang="0">
                  <a:pos x="872" y="474"/>
                </a:cxn>
                <a:cxn ang="0">
                  <a:pos x="905" y="435"/>
                </a:cxn>
                <a:cxn ang="0">
                  <a:pos x="924" y="395"/>
                </a:cxn>
                <a:cxn ang="0">
                  <a:pos x="951" y="356"/>
                </a:cxn>
                <a:cxn ang="0">
                  <a:pos x="964" y="309"/>
                </a:cxn>
                <a:cxn ang="0">
                  <a:pos x="977" y="257"/>
                </a:cxn>
                <a:cxn ang="0">
                  <a:pos x="984" y="211"/>
                </a:cxn>
                <a:cxn ang="0">
                  <a:pos x="984" y="158"/>
                </a:cxn>
                <a:cxn ang="0">
                  <a:pos x="984" y="119"/>
                </a:cxn>
                <a:cxn ang="0">
                  <a:pos x="977" y="79"/>
                </a:cxn>
                <a:cxn ang="0">
                  <a:pos x="971" y="40"/>
                </a:cxn>
                <a:cxn ang="0">
                  <a:pos x="957" y="0"/>
                </a:cxn>
                <a:cxn ang="0">
                  <a:pos x="924" y="72"/>
                </a:cxn>
                <a:cxn ang="0">
                  <a:pos x="885" y="132"/>
                </a:cxn>
                <a:cxn ang="0">
                  <a:pos x="839" y="191"/>
                </a:cxn>
                <a:cxn ang="0">
                  <a:pos x="779" y="237"/>
                </a:cxn>
                <a:cxn ang="0">
                  <a:pos x="713" y="277"/>
                </a:cxn>
                <a:cxn ang="0">
                  <a:pos x="647" y="303"/>
                </a:cxn>
                <a:cxn ang="0">
                  <a:pos x="575" y="323"/>
                </a:cxn>
                <a:cxn ang="0">
                  <a:pos x="495" y="329"/>
                </a:cxn>
                <a:cxn ang="0">
                  <a:pos x="416" y="323"/>
                </a:cxn>
                <a:cxn ang="0">
                  <a:pos x="337" y="309"/>
                </a:cxn>
                <a:cxn ang="0">
                  <a:pos x="271" y="277"/>
                </a:cxn>
                <a:cxn ang="0">
                  <a:pos x="205" y="237"/>
                </a:cxn>
                <a:cxn ang="0">
                  <a:pos x="146" y="191"/>
                </a:cxn>
                <a:cxn ang="0">
                  <a:pos x="99" y="132"/>
                </a:cxn>
                <a:cxn ang="0">
                  <a:pos x="60" y="66"/>
                </a:cxn>
                <a:cxn ang="0">
                  <a:pos x="27" y="0"/>
                </a:cxn>
                <a:cxn ang="0">
                  <a:pos x="14" y="40"/>
                </a:cxn>
                <a:cxn ang="0">
                  <a:pos x="7" y="79"/>
                </a:cxn>
                <a:cxn ang="0">
                  <a:pos x="0" y="119"/>
                </a:cxn>
                <a:cxn ang="0">
                  <a:pos x="0" y="165"/>
                </a:cxn>
                <a:cxn ang="0">
                  <a:pos x="0" y="211"/>
                </a:cxn>
                <a:cxn ang="0">
                  <a:pos x="7" y="263"/>
                </a:cxn>
                <a:cxn ang="0">
                  <a:pos x="20" y="309"/>
                </a:cxn>
                <a:cxn ang="0">
                  <a:pos x="33" y="356"/>
                </a:cxn>
                <a:cxn ang="0">
                  <a:pos x="60" y="395"/>
                </a:cxn>
                <a:cxn ang="0">
                  <a:pos x="80" y="435"/>
                </a:cxn>
                <a:cxn ang="0">
                  <a:pos x="113" y="474"/>
                </a:cxn>
                <a:cxn ang="0">
                  <a:pos x="146" y="514"/>
                </a:cxn>
                <a:cxn ang="0">
                  <a:pos x="179" y="540"/>
                </a:cxn>
                <a:cxn ang="0">
                  <a:pos x="218" y="573"/>
                </a:cxn>
                <a:cxn ang="0">
                  <a:pos x="258" y="593"/>
                </a:cxn>
                <a:cxn ang="0">
                  <a:pos x="297" y="619"/>
                </a:cxn>
                <a:cxn ang="0">
                  <a:pos x="344" y="632"/>
                </a:cxn>
                <a:cxn ang="0">
                  <a:pos x="390" y="645"/>
                </a:cxn>
                <a:cxn ang="0">
                  <a:pos x="443" y="652"/>
                </a:cxn>
                <a:cxn ang="0">
                  <a:pos x="495" y="652"/>
                </a:cxn>
              </a:cxnLst>
              <a:rect l="0" t="0" r="r" b="b"/>
              <a:pathLst>
                <a:path w="984" h="652">
                  <a:moveTo>
                    <a:pt x="495" y="652"/>
                  </a:moveTo>
                  <a:lnTo>
                    <a:pt x="542" y="652"/>
                  </a:lnTo>
                  <a:lnTo>
                    <a:pt x="594" y="645"/>
                  </a:lnTo>
                  <a:lnTo>
                    <a:pt x="641" y="632"/>
                  </a:lnTo>
                  <a:lnTo>
                    <a:pt x="687" y="612"/>
                  </a:lnTo>
                  <a:lnTo>
                    <a:pt x="726" y="593"/>
                  </a:lnTo>
                  <a:lnTo>
                    <a:pt x="766" y="573"/>
                  </a:lnTo>
                  <a:lnTo>
                    <a:pt x="806" y="540"/>
                  </a:lnTo>
                  <a:lnTo>
                    <a:pt x="839" y="507"/>
                  </a:lnTo>
                  <a:lnTo>
                    <a:pt x="872" y="474"/>
                  </a:lnTo>
                  <a:lnTo>
                    <a:pt x="905" y="435"/>
                  </a:lnTo>
                  <a:lnTo>
                    <a:pt x="924" y="395"/>
                  </a:lnTo>
                  <a:lnTo>
                    <a:pt x="951" y="356"/>
                  </a:lnTo>
                  <a:lnTo>
                    <a:pt x="964" y="309"/>
                  </a:lnTo>
                  <a:lnTo>
                    <a:pt x="977" y="257"/>
                  </a:lnTo>
                  <a:lnTo>
                    <a:pt x="984" y="211"/>
                  </a:lnTo>
                  <a:lnTo>
                    <a:pt x="984" y="158"/>
                  </a:lnTo>
                  <a:lnTo>
                    <a:pt x="984" y="119"/>
                  </a:lnTo>
                  <a:lnTo>
                    <a:pt x="977" y="79"/>
                  </a:lnTo>
                  <a:lnTo>
                    <a:pt x="971" y="40"/>
                  </a:lnTo>
                  <a:lnTo>
                    <a:pt x="957" y="0"/>
                  </a:lnTo>
                  <a:lnTo>
                    <a:pt x="924" y="72"/>
                  </a:lnTo>
                  <a:lnTo>
                    <a:pt x="885" y="132"/>
                  </a:lnTo>
                  <a:lnTo>
                    <a:pt x="839" y="191"/>
                  </a:lnTo>
                  <a:lnTo>
                    <a:pt x="779" y="237"/>
                  </a:lnTo>
                  <a:lnTo>
                    <a:pt x="713" y="277"/>
                  </a:lnTo>
                  <a:lnTo>
                    <a:pt x="647" y="303"/>
                  </a:lnTo>
                  <a:lnTo>
                    <a:pt x="575" y="323"/>
                  </a:lnTo>
                  <a:lnTo>
                    <a:pt x="495" y="329"/>
                  </a:lnTo>
                  <a:lnTo>
                    <a:pt x="416" y="323"/>
                  </a:lnTo>
                  <a:lnTo>
                    <a:pt x="337" y="309"/>
                  </a:lnTo>
                  <a:lnTo>
                    <a:pt x="271" y="277"/>
                  </a:lnTo>
                  <a:lnTo>
                    <a:pt x="205" y="237"/>
                  </a:lnTo>
                  <a:lnTo>
                    <a:pt x="146" y="191"/>
                  </a:lnTo>
                  <a:lnTo>
                    <a:pt x="99" y="132"/>
                  </a:lnTo>
                  <a:lnTo>
                    <a:pt x="60" y="66"/>
                  </a:lnTo>
                  <a:lnTo>
                    <a:pt x="27" y="0"/>
                  </a:lnTo>
                  <a:lnTo>
                    <a:pt x="14" y="40"/>
                  </a:lnTo>
                  <a:lnTo>
                    <a:pt x="7" y="79"/>
                  </a:lnTo>
                  <a:lnTo>
                    <a:pt x="0" y="119"/>
                  </a:lnTo>
                  <a:lnTo>
                    <a:pt x="0" y="165"/>
                  </a:lnTo>
                  <a:lnTo>
                    <a:pt x="0" y="211"/>
                  </a:lnTo>
                  <a:lnTo>
                    <a:pt x="7" y="263"/>
                  </a:lnTo>
                  <a:lnTo>
                    <a:pt x="20" y="309"/>
                  </a:lnTo>
                  <a:lnTo>
                    <a:pt x="33" y="356"/>
                  </a:lnTo>
                  <a:lnTo>
                    <a:pt x="60" y="395"/>
                  </a:lnTo>
                  <a:lnTo>
                    <a:pt x="80" y="435"/>
                  </a:lnTo>
                  <a:lnTo>
                    <a:pt x="113" y="474"/>
                  </a:lnTo>
                  <a:lnTo>
                    <a:pt x="146" y="514"/>
                  </a:lnTo>
                  <a:lnTo>
                    <a:pt x="179" y="540"/>
                  </a:lnTo>
                  <a:lnTo>
                    <a:pt x="218" y="573"/>
                  </a:lnTo>
                  <a:lnTo>
                    <a:pt x="258" y="593"/>
                  </a:lnTo>
                  <a:lnTo>
                    <a:pt x="297" y="619"/>
                  </a:lnTo>
                  <a:lnTo>
                    <a:pt x="344" y="632"/>
                  </a:lnTo>
                  <a:lnTo>
                    <a:pt x="390" y="645"/>
                  </a:lnTo>
                  <a:lnTo>
                    <a:pt x="443" y="652"/>
                  </a:lnTo>
                  <a:lnTo>
                    <a:pt x="495" y="65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auto">
            <a:xfrm>
              <a:off x="6486" y="9496"/>
              <a:ext cx="3142" cy="2120"/>
            </a:xfrm>
            <a:custGeom>
              <a:avLst/>
              <a:gdLst/>
              <a:ahLst/>
              <a:cxnLst>
                <a:cxn ang="0">
                  <a:pos x="1083" y="322"/>
                </a:cxn>
                <a:cxn ang="0">
                  <a:pos x="1281" y="342"/>
                </a:cxn>
                <a:cxn ang="0">
                  <a:pos x="1466" y="375"/>
                </a:cxn>
                <a:cxn ang="0">
                  <a:pos x="1651" y="428"/>
                </a:cxn>
                <a:cxn ang="0">
                  <a:pos x="1829" y="494"/>
                </a:cxn>
                <a:cxn ang="0">
                  <a:pos x="2000" y="573"/>
                </a:cxn>
                <a:cxn ang="0">
                  <a:pos x="2159" y="671"/>
                </a:cxn>
                <a:cxn ang="0">
                  <a:pos x="2311" y="777"/>
                </a:cxn>
                <a:cxn ang="0">
                  <a:pos x="2456" y="895"/>
                </a:cxn>
                <a:cxn ang="0">
                  <a:pos x="2581" y="1027"/>
                </a:cxn>
                <a:cxn ang="0">
                  <a:pos x="2700" y="1172"/>
                </a:cxn>
                <a:cxn ang="0">
                  <a:pos x="2806" y="1323"/>
                </a:cxn>
                <a:cxn ang="0">
                  <a:pos x="2905" y="1488"/>
                </a:cxn>
                <a:cxn ang="0">
                  <a:pos x="2984" y="1659"/>
                </a:cxn>
                <a:cxn ang="0">
                  <a:pos x="3043" y="1837"/>
                </a:cxn>
                <a:cxn ang="0">
                  <a:pos x="3096" y="2021"/>
                </a:cxn>
                <a:cxn ang="0">
                  <a:pos x="3129" y="2120"/>
                </a:cxn>
                <a:cxn ang="0">
                  <a:pos x="3136" y="2008"/>
                </a:cxn>
                <a:cxn ang="0">
                  <a:pos x="3116" y="1797"/>
                </a:cxn>
                <a:cxn ang="0">
                  <a:pos x="3070" y="1587"/>
                </a:cxn>
                <a:cxn ang="0">
                  <a:pos x="3004" y="1389"/>
                </a:cxn>
                <a:cxn ang="0">
                  <a:pos x="2918" y="1198"/>
                </a:cxn>
                <a:cxn ang="0">
                  <a:pos x="2819" y="1014"/>
                </a:cxn>
                <a:cxn ang="0">
                  <a:pos x="2700" y="849"/>
                </a:cxn>
                <a:cxn ang="0">
                  <a:pos x="2568" y="691"/>
                </a:cxn>
                <a:cxn ang="0">
                  <a:pos x="2423" y="546"/>
                </a:cxn>
                <a:cxn ang="0">
                  <a:pos x="2264" y="414"/>
                </a:cxn>
                <a:cxn ang="0">
                  <a:pos x="2093" y="303"/>
                </a:cxn>
                <a:cxn ang="0">
                  <a:pos x="1908" y="204"/>
                </a:cxn>
                <a:cxn ang="0">
                  <a:pos x="1717" y="125"/>
                </a:cxn>
                <a:cxn ang="0">
                  <a:pos x="1518" y="65"/>
                </a:cxn>
                <a:cxn ang="0">
                  <a:pos x="1307" y="19"/>
                </a:cxn>
                <a:cxn ang="0">
                  <a:pos x="1096" y="0"/>
                </a:cxn>
                <a:cxn ang="0">
                  <a:pos x="852" y="0"/>
                </a:cxn>
                <a:cxn ang="0">
                  <a:pos x="594" y="33"/>
                </a:cxn>
                <a:cxn ang="0">
                  <a:pos x="344" y="92"/>
                </a:cxn>
                <a:cxn ang="0">
                  <a:pos x="113" y="184"/>
                </a:cxn>
                <a:cxn ang="0">
                  <a:pos x="27" y="309"/>
                </a:cxn>
                <a:cxn ang="0">
                  <a:pos x="66" y="447"/>
                </a:cxn>
                <a:cxn ang="0">
                  <a:pos x="185" y="480"/>
                </a:cxn>
                <a:cxn ang="0">
                  <a:pos x="403" y="401"/>
                </a:cxn>
                <a:cxn ang="0">
                  <a:pos x="627" y="349"/>
                </a:cxn>
                <a:cxn ang="0">
                  <a:pos x="865" y="322"/>
                </a:cxn>
              </a:cxnLst>
              <a:rect l="0" t="0" r="r" b="b"/>
              <a:pathLst>
                <a:path w="3142" h="2120">
                  <a:moveTo>
                    <a:pt x="984" y="322"/>
                  </a:moveTo>
                  <a:lnTo>
                    <a:pt x="1083" y="322"/>
                  </a:lnTo>
                  <a:lnTo>
                    <a:pt x="1182" y="329"/>
                  </a:lnTo>
                  <a:lnTo>
                    <a:pt x="1281" y="342"/>
                  </a:lnTo>
                  <a:lnTo>
                    <a:pt x="1373" y="355"/>
                  </a:lnTo>
                  <a:lnTo>
                    <a:pt x="1466" y="375"/>
                  </a:lnTo>
                  <a:lnTo>
                    <a:pt x="1565" y="401"/>
                  </a:lnTo>
                  <a:lnTo>
                    <a:pt x="1651" y="428"/>
                  </a:lnTo>
                  <a:lnTo>
                    <a:pt x="1743" y="454"/>
                  </a:lnTo>
                  <a:lnTo>
                    <a:pt x="1829" y="494"/>
                  </a:lnTo>
                  <a:lnTo>
                    <a:pt x="1915" y="533"/>
                  </a:lnTo>
                  <a:lnTo>
                    <a:pt x="2000" y="573"/>
                  </a:lnTo>
                  <a:lnTo>
                    <a:pt x="2080" y="619"/>
                  </a:lnTo>
                  <a:lnTo>
                    <a:pt x="2159" y="671"/>
                  </a:lnTo>
                  <a:lnTo>
                    <a:pt x="2238" y="724"/>
                  </a:lnTo>
                  <a:lnTo>
                    <a:pt x="2311" y="777"/>
                  </a:lnTo>
                  <a:lnTo>
                    <a:pt x="2383" y="836"/>
                  </a:lnTo>
                  <a:lnTo>
                    <a:pt x="2456" y="895"/>
                  </a:lnTo>
                  <a:lnTo>
                    <a:pt x="2522" y="961"/>
                  </a:lnTo>
                  <a:lnTo>
                    <a:pt x="2581" y="1027"/>
                  </a:lnTo>
                  <a:lnTo>
                    <a:pt x="2647" y="1099"/>
                  </a:lnTo>
                  <a:lnTo>
                    <a:pt x="2700" y="1172"/>
                  </a:lnTo>
                  <a:lnTo>
                    <a:pt x="2759" y="1251"/>
                  </a:lnTo>
                  <a:lnTo>
                    <a:pt x="2806" y="1323"/>
                  </a:lnTo>
                  <a:lnTo>
                    <a:pt x="2858" y="1402"/>
                  </a:lnTo>
                  <a:lnTo>
                    <a:pt x="2905" y="1488"/>
                  </a:lnTo>
                  <a:lnTo>
                    <a:pt x="2944" y="1573"/>
                  </a:lnTo>
                  <a:lnTo>
                    <a:pt x="2984" y="1659"/>
                  </a:lnTo>
                  <a:lnTo>
                    <a:pt x="3017" y="1745"/>
                  </a:lnTo>
                  <a:lnTo>
                    <a:pt x="3043" y="1837"/>
                  </a:lnTo>
                  <a:lnTo>
                    <a:pt x="3070" y="1929"/>
                  </a:lnTo>
                  <a:lnTo>
                    <a:pt x="3096" y="2021"/>
                  </a:lnTo>
                  <a:lnTo>
                    <a:pt x="3109" y="2113"/>
                  </a:lnTo>
                  <a:lnTo>
                    <a:pt x="3129" y="2120"/>
                  </a:lnTo>
                  <a:lnTo>
                    <a:pt x="3142" y="2120"/>
                  </a:lnTo>
                  <a:lnTo>
                    <a:pt x="3136" y="2008"/>
                  </a:lnTo>
                  <a:lnTo>
                    <a:pt x="3129" y="1903"/>
                  </a:lnTo>
                  <a:lnTo>
                    <a:pt x="3116" y="1797"/>
                  </a:lnTo>
                  <a:lnTo>
                    <a:pt x="3096" y="1692"/>
                  </a:lnTo>
                  <a:lnTo>
                    <a:pt x="3070" y="1587"/>
                  </a:lnTo>
                  <a:lnTo>
                    <a:pt x="3037" y="1488"/>
                  </a:lnTo>
                  <a:lnTo>
                    <a:pt x="3004" y="1389"/>
                  </a:lnTo>
                  <a:lnTo>
                    <a:pt x="2964" y="1290"/>
                  </a:lnTo>
                  <a:lnTo>
                    <a:pt x="2918" y="1198"/>
                  </a:lnTo>
                  <a:lnTo>
                    <a:pt x="2872" y="1106"/>
                  </a:lnTo>
                  <a:lnTo>
                    <a:pt x="2819" y="1014"/>
                  </a:lnTo>
                  <a:lnTo>
                    <a:pt x="2766" y="928"/>
                  </a:lnTo>
                  <a:lnTo>
                    <a:pt x="2700" y="849"/>
                  </a:lnTo>
                  <a:lnTo>
                    <a:pt x="2641" y="770"/>
                  </a:lnTo>
                  <a:lnTo>
                    <a:pt x="2568" y="691"/>
                  </a:lnTo>
                  <a:lnTo>
                    <a:pt x="2502" y="619"/>
                  </a:lnTo>
                  <a:lnTo>
                    <a:pt x="2423" y="546"/>
                  </a:lnTo>
                  <a:lnTo>
                    <a:pt x="2344" y="480"/>
                  </a:lnTo>
                  <a:lnTo>
                    <a:pt x="2264" y="414"/>
                  </a:lnTo>
                  <a:lnTo>
                    <a:pt x="2179" y="355"/>
                  </a:lnTo>
                  <a:lnTo>
                    <a:pt x="2093" y="303"/>
                  </a:lnTo>
                  <a:lnTo>
                    <a:pt x="2000" y="250"/>
                  </a:lnTo>
                  <a:lnTo>
                    <a:pt x="1908" y="204"/>
                  </a:lnTo>
                  <a:lnTo>
                    <a:pt x="1816" y="164"/>
                  </a:lnTo>
                  <a:lnTo>
                    <a:pt x="1717" y="125"/>
                  </a:lnTo>
                  <a:lnTo>
                    <a:pt x="1617" y="92"/>
                  </a:lnTo>
                  <a:lnTo>
                    <a:pt x="1518" y="65"/>
                  </a:lnTo>
                  <a:lnTo>
                    <a:pt x="1413" y="39"/>
                  </a:lnTo>
                  <a:lnTo>
                    <a:pt x="1307" y="19"/>
                  </a:lnTo>
                  <a:lnTo>
                    <a:pt x="1202" y="6"/>
                  </a:lnTo>
                  <a:lnTo>
                    <a:pt x="1096" y="0"/>
                  </a:lnTo>
                  <a:lnTo>
                    <a:pt x="984" y="0"/>
                  </a:lnTo>
                  <a:lnTo>
                    <a:pt x="852" y="0"/>
                  </a:lnTo>
                  <a:lnTo>
                    <a:pt x="720" y="13"/>
                  </a:lnTo>
                  <a:lnTo>
                    <a:pt x="594" y="33"/>
                  </a:lnTo>
                  <a:lnTo>
                    <a:pt x="469" y="59"/>
                  </a:lnTo>
                  <a:lnTo>
                    <a:pt x="344" y="92"/>
                  </a:lnTo>
                  <a:lnTo>
                    <a:pt x="225" y="138"/>
                  </a:lnTo>
                  <a:lnTo>
                    <a:pt x="113" y="184"/>
                  </a:lnTo>
                  <a:lnTo>
                    <a:pt x="0" y="237"/>
                  </a:lnTo>
                  <a:lnTo>
                    <a:pt x="27" y="309"/>
                  </a:lnTo>
                  <a:lnTo>
                    <a:pt x="47" y="375"/>
                  </a:lnTo>
                  <a:lnTo>
                    <a:pt x="66" y="447"/>
                  </a:lnTo>
                  <a:lnTo>
                    <a:pt x="80" y="526"/>
                  </a:lnTo>
                  <a:lnTo>
                    <a:pt x="185" y="480"/>
                  </a:lnTo>
                  <a:lnTo>
                    <a:pt x="291" y="441"/>
                  </a:lnTo>
                  <a:lnTo>
                    <a:pt x="403" y="401"/>
                  </a:lnTo>
                  <a:lnTo>
                    <a:pt x="515" y="375"/>
                  </a:lnTo>
                  <a:lnTo>
                    <a:pt x="627" y="349"/>
                  </a:lnTo>
                  <a:lnTo>
                    <a:pt x="746" y="335"/>
                  </a:lnTo>
                  <a:lnTo>
                    <a:pt x="865" y="322"/>
                  </a:lnTo>
                  <a:lnTo>
                    <a:pt x="984" y="32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3" name="Freeform 13"/>
            <p:cNvSpPr>
              <a:spLocks/>
            </p:cNvSpPr>
            <p:nvPr/>
          </p:nvSpPr>
          <p:spPr bwMode="auto">
            <a:xfrm>
              <a:off x="5655" y="11800"/>
              <a:ext cx="2171" cy="1983"/>
            </a:xfrm>
            <a:custGeom>
              <a:avLst/>
              <a:gdLst/>
              <a:ahLst/>
              <a:cxnLst>
                <a:cxn ang="0">
                  <a:pos x="2171" y="1785"/>
                </a:cxn>
                <a:cxn ang="0">
                  <a:pos x="2171" y="1673"/>
                </a:cxn>
                <a:cxn ang="0">
                  <a:pos x="2085" y="1640"/>
                </a:cxn>
                <a:cxn ang="0">
                  <a:pos x="1907" y="1660"/>
                </a:cxn>
                <a:cxn ang="0">
                  <a:pos x="1736" y="1660"/>
                </a:cxn>
                <a:cxn ang="0">
                  <a:pos x="1557" y="1640"/>
                </a:cxn>
                <a:cxn ang="0">
                  <a:pos x="1392" y="1607"/>
                </a:cxn>
                <a:cxn ang="0">
                  <a:pos x="1227" y="1561"/>
                </a:cxn>
                <a:cxn ang="0">
                  <a:pos x="1069" y="1502"/>
                </a:cxn>
                <a:cxn ang="0">
                  <a:pos x="924" y="1423"/>
                </a:cxn>
                <a:cxn ang="0">
                  <a:pos x="779" y="1337"/>
                </a:cxn>
                <a:cxn ang="0">
                  <a:pos x="647" y="1232"/>
                </a:cxn>
                <a:cxn ang="0">
                  <a:pos x="528" y="1120"/>
                </a:cxn>
                <a:cxn ang="0">
                  <a:pos x="416" y="1001"/>
                </a:cxn>
                <a:cxn ang="0">
                  <a:pos x="317" y="870"/>
                </a:cxn>
                <a:cxn ang="0">
                  <a:pos x="231" y="725"/>
                </a:cxn>
                <a:cxn ang="0">
                  <a:pos x="152" y="580"/>
                </a:cxn>
                <a:cxn ang="0">
                  <a:pos x="92" y="422"/>
                </a:cxn>
                <a:cxn ang="0">
                  <a:pos x="46" y="257"/>
                </a:cxn>
                <a:cxn ang="0">
                  <a:pos x="13" y="86"/>
                </a:cxn>
                <a:cxn ang="0">
                  <a:pos x="0" y="86"/>
                </a:cxn>
                <a:cxn ang="0">
                  <a:pos x="0" y="264"/>
                </a:cxn>
                <a:cxn ang="0">
                  <a:pos x="20" y="448"/>
                </a:cxn>
                <a:cxn ang="0">
                  <a:pos x="53" y="626"/>
                </a:cxn>
                <a:cxn ang="0">
                  <a:pos x="112" y="797"/>
                </a:cxn>
                <a:cxn ang="0">
                  <a:pos x="178" y="955"/>
                </a:cxn>
                <a:cxn ang="0">
                  <a:pos x="264" y="1113"/>
                </a:cxn>
                <a:cxn ang="0">
                  <a:pos x="363" y="1258"/>
                </a:cxn>
                <a:cxn ang="0">
                  <a:pos x="475" y="1390"/>
                </a:cxn>
                <a:cxn ang="0">
                  <a:pos x="594" y="1515"/>
                </a:cxn>
                <a:cxn ang="0">
                  <a:pos x="732" y="1627"/>
                </a:cxn>
                <a:cxn ang="0">
                  <a:pos x="878" y="1726"/>
                </a:cxn>
                <a:cxn ang="0">
                  <a:pos x="1029" y="1805"/>
                </a:cxn>
                <a:cxn ang="0">
                  <a:pos x="1194" y="1877"/>
                </a:cxn>
                <a:cxn ang="0">
                  <a:pos x="1366" y="1930"/>
                </a:cxn>
                <a:cxn ang="0">
                  <a:pos x="1544" y="1963"/>
                </a:cxn>
                <a:cxn ang="0">
                  <a:pos x="1729" y="1983"/>
                </a:cxn>
                <a:cxn ang="0">
                  <a:pos x="1914" y="1983"/>
                </a:cxn>
                <a:cxn ang="0">
                  <a:pos x="2085" y="1963"/>
                </a:cxn>
                <a:cxn ang="0">
                  <a:pos x="2171" y="1904"/>
                </a:cxn>
              </a:cxnLst>
              <a:rect l="0" t="0" r="r" b="b"/>
              <a:pathLst>
                <a:path w="2171" h="1983">
                  <a:moveTo>
                    <a:pt x="2165" y="1851"/>
                  </a:moveTo>
                  <a:lnTo>
                    <a:pt x="2171" y="1785"/>
                  </a:lnTo>
                  <a:lnTo>
                    <a:pt x="2171" y="1719"/>
                  </a:lnTo>
                  <a:lnTo>
                    <a:pt x="2171" y="1673"/>
                  </a:lnTo>
                  <a:lnTo>
                    <a:pt x="2171" y="1627"/>
                  </a:lnTo>
                  <a:lnTo>
                    <a:pt x="2085" y="1640"/>
                  </a:lnTo>
                  <a:lnTo>
                    <a:pt x="2000" y="1653"/>
                  </a:lnTo>
                  <a:lnTo>
                    <a:pt x="1907" y="1660"/>
                  </a:lnTo>
                  <a:lnTo>
                    <a:pt x="1821" y="1660"/>
                  </a:lnTo>
                  <a:lnTo>
                    <a:pt x="1736" y="1660"/>
                  </a:lnTo>
                  <a:lnTo>
                    <a:pt x="1643" y="1653"/>
                  </a:lnTo>
                  <a:lnTo>
                    <a:pt x="1557" y="1640"/>
                  </a:lnTo>
                  <a:lnTo>
                    <a:pt x="1472" y="1627"/>
                  </a:lnTo>
                  <a:lnTo>
                    <a:pt x="1392" y="1607"/>
                  </a:lnTo>
                  <a:lnTo>
                    <a:pt x="1307" y="1587"/>
                  </a:lnTo>
                  <a:lnTo>
                    <a:pt x="1227" y="1561"/>
                  </a:lnTo>
                  <a:lnTo>
                    <a:pt x="1148" y="1535"/>
                  </a:lnTo>
                  <a:lnTo>
                    <a:pt x="1069" y="1502"/>
                  </a:lnTo>
                  <a:lnTo>
                    <a:pt x="996" y="1462"/>
                  </a:lnTo>
                  <a:lnTo>
                    <a:pt x="924" y="1423"/>
                  </a:lnTo>
                  <a:lnTo>
                    <a:pt x="851" y="1383"/>
                  </a:lnTo>
                  <a:lnTo>
                    <a:pt x="779" y="1337"/>
                  </a:lnTo>
                  <a:lnTo>
                    <a:pt x="713" y="1285"/>
                  </a:lnTo>
                  <a:lnTo>
                    <a:pt x="647" y="1232"/>
                  </a:lnTo>
                  <a:lnTo>
                    <a:pt x="587" y="1179"/>
                  </a:lnTo>
                  <a:lnTo>
                    <a:pt x="528" y="1120"/>
                  </a:lnTo>
                  <a:lnTo>
                    <a:pt x="468" y="1061"/>
                  </a:lnTo>
                  <a:lnTo>
                    <a:pt x="416" y="1001"/>
                  </a:lnTo>
                  <a:lnTo>
                    <a:pt x="363" y="936"/>
                  </a:lnTo>
                  <a:lnTo>
                    <a:pt x="317" y="870"/>
                  </a:lnTo>
                  <a:lnTo>
                    <a:pt x="270" y="797"/>
                  </a:lnTo>
                  <a:lnTo>
                    <a:pt x="231" y="725"/>
                  </a:lnTo>
                  <a:lnTo>
                    <a:pt x="191" y="652"/>
                  </a:lnTo>
                  <a:lnTo>
                    <a:pt x="152" y="580"/>
                  </a:lnTo>
                  <a:lnTo>
                    <a:pt x="119" y="501"/>
                  </a:lnTo>
                  <a:lnTo>
                    <a:pt x="92" y="422"/>
                  </a:lnTo>
                  <a:lnTo>
                    <a:pt x="66" y="343"/>
                  </a:lnTo>
                  <a:lnTo>
                    <a:pt x="46" y="257"/>
                  </a:lnTo>
                  <a:lnTo>
                    <a:pt x="26" y="172"/>
                  </a:lnTo>
                  <a:lnTo>
                    <a:pt x="13" y="86"/>
                  </a:lnTo>
                  <a:lnTo>
                    <a:pt x="6" y="0"/>
                  </a:lnTo>
                  <a:lnTo>
                    <a:pt x="0" y="86"/>
                  </a:lnTo>
                  <a:lnTo>
                    <a:pt x="0" y="172"/>
                  </a:lnTo>
                  <a:lnTo>
                    <a:pt x="0" y="264"/>
                  </a:lnTo>
                  <a:lnTo>
                    <a:pt x="6" y="356"/>
                  </a:lnTo>
                  <a:lnTo>
                    <a:pt x="20" y="448"/>
                  </a:lnTo>
                  <a:lnTo>
                    <a:pt x="33" y="540"/>
                  </a:lnTo>
                  <a:lnTo>
                    <a:pt x="53" y="626"/>
                  </a:lnTo>
                  <a:lnTo>
                    <a:pt x="79" y="712"/>
                  </a:lnTo>
                  <a:lnTo>
                    <a:pt x="112" y="797"/>
                  </a:lnTo>
                  <a:lnTo>
                    <a:pt x="145" y="876"/>
                  </a:lnTo>
                  <a:lnTo>
                    <a:pt x="178" y="955"/>
                  </a:lnTo>
                  <a:lnTo>
                    <a:pt x="218" y="1034"/>
                  </a:lnTo>
                  <a:lnTo>
                    <a:pt x="264" y="1113"/>
                  </a:lnTo>
                  <a:lnTo>
                    <a:pt x="310" y="1186"/>
                  </a:lnTo>
                  <a:lnTo>
                    <a:pt x="363" y="1258"/>
                  </a:lnTo>
                  <a:lnTo>
                    <a:pt x="416" y="1324"/>
                  </a:lnTo>
                  <a:lnTo>
                    <a:pt x="475" y="1390"/>
                  </a:lnTo>
                  <a:lnTo>
                    <a:pt x="534" y="1456"/>
                  </a:lnTo>
                  <a:lnTo>
                    <a:pt x="594" y="1515"/>
                  </a:lnTo>
                  <a:lnTo>
                    <a:pt x="666" y="1574"/>
                  </a:lnTo>
                  <a:lnTo>
                    <a:pt x="732" y="1627"/>
                  </a:lnTo>
                  <a:lnTo>
                    <a:pt x="805" y="1673"/>
                  </a:lnTo>
                  <a:lnTo>
                    <a:pt x="878" y="1726"/>
                  </a:lnTo>
                  <a:lnTo>
                    <a:pt x="957" y="1765"/>
                  </a:lnTo>
                  <a:lnTo>
                    <a:pt x="1029" y="1805"/>
                  </a:lnTo>
                  <a:lnTo>
                    <a:pt x="1115" y="1844"/>
                  </a:lnTo>
                  <a:lnTo>
                    <a:pt x="1194" y="1877"/>
                  </a:lnTo>
                  <a:lnTo>
                    <a:pt x="1280" y="1904"/>
                  </a:lnTo>
                  <a:lnTo>
                    <a:pt x="1366" y="1930"/>
                  </a:lnTo>
                  <a:lnTo>
                    <a:pt x="1452" y="1950"/>
                  </a:lnTo>
                  <a:lnTo>
                    <a:pt x="1544" y="1963"/>
                  </a:lnTo>
                  <a:lnTo>
                    <a:pt x="1637" y="1976"/>
                  </a:lnTo>
                  <a:lnTo>
                    <a:pt x="1729" y="1983"/>
                  </a:lnTo>
                  <a:lnTo>
                    <a:pt x="1821" y="1983"/>
                  </a:lnTo>
                  <a:lnTo>
                    <a:pt x="1914" y="1983"/>
                  </a:lnTo>
                  <a:lnTo>
                    <a:pt x="2000" y="1976"/>
                  </a:lnTo>
                  <a:lnTo>
                    <a:pt x="2085" y="1963"/>
                  </a:lnTo>
                  <a:lnTo>
                    <a:pt x="2171" y="1950"/>
                  </a:lnTo>
                  <a:lnTo>
                    <a:pt x="2171" y="1904"/>
                  </a:lnTo>
                  <a:lnTo>
                    <a:pt x="2165" y="185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4" name="Freeform 14"/>
            <p:cNvSpPr>
              <a:spLocks/>
            </p:cNvSpPr>
            <p:nvPr/>
          </p:nvSpPr>
          <p:spPr bwMode="auto">
            <a:xfrm>
              <a:off x="6315" y="11807"/>
              <a:ext cx="1650" cy="1317"/>
            </a:xfrm>
            <a:custGeom>
              <a:avLst/>
              <a:gdLst/>
              <a:ahLst/>
              <a:cxnLst>
                <a:cxn ang="0">
                  <a:pos x="1161" y="1317"/>
                </a:cxn>
                <a:cxn ang="0">
                  <a:pos x="1260" y="1310"/>
                </a:cxn>
                <a:cxn ang="0">
                  <a:pos x="1353" y="1297"/>
                </a:cxn>
                <a:cxn ang="0">
                  <a:pos x="1445" y="1278"/>
                </a:cxn>
                <a:cxn ang="0">
                  <a:pos x="1538" y="1251"/>
                </a:cxn>
                <a:cxn ang="0">
                  <a:pos x="1557" y="1152"/>
                </a:cxn>
                <a:cxn ang="0">
                  <a:pos x="1584" y="1060"/>
                </a:cxn>
                <a:cxn ang="0">
                  <a:pos x="1617" y="968"/>
                </a:cxn>
                <a:cxn ang="0">
                  <a:pos x="1650" y="882"/>
                </a:cxn>
                <a:cxn ang="0">
                  <a:pos x="1597" y="909"/>
                </a:cxn>
                <a:cxn ang="0">
                  <a:pos x="1538" y="929"/>
                </a:cxn>
                <a:cxn ang="0">
                  <a:pos x="1478" y="948"/>
                </a:cxn>
                <a:cxn ang="0">
                  <a:pos x="1412" y="961"/>
                </a:cxn>
                <a:cxn ang="0">
                  <a:pos x="1353" y="975"/>
                </a:cxn>
                <a:cxn ang="0">
                  <a:pos x="1287" y="988"/>
                </a:cxn>
                <a:cxn ang="0">
                  <a:pos x="1227" y="988"/>
                </a:cxn>
                <a:cxn ang="0">
                  <a:pos x="1161" y="994"/>
                </a:cxn>
                <a:cxn ang="0">
                  <a:pos x="1049" y="988"/>
                </a:cxn>
                <a:cxn ang="0">
                  <a:pos x="944" y="975"/>
                </a:cxn>
                <a:cxn ang="0">
                  <a:pos x="845" y="948"/>
                </a:cxn>
                <a:cxn ang="0">
                  <a:pos x="746" y="915"/>
                </a:cxn>
                <a:cxn ang="0">
                  <a:pos x="653" y="876"/>
                </a:cxn>
                <a:cxn ang="0">
                  <a:pos x="561" y="823"/>
                </a:cxn>
                <a:cxn ang="0">
                  <a:pos x="475" y="770"/>
                </a:cxn>
                <a:cxn ang="0">
                  <a:pos x="396" y="705"/>
                </a:cxn>
                <a:cxn ang="0">
                  <a:pos x="323" y="639"/>
                </a:cxn>
                <a:cxn ang="0">
                  <a:pos x="257" y="560"/>
                </a:cxn>
                <a:cxn ang="0">
                  <a:pos x="198" y="481"/>
                </a:cxn>
                <a:cxn ang="0">
                  <a:pos x="145" y="389"/>
                </a:cxn>
                <a:cxn ang="0">
                  <a:pos x="99" y="296"/>
                </a:cxn>
                <a:cxn ang="0">
                  <a:pos x="59" y="204"/>
                </a:cxn>
                <a:cxn ang="0">
                  <a:pos x="33" y="105"/>
                </a:cxn>
                <a:cxn ang="0">
                  <a:pos x="13" y="0"/>
                </a:cxn>
                <a:cxn ang="0">
                  <a:pos x="6" y="79"/>
                </a:cxn>
                <a:cxn ang="0">
                  <a:pos x="0" y="165"/>
                </a:cxn>
                <a:cxn ang="0">
                  <a:pos x="6" y="283"/>
                </a:cxn>
                <a:cxn ang="0">
                  <a:pos x="26" y="395"/>
                </a:cxn>
                <a:cxn ang="0">
                  <a:pos x="53" y="507"/>
                </a:cxn>
                <a:cxn ang="0">
                  <a:pos x="92" y="612"/>
                </a:cxn>
                <a:cxn ang="0">
                  <a:pos x="138" y="711"/>
                </a:cxn>
                <a:cxn ang="0">
                  <a:pos x="198" y="810"/>
                </a:cxn>
                <a:cxn ang="0">
                  <a:pos x="264" y="896"/>
                </a:cxn>
                <a:cxn ang="0">
                  <a:pos x="343" y="981"/>
                </a:cxn>
                <a:cxn ang="0">
                  <a:pos x="422" y="1054"/>
                </a:cxn>
                <a:cxn ang="0">
                  <a:pos x="515" y="1119"/>
                </a:cxn>
                <a:cxn ang="0">
                  <a:pos x="607" y="1179"/>
                </a:cxn>
                <a:cxn ang="0">
                  <a:pos x="713" y="1225"/>
                </a:cxn>
                <a:cxn ang="0">
                  <a:pos x="818" y="1264"/>
                </a:cxn>
                <a:cxn ang="0">
                  <a:pos x="924" y="1291"/>
                </a:cxn>
                <a:cxn ang="0">
                  <a:pos x="1043" y="1310"/>
                </a:cxn>
                <a:cxn ang="0">
                  <a:pos x="1161" y="1317"/>
                </a:cxn>
              </a:cxnLst>
              <a:rect l="0" t="0" r="r" b="b"/>
              <a:pathLst>
                <a:path w="1650" h="1317">
                  <a:moveTo>
                    <a:pt x="1161" y="1317"/>
                  </a:moveTo>
                  <a:lnTo>
                    <a:pt x="1260" y="1310"/>
                  </a:lnTo>
                  <a:lnTo>
                    <a:pt x="1353" y="1297"/>
                  </a:lnTo>
                  <a:lnTo>
                    <a:pt x="1445" y="1278"/>
                  </a:lnTo>
                  <a:lnTo>
                    <a:pt x="1538" y="1251"/>
                  </a:lnTo>
                  <a:lnTo>
                    <a:pt x="1557" y="1152"/>
                  </a:lnTo>
                  <a:lnTo>
                    <a:pt x="1584" y="1060"/>
                  </a:lnTo>
                  <a:lnTo>
                    <a:pt x="1617" y="968"/>
                  </a:lnTo>
                  <a:lnTo>
                    <a:pt x="1650" y="882"/>
                  </a:lnTo>
                  <a:lnTo>
                    <a:pt x="1597" y="909"/>
                  </a:lnTo>
                  <a:lnTo>
                    <a:pt x="1538" y="929"/>
                  </a:lnTo>
                  <a:lnTo>
                    <a:pt x="1478" y="948"/>
                  </a:lnTo>
                  <a:lnTo>
                    <a:pt x="1412" y="961"/>
                  </a:lnTo>
                  <a:lnTo>
                    <a:pt x="1353" y="975"/>
                  </a:lnTo>
                  <a:lnTo>
                    <a:pt x="1287" y="988"/>
                  </a:lnTo>
                  <a:lnTo>
                    <a:pt x="1227" y="988"/>
                  </a:lnTo>
                  <a:lnTo>
                    <a:pt x="1161" y="994"/>
                  </a:lnTo>
                  <a:lnTo>
                    <a:pt x="1049" y="988"/>
                  </a:lnTo>
                  <a:lnTo>
                    <a:pt x="944" y="975"/>
                  </a:lnTo>
                  <a:lnTo>
                    <a:pt x="845" y="948"/>
                  </a:lnTo>
                  <a:lnTo>
                    <a:pt x="746" y="915"/>
                  </a:lnTo>
                  <a:lnTo>
                    <a:pt x="653" y="876"/>
                  </a:lnTo>
                  <a:lnTo>
                    <a:pt x="561" y="823"/>
                  </a:lnTo>
                  <a:lnTo>
                    <a:pt x="475" y="770"/>
                  </a:lnTo>
                  <a:lnTo>
                    <a:pt x="396" y="705"/>
                  </a:lnTo>
                  <a:lnTo>
                    <a:pt x="323" y="639"/>
                  </a:lnTo>
                  <a:lnTo>
                    <a:pt x="257" y="560"/>
                  </a:lnTo>
                  <a:lnTo>
                    <a:pt x="198" y="481"/>
                  </a:lnTo>
                  <a:lnTo>
                    <a:pt x="145" y="389"/>
                  </a:lnTo>
                  <a:lnTo>
                    <a:pt x="99" y="296"/>
                  </a:lnTo>
                  <a:lnTo>
                    <a:pt x="59" y="204"/>
                  </a:lnTo>
                  <a:lnTo>
                    <a:pt x="33" y="105"/>
                  </a:lnTo>
                  <a:lnTo>
                    <a:pt x="13" y="0"/>
                  </a:lnTo>
                  <a:lnTo>
                    <a:pt x="6" y="79"/>
                  </a:lnTo>
                  <a:lnTo>
                    <a:pt x="0" y="165"/>
                  </a:lnTo>
                  <a:lnTo>
                    <a:pt x="6" y="283"/>
                  </a:lnTo>
                  <a:lnTo>
                    <a:pt x="26" y="395"/>
                  </a:lnTo>
                  <a:lnTo>
                    <a:pt x="53" y="507"/>
                  </a:lnTo>
                  <a:lnTo>
                    <a:pt x="92" y="612"/>
                  </a:lnTo>
                  <a:lnTo>
                    <a:pt x="138" y="711"/>
                  </a:lnTo>
                  <a:lnTo>
                    <a:pt x="198" y="810"/>
                  </a:lnTo>
                  <a:lnTo>
                    <a:pt x="264" y="896"/>
                  </a:lnTo>
                  <a:lnTo>
                    <a:pt x="343" y="981"/>
                  </a:lnTo>
                  <a:lnTo>
                    <a:pt x="422" y="1054"/>
                  </a:lnTo>
                  <a:lnTo>
                    <a:pt x="515" y="1119"/>
                  </a:lnTo>
                  <a:lnTo>
                    <a:pt x="607" y="1179"/>
                  </a:lnTo>
                  <a:lnTo>
                    <a:pt x="713" y="1225"/>
                  </a:lnTo>
                  <a:lnTo>
                    <a:pt x="818" y="1264"/>
                  </a:lnTo>
                  <a:lnTo>
                    <a:pt x="924" y="1291"/>
                  </a:lnTo>
                  <a:lnTo>
                    <a:pt x="1043" y="1310"/>
                  </a:lnTo>
                  <a:lnTo>
                    <a:pt x="1161" y="1317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auto">
            <a:xfrm>
              <a:off x="9325" y="9687"/>
              <a:ext cx="1161" cy="770"/>
            </a:xfrm>
            <a:custGeom>
              <a:avLst/>
              <a:gdLst/>
              <a:ahLst/>
              <a:cxnLst>
                <a:cxn ang="0">
                  <a:pos x="534" y="388"/>
                </a:cxn>
                <a:cxn ang="0">
                  <a:pos x="442" y="375"/>
                </a:cxn>
                <a:cxn ang="0">
                  <a:pos x="356" y="342"/>
                </a:cxn>
                <a:cxn ang="0">
                  <a:pos x="277" y="303"/>
                </a:cxn>
                <a:cxn ang="0">
                  <a:pos x="178" y="223"/>
                </a:cxn>
                <a:cxn ang="0">
                  <a:pos x="92" y="118"/>
                </a:cxn>
                <a:cxn ang="0">
                  <a:pos x="52" y="46"/>
                </a:cxn>
                <a:cxn ang="0">
                  <a:pos x="19" y="46"/>
                </a:cxn>
                <a:cxn ang="0">
                  <a:pos x="0" y="144"/>
                </a:cxn>
                <a:cxn ang="0">
                  <a:pos x="0" y="250"/>
                </a:cxn>
                <a:cxn ang="0">
                  <a:pos x="26" y="368"/>
                </a:cxn>
                <a:cxn ang="0">
                  <a:pos x="72" y="467"/>
                </a:cxn>
                <a:cxn ang="0">
                  <a:pos x="132" y="559"/>
                </a:cxn>
                <a:cxn ang="0">
                  <a:pos x="211" y="638"/>
                </a:cxn>
                <a:cxn ang="0">
                  <a:pos x="303" y="704"/>
                </a:cxn>
                <a:cxn ang="0">
                  <a:pos x="409" y="744"/>
                </a:cxn>
                <a:cxn ang="0">
                  <a:pos x="521" y="770"/>
                </a:cxn>
                <a:cxn ang="0">
                  <a:pos x="640" y="770"/>
                </a:cxn>
                <a:cxn ang="0">
                  <a:pos x="759" y="744"/>
                </a:cxn>
                <a:cxn ang="0">
                  <a:pos x="858" y="704"/>
                </a:cxn>
                <a:cxn ang="0">
                  <a:pos x="950" y="638"/>
                </a:cxn>
                <a:cxn ang="0">
                  <a:pos x="1029" y="559"/>
                </a:cxn>
                <a:cxn ang="0">
                  <a:pos x="1095" y="467"/>
                </a:cxn>
                <a:cxn ang="0">
                  <a:pos x="1135" y="362"/>
                </a:cxn>
                <a:cxn ang="0">
                  <a:pos x="1161" y="250"/>
                </a:cxn>
                <a:cxn ang="0">
                  <a:pos x="1161" y="138"/>
                </a:cxn>
                <a:cxn ang="0">
                  <a:pos x="1141" y="46"/>
                </a:cxn>
                <a:cxn ang="0">
                  <a:pos x="1108" y="39"/>
                </a:cxn>
                <a:cxn ang="0">
                  <a:pos x="1069" y="118"/>
                </a:cxn>
                <a:cxn ang="0">
                  <a:pos x="990" y="223"/>
                </a:cxn>
                <a:cxn ang="0">
                  <a:pos x="884" y="303"/>
                </a:cxn>
                <a:cxn ang="0">
                  <a:pos x="805" y="342"/>
                </a:cxn>
                <a:cxn ang="0">
                  <a:pos x="719" y="375"/>
                </a:cxn>
                <a:cxn ang="0">
                  <a:pos x="627" y="388"/>
                </a:cxn>
              </a:cxnLst>
              <a:rect l="0" t="0" r="r" b="b"/>
              <a:pathLst>
                <a:path w="1161" h="770">
                  <a:moveTo>
                    <a:pt x="580" y="388"/>
                  </a:moveTo>
                  <a:lnTo>
                    <a:pt x="534" y="388"/>
                  </a:lnTo>
                  <a:lnTo>
                    <a:pt x="488" y="382"/>
                  </a:lnTo>
                  <a:lnTo>
                    <a:pt x="442" y="375"/>
                  </a:lnTo>
                  <a:lnTo>
                    <a:pt x="402" y="362"/>
                  </a:lnTo>
                  <a:lnTo>
                    <a:pt x="356" y="342"/>
                  </a:lnTo>
                  <a:lnTo>
                    <a:pt x="316" y="329"/>
                  </a:lnTo>
                  <a:lnTo>
                    <a:pt x="277" y="303"/>
                  </a:lnTo>
                  <a:lnTo>
                    <a:pt x="244" y="283"/>
                  </a:lnTo>
                  <a:lnTo>
                    <a:pt x="178" y="223"/>
                  </a:lnTo>
                  <a:lnTo>
                    <a:pt x="118" y="158"/>
                  </a:lnTo>
                  <a:lnTo>
                    <a:pt x="92" y="118"/>
                  </a:lnTo>
                  <a:lnTo>
                    <a:pt x="72" y="85"/>
                  </a:lnTo>
                  <a:lnTo>
                    <a:pt x="52" y="46"/>
                  </a:lnTo>
                  <a:lnTo>
                    <a:pt x="33" y="0"/>
                  </a:lnTo>
                  <a:lnTo>
                    <a:pt x="19" y="46"/>
                  </a:lnTo>
                  <a:lnTo>
                    <a:pt x="6" y="92"/>
                  </a:lnTo>
                  <a:lnTo>
                    <a:pt x="0" y="144"/>
                  </a:lnTo>
                  <a:lnTo>
                    <a:pt x="0" y="191"/>
                  </a:lnTo>
                  <a:lnTo>
                    <a:pt x="0" y="250"/>
                  </a:lnTo>
                  <a:lnTo>
                    <a:pt x="13" y="309"/>
                  </a:lnTo>
                  <a:lnTo>
                    <a:pt x="26" y="368"/>
                  </a:lnTo>
                  <a:lnTo>
                    <a:pt x="46" y="421"/>
                  </a:lnTo>
                  <a:lnTo>
                    <a:pt x="72" y="467"/>
                  </a:lnTo>
                  <a:lnTo>
                    <a:pt x="99" y="520"/>
                  </a:lnTo>
                  <a:lnTo>
                    <a:pt x="132" y="559"/>
                  </a:lnTo>
                  <a:lnTo>
                    <a:pt x="171" y="605"/>
                  </a:lnTo>
                  <a:lnTo>
                    <a:pt x="211" y="638"/>
                  </a:lnTo>
                  <a:lnTo>
                    <a:pt x="257" y="671"/>
                  </a:lnTo>
                  <a:lnTo>
                    <a:pt x="303" y="704"/>
                  </a:lnTo>
                  <a:lnTo>
                    <a:pt x="356" y="724"/>
                  </a:lnTo>
                  <a:lnTo>
                    <a:pt x="409" y="744"/>
                  </a:lnTo>
                  <a:lnTo>
                    <a:pt x="468" y="763"/>
                  </a:lnTo>
                  <a:lnTo>
                    <a:pt x="521" y="770"/>
                  </a:lnTo>
                  <a:lnTo>
                    <a:pt x="580" y="770"/>
                  </a:lnTo>
                  <a:lnTo>
                    <a:pt x="640" y="770"/>
                  </a:lnTo>
                  <a:lnTo>
                    <a:pt x="699" y="757"/>
                  </a:lnTo>
                  <a:lnTo>
                    <a:pt x="759" y="744"/>
                  </a:lnTo>
                  <a:lnTo>
                    <a:pt x="811" y="724"/>
                  </a:lnTo>
                  <a:lnTo>
                    <a:pt x="858" y="704"/>
                  </a:lnTo>
                  <a:lnTo>
                    <a:pt x="910" y="671"/>
                  </a:lnTo>
                  <a:lnTo>
                    <a:pt x="950" y="638"/>
                  </a:lnTo>
                  <a:lnTo>
                    <a:pt x="996" y="599"/>
                  </a:lnTo>
                  <a:lnTo>
                    <a:pt x="1029" y="559"/>
                  </a:lnTo>
                  <a:lnTo>
                    <a:pt x="1062" y="513"/>
                  </a:lnTo>
                  <a:lnTo>
                    <a:pt x="1095" y="467"/>
                  </a:lnTo>
                  <a:lnTo>
                    <a:pt x="1115" y="414"/>
                  </a:lnTo>
                  <a:lnTo>
                    <a:pt x="1135" y="362"/>
                  </a:lnTo>
                  <a:lnTo>
                    <a:pt x="1155" y="309"/>
                  </a:lnTo>
                  <a:lnTo>
                    <a:pt x="1161" y="250"/>
                  </a:lnTo>
                  <a:lnTo>
                    <a:pt x="1161" y="191"/>
                  </a:lnTo>
                  <a:lnTo>
                    <a:pt x="1161" y="138"/>
                  </a:lnTo>
                  <a:lnTo>
                    <a:pt x="1155" y="92"/>
                  </a:lnTo>
                  <a:lnTo>
                    <a:pt x="1141" y="46"/>
                  </a:lnTo>
                  <a:lnTo>
                    <a:pt x="1128" y="0"/>
                  </a:lnTo>
                  <a:lnTo>
                    <a:pt x="1108" y="39"/>
                  </a:lnTo>
                  <a:lnTo>
                    <a:pt x="1089" y="79"/>
                  </a:lnTo>
                  <a:lnTo>
                    <a:pt x="1069" y="118"/>
                  </a:lnTo>
                  <a:lnTo>
                    <a:pt x="1042" y="158"/>
                  </a:lnTo>
                  <a:lnTo>
                    <a:pt x="990" y="223"/>
                  </a:lnTo>
                  <a:lnTo>
                    <a:pt x="917" y="276"/>
                  </a:lnTo>
                  <a:lnTo>
                    <a:pt x="884" y="303"/>
                  </a:lnTo>
                  <a:lnTo>
                    <a:pt x="844" y="322"/>
                  </a:lnTo>
                  <a:lnTo>
                    <a:pt x="805" y="342"/>
                  </a:lnTo>
                  <a:lnTo>
                    <a:pt x="765" y="362"/>
                  </a:lnTo>
                  <a:lnTo>
                    <a:pt x="719" y="375"/>
                  </a:lnTo>
                  <a:lnTo>
                    <a:pt x="673" y="382"/>
                  </a:lnTo>
                  <a:lnTo>
                    <a:pt x="627" y="388"/>
                  </a:lnTo>
                  <a:lnTo>
                    <a:pt x="580" y="388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auto">
            <a:xfrm>
              <a:off x="9443" y="9687"/>
              <a:ext cx="1822" cy="1547"/>
            </a:xfrm>
            <a:custGeom>
              <a:avLst/>
              <a:gdLst/>
              <a:ahLst/>
              <a:cxnLst>
                <a:cxn ang="0">
                  <a:pos x="1822" y="191"/>
                </a:cxn>
                <a:cxn ang="0">
                  <a:pos x="1822" y="92"/>
                </a:cxn>
                <a:cxn ang="0">
                  <a:pos x="1809" y="0"/>
                </a:cxn>
                <a:cxn ang="0">
                  <a:pos x="1789" y="112"/>
                </a:cxn>
                <a:cxn ang="0">
                  <a:pos x="1756" y="223"/>
                </a:cxn>
                <a:cxn ang="0">
                  <a:pos x="1717" y="329"/>
                </a:cxn>
                <a:cxn ang="0">
                  <a:pos x="1670" y="434"/>
                </a:cxn>
                <a:cxn ang="0">
                  <a:pos x="1611" y="533"/>
                </a:cxn>
                <a:cxn ang="0">
                  <a:pos x="1545" y="625"/>
                </a:cxn>
                <a:cxn ang="0">
                  <a:pos x="1479" y="711"/>
                </a:cxn>
                <a:cxn ang="0">
                  <a:pos x="1400" y="790"/>
                </a:cxn>
                <a:cxn ang="0">
                  <a:pos x="1314" y="869"/>
                </a:cxn>
                <a:cxn ang="0">
                  <a:pos x="1221" y="935"/>
                </a:cxn>
                <a:cxn ang="0">
                  <a:pos x="1122" y="994"/>
                </a:cxn>
                <a:cxn ang="0">
                  <a:pos x="1023" y="1047"/>
                </a:cxn>
                <a:cxn ang="0">
                  <a:pos x="918" y="1086"/>
                </a:cxn>
                <a:cxn ang="0">
                  <a:pos x="806" y="1119"/>
                </a:cxn>
                <a:cxn ang="0">
                  <a:pos x="693" y="1145"/>
                </a:cxn>
                <a:cxn ang="0">
                  <a:pos x="575" y="1159"/>
                </a:cxn>
                <a:cxn ang="0">
                  <a:pos x="522" y="1165"/>
                </a:cxn>
                <a:cxn ang="0">
                  <a:pos x="462" y="1165"/>
                </a:cxn>
                <a:cxn ang="0">
                  <a:pos x="410" y="1165"/>
                </a:cxn>
                <a:cxn ang="0">
                  <a:pos x="357" y="1159"/>
                </a:cxn>
                <a:cxn ang="0">
                  <a:pos x="264" y="1152"/>
                </a:cxn>
                <a:cxn ang="0">
                  <a:pos x="172" y="1132"/>
                </a:cxn>
                <a:cxn ang="0">
                  <a:pos x="86" y="1112"/>
                </a:cxn>
                <a:cxn ang="0">
                  <a:pos x="0" y="1086"/>
                </a:cxn>
                <a:cxn ang="0">
                  <a:pos x="40" y="1185"/>
                </a:cxn>
                <a:cxn ang="0">
                  <a:pos x="80" y="1290"/>
                </a:cxn>
                <a:cxn ang="0">
                  <a:pos x="113" y="1402"/>
                </a:cxn>
                <a:cxn ang="0">
                  <a:pos x="139" y="1508"/>
                </a:cxn>
                <a:cxn ang="0">
                  <a:pos x="218" y="1527"/>
                </a:cxn>
                <a:cxn ang="0">
                  <a:pos x="297" y="1541"/>
                </a:cxn>
                <a:cxn ang="0">
                  <a:pos x="383" y="1547"/>
                </a:cxn>
                <a:cxn ang="0">
                  <a:pos x="469" y="1547"/>
                </a:cxn>
                <a:cxn ang="0">
                  <a:pos x="535" y="1547"/>
                </a:cxn>
                <a:cxn ang="0">
                  <a:pos x="608" y="1541"/>
                </a:cxn>
                <a:cxn ang="0">
                  <a:pos x="674" y="1534"/>
                </a:cxn>
                <a:cxn ang="0">
                  <a:pos x="740" y="1521"/>
                </a:cxn>
                <a:cxn ang="0">
                  <a:pos x="806" y="1508"/>
                </a:cxn>
                <a:cxn ang="0">
                  <a:pos x="872" y="1488"/>
                </a:cxn>
                <a:cxn ang="0">
                  <a:pos x="931" y="1468"/>
                </a:cxn>
                <a:cxn ang="0">
                  <a:pos x="997" y="1442"/>
                </a:cxn>
                <a:cxn ang="0">
                  <a:pos x="1116" y="1382"/>
                </a:cxn>
                <a:cxn ang="0">
                  <a:pos x="1228" y="1317"/>
                </a:cxn>
                <a:cxn ang="0">
                  <a:pos x="1334" y="1238"/>
                </a:cxn>
                <a:cxn ang="0">
                  <a:pos x="1426" y="1152"/>
                </a:cxn>
                <a:cxn ang="0">
                  <a:pos x="1518" y="1053"/>
                </a:cxn>
                <a:cxn ang="0">
                  <a:pos x="1591" y="948"/>
                </a:cxn>
                <a:cxn ang="0">
                  <a:pos x="1664" y="836"/>
                </a:cxn>
                <a:cxn ang="0">
                  <a:pos x="1717" y="717"/>
                </a:cxn>
                <a:cxn ang="0">
                  <a:pos x="1743" y="658"/>
                </a:cxn>
                <a:cxn ang="0">
                  <a:pos x="1763" y="592"/>
                </a:cxn>
                <a:cxn ang="0">
                  <a:pos x="1783" y="526"/>
                </a:cxn>
                <a:cxn ang="0">
                  <a:pos x="1796" y="461"/>
                </a:cxn>
                <a:cxn ang="0">
                  <a:pos x="1809" y="395"/>
                </a:cxn>
                <a:cxn ang="0">
                  <a:pos x="1816" y="329"/>
                </a:cxn>
                <a:cxn ang="0">
                  <a:pos x="1822" y="256"/>
                </a:cxn>
                <a:cxn ang="0">
                  <a:pos x="1822" y="191"/>
                </a:cxn>
              </a:cxnLst>
              <a:rect l="0" t="0" r="r" b="b"/>
              <a:pathLst>
                <a:path w="1822" h="1547">
                  <a:moveTo>
                    <a:pt x="1822" y="191"/>
                  </a:moveTo>
                  <a:lnTo>
                    <a:pt x="1822" y="92"/>
                  </a:lnTo>
                  <a:lnTo>
                    <a:pt x="1809" y="0"/>
                  </a:lnTo>
                  <a:lnTo>
                    <a:pt x="1789" y="112"/>
                  </a:lnTo>
                  <a:lnTo>
                    <a:pt x="1756" y="223"/>
                  </a:lnTo>
                  <a:lnTo>
                    <a:pt x="1717" y="329"/>
                  </a:lnTo>
                  <a:lnTo>
                    <a:pt x="1670" y="434"/>
                  </a:lnTo>
                  <a:lnTo>
                    <a:pt x="1611" y="533"/>
                  </a:lnTo>
                  <a:lnTo>
                    <a:pt x="1545" y="625"/>
                  </a:lnTo>
                  <a:lnTo>
                    <a:pt x="1479" y="711"/>
                  </a:lnTo>
                  <a:lnTo>
                    <a:pt x="1400" y="790"/>
                  </a:lnTo>
                  <a:lnTo>
                    <a:pt x="1314" y="869"/>
                  </a:lnTo>
                  <a:lnTo>
                    <a:pt x="1221" y="935"/>
                  </a:lnTo>
                  <a:lnTo>
                    <a:pt x="1122" y="994"/>
                  </a:lnTo>
                  <a:lnTo>
                    <a:pt x="1023" y="1047"/>
                  </a:lnTo>
                  <a:lnTo>
                    <a:pt x="918" y="1086"/>
                  </a:lnTo>
                  <a:lnTo>
                    <a:pt x="806" y="1119"/>
                  </a:lnTo>
                  <a:lnTo>
                    <a:pt x="693" y="1145"/>
                  </a:lnTo>
                  <a:lnTo>
                    <a:pt x="575" y="1159"/>
                  </a:lnTo>
                  <a:lnTo>
                    <a:pt x="522" y="1165"/>
                  </a:lnTo>
                  <a:lnTo>
                    <a:pt x="462" y="1165"/>
                  </a:lnTo>
                  <a:lnTo>
                    <a:pt x="410" y="1165"/>
                  </a:lnTo>
                  <a:lnTo>
                    <a:pt x="357" y="1159"/>
                  </a:lnTo>
                  <a:lnTo>
                    <a:pt x="264" y="1152"/>
                  </a:lnTo>
                  <a:lnTo>
                    <a:pt x="172" y="1132"/>
                  </a:lnTo>
                  <a:lnTo>
                    <a:pt x="86" y="1112"/>
                  </a:lnTo>
                  <a:lnTo>
                    <a:pt x="0" y="1086"/>
                  </a:lnTo>
                  <a:lnTo>
                    <a:pt x="40" y="1185"/>
                  </a:lnTo>
                  <a:lnTo>
                    <a:pt x="80" y="1290"/>
                  </a:lnTo>
                  <a:lnTo>
                    <a:pt x="113" y="1402"/>
                  </a:lnTo>
                  <a:lnTo>
                    <a:pt x="139" y="1508"/>
                  </a:lnTo>
                  <a:lnTo>
                    <a:pt x="218" y="1527"/>
                  </a:lnTo>
                  <a:lnTo>
                    <a:pt x="297" y="1541"/>
                  </a:lnTo>
                  <a:lnTo>
                    <a:pt x="383" y="1547"/>
                  </a:lnTo>
                  <a:lnTo>
                    <a:pt x="469" y="1547"/>
                  </a:lnTo>
                  <a:lnTo>
                    <a:pt x="535" y="1547"/>
                  </a:lnTo>
                  <a:lnTo>
                    <a:pt x="608" y="1541"/>
                  </a:lnTo>
                  <a:lnTo>
                    <a:pt x="674" y="1534"/>
                  </a:lnTo>
                  <a:lnTo>
                    <a:pt x="740" y="1521"/>
                  </a:lnTo>
                  <a:lnTo>
                    <a:pt x="806" y="1508"/>
                  </a:lnTo>
                  <a:lnTo>
                    <a:pt x="872" y="1488"/>
                  </a:lnTo>
                  <a:lnTo>
                    <a:pt x="931" y="1468"/>
                  </a:lnTo>
                  <a:lnTo>
                    <a:pt x="997" y="1442"/>
                  </a:lnTo>
                  <a:lnTo>
                    <a:pt x="1116" y="1382"/>
                  </a:lnTo>
                  <a:lnTo>
                    <a:pt x="1228" y="1317"/>
                  </a:lnTo>
                  <a:lnTo>
                    <a:pt x="1334" y="1238"/>
                  </a:lnTo>
                  <a:lnTo>
                    <a:pt x="1426" y="1152"/>
                  </a:lnTo>
                  <a:lnTo>
                    <a:pt x="1518" y="1053"/>
                  </a:lnTo>
                  <a:lnTo>
                    <a:pt x="1591" y="948"/>
                  </a:lnTo>
                  <a:lnTo>
                    <a:pt x="1664" y="836"/>
                  </a:lnTo>
                  <a:lnTo>
                    <a:pt x="1717" y="717"/>
                  </a:lnTo>
                  <a:lnTo>
                    <a:pt x="1743" y="658"/>
                  </a:lnTo>
                  <a:lnTo>
                    <a:pt x="1763" y="592"/>
                  </a:lnTo>
                  <a:lnTo>
                    <a:pt x="1783" y="526"/>
                  </a:lnTo>
                  <a:lnTo>
                    <a:pt x="1796" y="461"/>
                  </a:lnTo>
                  <a:lnTo>
                    <a:pt x="1809" y="395"/>
                  </a:lnTo>
                  <a:lnTo>
                    <a:pt x="1816" y="329"/>
                  </a:lnTo>
                  <a:lnTo>
                    <a:pt x="1822" y="256"/>
                  </a:lnTo>
                  <a:lnTo>
                    <a:pt x="1822" y="19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auto">
            <a:xfrm>
              <a:off x="8929" y="8521"/>
              <a:ext cx="1953" cy="1166"/>
            </a:xfrm>
            <a:custGeom>
              <a:avLst/>
              <a:gdLst/>
              <a:ahLst/>
              <a:cxnLst>
                <a:cxn ang="0">
                  <a:pos x="1947" y="1067"/>
                </a:cxn>
                <a:cxn ang="0">
                  <a:pos x="1953" y="882"/>
                </a:cxn>
                <a:cxn ang="0">
                  <a:pos x="1914" y="698"/>
                </a:cxn>
                <a:cxn ang="0">
                  <a:pos x="1848" y="533"/>
                </a:cxn>
                <a:cxn ang="0">
                  <a:pos x="1755" y="389"/>
                </a:cxn>
                <a:cxn ang="0">
                  <a:pos x="1643" y="257"/>
                </a:cxn>
                <a:cxn ang="0">
                  <a:pos x="1504" y="151"/>
                </a:cxn>
                <a:cxn ang="0">
                  <a:pos x="1346" y="72"/>
                </a:cxn>
                <a:cxn ang="0">
                  <a:pos x="1174" y="20"/>
                </a:cxn>
                <a:cxn ang="0">
                  <a:pos x="1029" y="0"/>
                </a:cxn>
                <a:cxn ang="0">
                  <a:pos x="924" y="0"/>
                </a:cxn>
                <a:cxn ang="0">
                  <a:pos x="778" y="20"/>
                </a:cxn>
                <a:cxn ang="0">
                  <a:pos x="607" y="72"/>
                </a:cxn>
                <a:cxn ang="0">
                  <a:pos x="448" y="151"/>
                </a:cxn>
                <a:cxn ang="0">
                  <a:pos x="310" y="263"/>
                </a:cxn>
                <a:cxn ang="0">
                  <a:pos x="191" y="389"/>
                </a:cxn>
                <a:cxn ang="0">
                  <a:pos x="99" y="540"/>
                </a:cxn>
                <a:cxn ang="0">
                  <a:pos x="39" y="705"/>
                </a:cxn>
                <a:cxn ang="0">
                  <a:pos x="6" y="882"/>
                </a:cxn>
                <a:cxn ang="0">
                  <a:pos x="6" y="1073"/>
                </a:cxn>
                <a:cxn ang="0">
                  <a:pos x="39" y="1087"/>
                </a:cxn>
                <a:cxn ang="0">
                  <a:pos x="99" y="929"/>
                </a:cxn>
                <a:cxn ang="0">
                  <a:pos x="184" y="790"/>
                </a:cxn>
                <a:cxn ang="0">
                  <a:pos x="290" y="665"/>
                </a:cxn>
                <a:cxn ang="0">
                  <a:pos x="415" y="560"/>
                </a:cxn>
                <a:cxn ang="0">
                  <a:pos x="561" y="474"/>
                </a:cxn>
                <a:cxn ang="0">
                  <a:pos x="719" y="415"/>
                </a:cxn>
                <a:cxn ang="0">
                  <a:pos x="891" y="389"/>
                </a:cxn>
                <a:cxn ang="0">
                  <a:pos x="1062" y="389"/>
                </a:cxn>
                <a:cxn ang="0">
                  <a:pos x="1234" y="415"/>
                </a:cxn>
                <a:cxn ang="0">
                  <a:pos x="1392" y="474"/>
                </a:cxn>
                <a:cxn ang="0">
                  <a:pos x="1531" y="553"/>
                </a:cxn>
                <a:cxn ang="0">
                  <a:pos x="1663" y="659"/>
                </a:cxn>
                <a:cxn ang="0">
                  <a:pos x="1768" y="784"/>
                </a:cxn>
                <a:cxn ang="0">
                  <a:pos x="1854" y="929"/>
                </a:cxn>
                <a:cxn ang="0">
                  <a:pos x="1914" y="1080"/>
                </a:cxn>
              </a:cxnLst>
              <a:rect l="0" t="0" r="r" b="b"/>
              <a:pathLst>
                <a:path w="1953" h="1166">
                  <a:moveTo>
                    <a:pt x="1933" y="1166"/>
                  </a:moveTo>
                  <a:lnTo>
                    <a:pt x="1947" y="1067"/>
                  </a:lnTo>
                  <a:lnTo>
                    <a:pt x="1953" y="975"/>
                  </a:lnTo>
                  <a:lnTo>
                    <a:pt x="1953" y="882"/>
                  </a:lnTo>
                  <a:lnTo>
                    <a:pt x="1940" y="790"/>
                  </a:lnTo>
                  <a:lnTo>
                    <a:pt x="1914" y="698"/>
                  </a:lnTo>
                  <a:lnTo>
                    <a:pt x="1887" y="619"/>
                  </a:lnTo>
                  <a:lnTo>
                    <a:pt x="1848" y="533"/>
                  </a:lnTo>
                  <a:lnTo>
                    <a:pt x="1808" y="461"/>
                  </a:lnTo>
                  <a:lnTo>
                    <a:pt x="1755" y="389"/>
                  </a:lnTo>
                  <a:lnTo>
                    <a:pt x="1702" y="323"/>
                  </a:lnTo>
                  <a:lnTo>
                    <a:pt x="1643" y="257"/>
                  </a:lnTo>
                  <a:lnTo>
                    <a:pt x="1570" y="204"/>
                  </a:lnTo>
                  <a:lnTo>
                    <a:pt x="1504" y="151"/>
                  </a:lnTo>
                  <a:lnTo>
                    <a:pt x="1425" y="105"/>
                  </a:lnTo>
                  <a:lnTo>
                    <a:pt x="1346" y="72"/>
                  </a:lnTo>
                  <a:lnTo>
                    <a:pt x="1260" y="40"/>
                  </a:lnTo>
                  <a:lnTo>
                    <a:pt x="1174" y="20"/>
                  </a:lnTo>
                  <a:lnTo>
                    <a:pt x="1082" y="7"/>
                  </a:lnTo>
                  <a:lnTo>
                    <a:pt x="1029" y="0"/>
                  </a:lnTo>
                  <a:lnTo>
                    <a:pt x="976" y="0"/>
                  </a:lnTo>
                  <a:lnTo>
                    <a:pt x="924" y="0"/>
                  </a:lnTo>
                  <a:lnTo>
                    <a:pt x="864" y="7"/>
                  </a:lnTo>
                  <a:lnTo>
                    <a:pt x="778" y="20"/>
                  </a:lnTo>
                  <a:lnTo>
                    <a:pt x="686" y="40"/>
                  </a:lnTo>
                  <a:lnTo>
                    <a:pt x="607" y="72"/>
                  </a:lnTo>
                  <a:lnTo>
                    <a:pt x="528" y="112"/>
                  </a:lnTo>
                  <a:lnTo>
                    <a:pt x="448" y="151"/>
                  </a:lnTo>
                  <a:lnTo>
                    <a:pt x="376" y="204"/>
                  </a:lnTo>
                  <a:lnTo>
                    <a:pt x="310" y="263"/>
                  </a:lnTo>
                  <a:lnTo>
                    <a:pt x="250" y="323"/>
                  </a:lnTo>
                  <a:lnTo>
                    <a:pt x="191" y="389"/>
                  </a:lnTo>
                  <a:lnTo>
                    <a:pt x="145" y="461"/>
                  </a:lnTo>
                  <a:lnTo>
                    <a:pt x="99" y="540"/>
                  </a:lnTo>
                  <a:lnTo>
                    <a:pt x="66" y="619"/>
                  </a:lnTo>
                  <a:lnTo>
                    <a:pt x="39" y="705"/>
                  </a:lnTo>
                  <a:lnTo>
                    <a:pt x="13" y="790"/>
                  </a:lnTo>
                  <a:lnTo>
                    <a:pt x="6" y="882"/>
                  </a:lnTo>
                  <a:lnTo>
                    <a:pt x="0" y="975"/>
                  </a:lnTo>
                  <a:lnTo>
                    <a:pt x="6" y="1073"/>
                  </a:lnTo>
                  <a:lnTo>
                    <a:pt x="19" y="1166"/>
                  </a:lnTo>
                  <a:lnTo>
                    <a:pt x="39" y="1087"/>
                  </a:lnTo>
                  <a:lnTo>
                    <a:pt x="66" y="1008"/>
                  </a:lnTo>
                  <a:lnTo>
                    <a:pt x="99" y="929"/>
                  </a:lnTo>
                  <a:lnTo>
                    <a:pt x="138" y="856"/>
                  </a:lnTo>
                  <a:lnTo>
                    <a:pt x="184" y="790"/>
                  </a:lnTo>
                  <a:lnTo>
                    <a:pt x="237" y="724"/>
                  </a:lnTo>
                  <a:lnTo>
                    <a:pt x="290" y="665"/>
                  </a:lnTo>
                  <a:lnTo>
                    <a:pt x="356" y="606"/>
                  </a:lnTo>
                  <a:lnTo>
                    <a:pt x="415" y="560"/>
                  </a:lnTo>
                  <a:lnTo>
                    <a:pt x="488" y="514"/>
                  </a:lnTo>
                  <a:lnTo>
                    <a:pt x="561" y="474"/>
                  </a:lnTo>
                  <a:lnTo>
                    <a:pt x="640" y="441"/>
                  </a:lnTo>
                  <a:lnTo>
                    <a:pt x="719" y="415"/>
                  </a:lnTo>
                  <a:lnTo>
                    <a:pt x="805" y="395"/>
                  </a:lnTo>
                  <a:lnTo>
                    <a:pt x="891" y="389"/>
                  </a:lnTo>
                  <a:lnTo>
                    <a:pt x="976" y="382"/>
                  </a:lnTo>
                  <a:lnTo>
                    <a:pt x="1062" y="389"/>
                  </a:lnTo>
                  <a:lnTo>
                    <a:pt x="1148" y="395"/>
                  </a:lnTo>
                  <a:lnTo>
                    <a:pt x="1234" y="415"/>
                  </a:lnTo>
                  <a:lnTo>
                    <a:pt x="1313" y="441"/>
                  </a:lnTo>
                  <a:lnTo>
                    <a:pt x="1392" y="474"/>
                  </a:lnTo>
                  <a:lnTo>
                    <a:pt x="1465" y="514"/>
                  </a:lnTo>
                  <a:lnTo>
                    <a:pt x="1531" y="553"/>
                  </a:lnTo>
                  <a:lnTo>
                    <a:pt x="1597" y="606"/>
                  </a:lnTo>
                  <a:lnTo>
                    <a:pt x="1663" y="659"/>
                  </a:lnTo>
                  <a:lnTo>
                    <a:pt x="1716" y="718"/>
                  </a:lnTo>
                  <a:lnTo>
                    <a:pt x="1768" y="784"/>
                  </a:lnTo>
                  <a:lnTo>
                    <a:pt x="1815" y="856"/>
                  </a:lnTo>
                  <a:lnTo>
                    <a:pt x="1854" y="929"/>
                  </a:lnTo>
                  <a:lnTo>
                    <a:pt x="1887" y="1001"/>
                  </a:lnTo>
                  <a:lnTo>
                    <a:pt x="1914" y="1080"/>
                  </a:lnTo>
                  <a:lnTo>
                    <a:pt x="1933" y="1166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auto">
            <a:xfrm>
              <a:off x="7371" y="6967"/>
              <a:ext cx="5069" cy="2713"/>
            </a:xfrm>
            <a:custGeom>
              <a:avLst/>
              <a:gdLst/>
              <a:ahLst/>
              <a:cxnLst>
                <a:cxn ang="0">
                  <a:pos x="2270" y="13"/>
                </a:cxn>
                <a:cxn ang="0">
                  <a:pos x="1894" y="79"/>
                </a:cxn>
                <a:cxn ang="0">
                  <a:pos x="1544" y="197"/>
                </a:cxn>
                <a:cxn ang="0">
                  <a:pos x="1214" y="369"/>
                </a:cxn>
                <a:cxn ang="0">
                  <a:pos x="917" y="579"/>
                </a:cxn>
                <a:cxn ang="0">
                  <a:pos x="653" y="830"/>
                </a:cxn>
                <a:cxn ang="0">
                  <a:pos x="429" y="1119"/>
                </a:cxn>
                <a:cxn ang="0">
                  <a:pos x="244" y="1435"/>
                </a:cxn>
                <a:cxn ang="0">
                  <a:pos x="112" y="1778"/>
                </a:cxn>
                <a:cxn ang="0">
                  <a:pos x="26" y="2147"/>
                </a:cxn>
                <a:cxn ang="0">
                  <a:pos x="0" y="2529"/>
                </a:cxn>
                <a:cxn ang="0">
                  <a:pos x="53" y="2417"/>
                </a:cxn>
                <a:cxn ang="0">
                  <a:pos x="138" y="2087"/>
                </a:cxn>
                <a:cxn ang="0">
                  <a:pos x="270" y="1778"/>
                </a:cxn>
                <a:cxn ang="0">
                  <a:pos x="435" y="1495"/>
                </a:cxn>
                <a:cxn ang="0">
                  <a:pos x="640" y="1231"/>
                </a:cxn>
                <a:cxn ang="0">
                  <a:pos x="878" y="1001"/>
                </a:cxn>
                <a:cxn ang="0">
                  <a:pos x="1135" y="803"/>
                </a:cxn>
                <a:cxn ang="0">
                  <a:pos x="1426" y="639"/>
                </a:cxn>
                <a:cxn ang="0">
                  <a:pos x="1736" y="507"/>
                </a:cxn>
                <a:cxn ang="0">
                  <a:pos x="2066" y="421"/>
                </a:cxn>
                <a:cxn ang="0">
                  <a:pos x="2416" y="382"/>
                </a:cxn>
                <a:cxn ang="0">
                  <a:pos x="2779" y="395"/>
                </a:cxn>
                <a:cxn ang="0">
                  <a:pos x="3135" y="454"/>
                </a:cxn>
                <a:cxn ang="0">
                  <a:pos x="3478" y="560"/>
                </a:cxn>
                <a:cxn ang="0">
                  <a:pos x="3795" y="711"/>
                </a:cxn>
                <a:cxn ang="0">
                  <a:pos x="4086" y="909"/>
                </a:cxn>
                <a:cxn ang="0">
                  <a:pos x="4343" y="1139"/>
                </a:cxn>
                <a:cxn ang="0">
                  <a:pos x="4567" y="1403"/>
                </a:cxn>
                <a:cxn ang="0">
                  <a:pos x="4759" y="1692"/>
                </a:cxn>
                <a:cxn ang="0">
                  <a:pos x="4911" y="2015"/>
                </a:cxn>
                <a:cxn ang="0">
                  <a:pos x="5010" y="2357"/>
                </a:cxn>
                <a:cxn ang="0">
                  <a:pos x="5062" y="2713"/>
                </a:cxn>
                <a:cxn ang="0">
                  <a:pos x="5069" y="2390"/>
                </a:cxn>
                <a:cxn ang="0">
                  <a:pos x="5016" y="2015"/>
                </a:cxn>
                <a:cxn ang="0">
                  <a:pos x="4917" y="1653"/>
                </a:cxn>
                <a:cxn ang="0">
                  <a:pos x="4765" y="1317"/>
                </a:cxn>
                <a:cxn ang="0">
                  <a:pos x="4567" y="1007"/>
                </a:cxn>
                <a:cxn ang="0">
                  <a:pos x="4323" y="737"/>
                </a:cxn>
                <a:cxn ang="0">
                  <a:pos x="4046" y="500"/>
                </a:cxn>
                <a:cxn ang="0">
                  <a:pos x="3742" y="303"/>
                </a:cxn>
                <a:cxn ang="0">
                  <a:pos x="3399" y="151"/>
                </a:cxn>
                <a:cxn ang="0">
                  <a:pos x="3043" y="46"/>
                </a:cxn>
                <a:cxn ang="0">
                  <a:pos x="2660" y="0"/>
                </a:cxn>
              </a:cxnLst>
              <a:rect l="0" t="0" r="r" b="b"/>
              <a:pathLst>
                <a:path w="5069" h="2713">
                  <a:moveTo>
                    <a:pt x="2528" y="0"/>
                  </a:moveTo>
                  <a:lnTo>
                    <a:pt x="2402" y="0"/>
                  </a:lnTo>
                  <a:lnTo>
                    <a:pt x="2270" y="13"/>
                  </a:lnTo>
                  <a:lnTo>
                    <a:pt x="2145" y="26"/>
                  </a:lnTo>
                  <a:lnTo>
                    <a:pt x="2020" y="46"/>
                  </a:lnTo>
                  <a:lnTo>
                    <a:pt x="1894" y="79"/>
                  </a:lnTo>
                  <a:lnTo>
                    <a:pt x="1775" y="112"/>
                  </a:lnTo>
                  <a:lnTo>
                    <a:pt x="1657" y="151"/>
                  </a:lnTo>
                  <a:lnTo>
                    <a:pt x="1544" y="197"/>
                  </a:lnTo>
                  <a:lnTo>
                    <a:pt x="1432" y="250"/>
                  </a:lnTo>
                  <a:lnTo>
                    <a:pt x="1320" y="303"/>
                  </a:lnTo>
                  <a:lnTo>
                    <a:pt x="1214" y="369"/>
                  </a:lnTo>
                  <a:lnTo>
                    <a:pt x="1115" y="435"/>
                  </a:lnTo>
                  <a:lnTo>
                    <a:pt x="1016" y="500"/>
                  </a:lnTo>
                  <a:lnTo>
                    <a:pt x="917" y="579"/>
                  </a:lnTo>
                  <a:lnTo>
                    <a:pt x="825" y="658"/>
                  </a:lnTo>
                  <a:lnTo>
                    <a:pt x="739" y="744"/>
                  </a:lnTo>
                  <a:lnTo>
                    <a:pt x="653" y="830"/>
                  </a:lnTo>
                  <a:lnTo>
                    <a:pt x="574" y="922"/>
                  </a:lnTo>
                  <a:lnTo>
                    <a:pt x="501" y="1021"/>
                  </a:lnTo>
                  <a:lnTo>
                    <a:pt x="429" y="1119"/>
                  </a:lnTo>
                  <a:lnTo>
                    <a:pt x="363" y="1218"/>
                  </a:lnTo>
                  <a:lnTo>
                    <a:pt x="303" y="1324"/>
                  </a:lnTo>
                  <a:lnTo>
                    <a:pt x="244" y="1435"/>
                  </a:lnTo>
                  <a:lnTo>
                    <a:pt x="198" y="1547"/>
                  </a:lnTo>
                  <a:lnTo>
                    <a:pt x="152" y="1659"/>
                  </a:lnTo>
                  <a:lnTo>
                    <a:pt x="112" y="1778"/>
                  </a:lnTo>
                  <a:lnTo>
                    <a:pt x="79" y="1896"/>
                  </a:lnTo>
                  <a:lnTo>
                    <a:pt x="46" y="2022"/>
                  </a:lnTo>
                  <a:lnTo>
                    <a:pt x="26" y="2147"/>
                  </a:lnTo>
                  <a:lnTo>
                    <a:pt x="13" y="2272"/>
                  </a:lnTo>
                  <a:lnTo>
                    <a:pt x="0" y="2403"/>
                  </a:lnTo>
                  <a:lnTo>
                    <a:pt x="0" y="2529"/>
                  </a:lnTo>
                  <a:lnTo>
                    <a:pt x="13" y="2529"/>
                  </a:lnTo>
                  <a:lnTo>
                    <a:pt x="26" y="2529"/>
                  </a:lnTo>
                  <a:lnTo>
                    <a:pt x="53" y="2417"/>
                  </a:lnTo>
                  <a:lnTo>
                    <a:pt x="72" y="2305"/>
                  </a:lnTo>
                  <a:lnTo>
                    <a:pt x="105" y="2199"/>
                  </a:lnTo>
                  <a:lnTo>
                    <a:pt x="138" y="2087"/>
                  </a:lnTo>
                  <a:lnTo>
                    <a:pt x="178" y="1982"/>
                  </a:lnTo>
                  <a:lnTo>
                    <a:pt x="218" y="1883"/>
                  </a:lnTo>
                  <a:lnTo>
                    <a:pt x="270" y="1778"/>
                  </a:lnTo>
                  <a:lnTo>
                    <a:pt x="323" y="1679"/>
                  </a:lnTo>
                  <a:lnTo>
                    <a:pt x="376" y="1587"/>
                  </a:lnTo>
                  <a:lnTo>
                    <a:pt x="435" y="1495"/>
                  </a:lnTo>
                  <a:lnTo>
                    <a:pt x="501" y="1403"/>
                  </a:lnTo>
                  <a:lnTo>
                    <a:pt x="567" y="1317"/>
                  </a:lnTo>
                  <a:lnTo>
                    <a:pt x="640" y="1231"/>
                  </a:lnTo>
                  <a:lnTo>
                    <a:pt x="713" y="1152"/>
                  </a:lnTo>
                  <a:lnTo>
                    <a:pt x="792" y="1073"/>
                  </a:lnTo>
                  <a:lnTo>
                    <a:pt x="878" y="1001"/>
                  </a:lnTo>
                  <a:lnTo>
                    <a:pt x="957" y="928"/>
                  </a:lnTo>
                  <a:lnTo>
                    <a:pt x="1049" y="863"/>
                  </a:lnTo>
                  <a:lnTo>
                    <a:pt x="1135" y="803"/>
                  </a:lnTo>
                  <a:lnTo>
                    <a:pt x="1234" y="744"/>
                  </a:lnTo>
                  <a:lnTo>
                    <a:pt x="1327" y="685"/>
                  </a:lnTo>
                  <a:lnTo>
                    <a:pt x="1426" y="639"/>
                  </a:lnTo>
                  <a:lnTo>
                    <a:pt x="1525" y="586"/>
                  </a:lnTo>
                  <a:lnTo>
                    <a:pt x="1630" y="546"/>
                  </a:lnTo>
                  <a:lnTo>
                    <a:pt x="1736" y="507"/>
                  </a:lnTo>
                  <a:lnTo>
                    <a:pt x="1848" y="474"/>
                  </a:lnTo>
                  <a:lnTo>
                    <a:pt x="1954" y="448"/>
                  </a:lnTo>
                  <a:lnTo>
                    <a:pt x="2066" y="421"/>
                  </a:lnTo>
                  <a:lnTo>
                    <a:pt x="2178" y="408"/>
                  </a:lnTo>
                  <a:lnTo>
                    <a:pt x="2297" y="388"/>
                  </a:lnTo>
                  <a:lnTo>
                    <a:pt x="2416" y="382"/>
                  </a:lnTo>
                  <a:lnTo>
                    <a:pt x="2528" y="382"/>
                  </a:lnTo>
                  <a:lnTo>
                    <a:pt x="2653" y="382"/>
                  </a:lnTo>
                  <a:lnTo>
                    <a:pt x="2779" y="395"/>
                  </a:lnTo>
                  <a:lnTo>
                    <a:pt x="2897" y="408"/>
                  </a:lnTo>
                  <a:lnTo>
                    <a:pt x="3016" y="428"/>
                  </a:lnTo>
                  <a:lnTo>
                    <a:pt x="3135" y="454"/>
                  </a:lnTo>
                  <a:lnTo>
                    <a:pt x="3254" y="481"/>
                  </a:lnTo>
                  <a:lnTo>
                    <a:pt x="3366" y="520"/>
                  </a:lnTo>
                  <a:lnTo>
                    <a:pt x="3478" y="560"/>
                  </a:lnTo>
                  <a:lnTo>
                    <a:pt x="3584" y="606"/>
                  </a:lnTo>
                  <a:lnTo>
                    <a:pt x="3690" y="658"/>
                  </a:lnTo>
                  <a:lnTo>
                    <a:pt x="3795" y="711"/>
                  </a:lnTo>
                  <a:lnTo>
                    <a:pt x="3894" y="770"/>
                  </a:lnTo>
                  <a:lnTo>
                    <a:pt x="3987" y="836"/>
                  </a:lnTo>
                  <a:lnTo>
                    <a:pt x="4086" y="909"/>
                  </a:lnTo>
                  <a:lnTo>
                    <a:pt x="4171" y="981"/>
                  </a:lnTo>
                  <a:lnTo>
                    <a:pt x="4257" y="1060"/>
                  </a:lnTo>
                  <a:lnTo>
                    <a:pt x="4343" y="1139"/>
                  </a:lnTo>
                  <a:lnTo>
                    <a:pt x="4422" y="1225"/>
                  </a:lnTo>
                  <a:lnTo>
                    <a:pt x="4501" y="1310"/>
                  </a:lnTo>
                  <a:lnTo>
                    <a:pt x="4567" y="1403"/>
                  </a:lnTo>
                  <a:lnTo>
                    <a:pt x="4640" y="1495"/>
                  </a:lnTo>
                  <a:lnTo>
                    <a:pt x="4699" y="1594"/>
                  </a:lnTo>
                  <a:lnTo>
                    <a:pt x="4759" y="1692"/>
                  </a:lnTo>
                  <a:lnTo>
                    <a:pt x="4812" y="1798"/>
                  </a:lnTo>
                  <a:lnTo>
                    <a:pt x="4864" y="1903"/>
                  </a:lnTo>
                  <a:lnTo>
                    <a:pt x="4911" y="2015"/>
                  </a:lnTo>
                  <a:lnTo>
                    <a:pt x="4950" y="2127"/>
                  </a:lnTo>
                  <a:lnTo>
                    <a:pt x="4983" y="2239"/>
                  </a:lnTo>
                  <a:lnTo>
                    <a:pt x="5010" y="2357"/>
                  </a:lnTo>
                  <a:lnTo>
                    <a:pt x="5036" y="2476"/>
                  </a:lnTo>
                  <a:lnTo>
                    <a:pt x="5049" y="2594"/>
                  </a:lnTo>
                  <a:lnTo>
                    <a:pt x="5062" y="2713"/>
                  </a:lnTo>
                  <a:lnTo>
                    <a:pt x="5069" y="2621"/>
                  </a:lnTo>
                  <a:lnTo>
                    <a:pt x="5069" y="2522"/>
                  </a:lnTo>
                  <a:lnTo>
                    <a:pt x="5069" y="2390"/>
                  </a:lnTo>
                  <a:lnTo>
                    <a:pt x="5056" y="2265"/>
                  </a:lnTo>
                  <a:lnTo>
                    <a:pt x="5043" y="2140"/>
                  </a:lnTo>
                  <a:lnTo>
                    <a:pt x="5016" y="2015"/>
                  </a:lnTo>
                  <a:lnTo>
                    <a:pt x="4990" y="1890"/>
                  </a:lnTo>
                  <a:lnTo>
                    <a:pt x="4957" y="1771"/>
                  </a:lnTo>
                  <a:lnTo>
                    <a:pt x="4917" y="1653"/>
                  </a:lnTo>
                  <a:lnTo>
                    <a:pt x="4871" y="1541"/>
                  </a:lnTo>
                  <a:lnTo>
                    <a:pt x="4818" y="1429"/>
                  </a:lnTo>
                  <a:lnTo>
                    <a:pt x="4765" y="1317"/>
                  </a:lnTo>
                  <a:lnTo>
                    <a:pt x="4699" y="1212"/>
                  </a:lnTo>
                  <a:lnTo>
                    <a:pt x="4633" y="1113"/>
                  </a:lnTo>
                  <a:lnTo>
                    <a:pt x="4567" y="1007"/>
                  </a:lnTo>
                  <a:lnTo>
                    <a:pt x="4488" y="915"/>
                  </a:lnTo>
                  <a:lnTo>
                    <a:pt x="4409" y="823"/>
                  </a:lnTo>
                  <a:lnTo>
                    <a:pt x="4323" y="737"/>
                  </a:lnTo>
                  <a:lnTo>
                    <a:pt x="4237" y="652"/>
                  </a:lnTo>
                  <a:lnTo>
                    <a:pt x="4145" y="573"/>
                  </a:lnTo>
                  <a:lnTo>
                    <a:pt x="4046" y="500"/>
                  </a:lnTo>
                  <a:lnTo>
                    <a:pt x="3947" y="428"/>
                  </a:lnTo>
                  <a:lnTo>
                    <a:pt x="3848" y="362"/>
                  </a:lnTo>
                  <a:lnTo>
                    <a:pt x="3742" y="303"/>
                  </a:lnTo>
                  <a:lnTo>
                    <a:pt x="3630" y="244"/>
                  </a:lnTo>
                  <a:lnTo>
                    <a:pt x="3518" y="191"/>
                  </a:lnTo>
                  <a:lnTo>
                    <a:pt x="3399" y="151"/>
                  </a:lnTo>
                  <a:lnTo>
                    <a:pt x="3287" y="112"/>
                  </a:lnTo>
                  <a:lnTo>
                    <a:pt x="3161" y="72"/>
                  </a:lnTo>
                  <a:lnTo>
                    <a:pt x="3043" y="46"/>
                  </a:lnTo>
                  <a:lnTo>
                    <a:pt x="2917" y="26"/>
                  </a:lnTo>
                  <a:lnTo>
                    <a:pt x="2792" y="7"/>
                  </a:lnTo>
                  <a:lnTo>
                    <a:pt x="2660" y="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9" name="Freeform 19"/>
            <p:cNvSpPr>
              <a:spLocks/>
            </p:cNvSpPr>
            <p:nvPr/>
          </p:nvSpPr>
          <p:spPr bwMode="auto">
            <a:xfrm>
              <a:off x="8150" y="7744"/>
              <a:ext cx="3511" cy="1943"/>
            </a:xfrm>
            <a:custGeom>
              <a:avLst/>
              <a:gdLst/>
              <a:ahLst/>
              <a:cxnLst>
                <a:cxn ang="0">
                  <a:pos x="3505" y="1580"/>
                </a:cxn>
                <a:cxn ang="0">
                  <a:pos x="3465" y="1337"/>
                </a:cxn>
                <a:cxn ang="0">
                  <a:pos x="3392" y="1106"/>
                </a:cxn>
                <a:cxn ang="0">
                  <a:pos x="3287" y="896"/>
                </a:cxn>
                <a:cxn ang="0">
                  <a:pos x="3155" y="698"/>
                </a:cxn>
                <a:cxn ang="0">
                  <a:pos x="3003" y="514"/>
                </a:cxn>
                <a:cxn ang="0">
                  <a:pos x="2825" y="362"/>
                </a:cxn>
                <a:cxn ang="0">
                  <a:pos x="2627" y="230"/>
                </a:cxn>
                <a:cxn ang="0">
                  <a:pos x="2415" y="125"/>
                </a:cxn>
                <a:cxn ang="0">
                  <a:pos x="2184" y="53"/>
                </a:cxn>
                <a:cxn ang="0">
                  <a:pos x="1940" y="7"/>
                </a:cxn>
                <a:cxn ang="0">
                  <a:pos x="1656" y="0"/>
                </a:cxn>
                <a:cxn ang="0">
                  <a:pos x="1399" y="33"/>
                </a:cxn>
                <a:cxn ang="0">
                  <a:pos x="1168" y="99"/>
                </a:cxn>
                <a:cxn ang="0">
                  <a:pos x="950" y="198"/>
                </a:cxn>
                <a:cxn ang="0">
                  <a:pos x="746" y="316"/>
                </a:cxn>
                <a:cxn ang="0">
                  <a:pos x="561" y="468"/>
                </a:cxn>
                <a:cxn ang="0">
                  <a:pos x="396" y="639"/>
                </a:cxn>
                <a:cxn ang="0">
                  <a:pos x="257" y="830"/>
                </a:cxn>
                <a:cxn ang="0">
                  <a:pos x="152" y="1040"/>
                </a:cxn>
                <a:cxn ang="0">
                  <a:pos x="66" y="1264"/>
                </a:cxn>
                <a:cxn ang="0">
                  <a:pos x="13" y="1508"/>
                </a:cxn>
                <a:cxn ang="0">
                  <a:pos x="0" y="1752"/>
                </a:cxn>
                <a:cxn ang="0">
                  <a:pos x="13" y="1864"/>
                </a:cxn>
                <a:cxn ang="0">
                  <a:pos x="53" y="1712"/>
                </a:cxn>
                <a:cxn ang="0">
                  <a:pos x="125" y="1488"/>
                </a:cxn>
                <a:cxn ang="0">
                  <a:pos x="224" y="1284"/>
                </a:cxn>
                <a:cxn ang="0">
                  <a:pos x="350" y="1087"/>
                </a:cxn>
                <a:cxn ang="0">
                  <a:pos x="607" y="810"/>
                </a:cxn>
                <a:cxn ang="0">
                  <a:pos x="792" y="672"/>
                </a:cxn>
                <a:cxn ang="0">
                  <a:pos x="990" y="560"/>
                </a:cxn>
                <a:cxn ang="0">
                  <a:pos x="1208" y="468"/>
                </a:cxn>
                <a:cxn ang="0">
                  <a:pos x="1432" y="408"/>
                </a:cxn>
                <a:cxn ang="0">
                  <a:pos x="1670" y="382"/>
                </a:cxn>
                <a:cxn ang="0">
                  <a:pos x="1920" y="388"/>
                </a:cxn>
                <a:cxn ang="0">
                  <a:pos x="2165" y="428"/>
                </a:cxn>
                <a:cxn ang="0">
                  <a:pos x="2396" y="500"/>
                </a:cxn>
                <a:cxn ang="0">
                  <a:pos x="2613" y="599"/>
                </a:cxn>
                <a:cxn ang="0">
                  <a:pos x="2811" y="731"/>
                </a:cxn>
                <a:cxn ang="0">
                  <a:pos x="2990" y="882"/>
                </a:cxn>
                <a:cxn ang="0">
                  <a:pos x="3142" y="1060"/>
                </a:cxn>
                <a:cxn ang="0">
                  <a:pos x="3280" y="1258"/>
                </a:cxn>
                <a:cxn ang="0">
                  <a:pos x="3386" y="1468"/>
                </a:cxn>
                <a:cxn ang="0">
                  <a:pos x="3458" y="1699"/>
                </a:cxn>
                <a:cxn ang="0">
                  <a:pos x="3505" y="1943"/>
                </a:cxn>
              </a:cxnLst>
              <a:rect l="0" t="0" r="r" b="b"/>
              <a:pathLst>
                <a:path w="3511" h="1943">
                  <a:moveTo>
                    <a:pt x="3511" y="1745"/>
                  </a:moveTo>
                  <a:lnTo>
                    <a:pt x="3511" y="1666"/>
                  </a:lnTo>
                  <a:lnTo>
                    <a:pt x="3505" y="1580"/>
                  </a:lnTo>
                  <a:lnTo>
                    <a:pt x="3498" y="1501"/>
                  </a:lnTo>
                  <a:lnTo>
                    <a:pt x="3478" y="1416"/>
                  </a:lnTo>
                  <a:lnTo>
                    <a:pt x="3465" y="1337"/>
                  </a:lnTo>
                  <a:lnTo>
                    <a:pt x="3445" y="1258"/>
                  </a:lnTo>
                  <a:lnTo>
                    <a:pt x="3419" y="1185"/>
                  </a:lnTo>
                  <a:lnTo>
                    <a:pt x="3392" y="1106"/>
                  </a:lnTo>
                  <a:lnTo>
                    <a:pt x="3359" y="1034"/>
                  </a:lnTo>
                  <a:lnTo>
                    <a:pt x="3326" y="961"/>
                  </a:lnTo>
                  <a:lnTo>
                    <a:pt x="3287" y="896"/>
                  </a:lnTo>
                  <a:lnTo>
                    <a:pt x="3247" y="823"/>
                  </a:lnTo>
                  <a:lnTo>
                    <a:pt x="3201" y="757"/>
                  </a:lnTo>
                  <a:lnTo>
                    <a:pt x="3155" y="698"/>
                  </a:lnTo>
                  <a:lnTo>
                    <a:pt x="3109" y="632"/>
                  </a:lnTo>
                  <a:lnTo>
                    <a:pt x="3056" y="573"/>
                  </a:lnTo>
                  <a:lnTo>
                    <a:pt x="3003" y="514"/>
                  </a:lnTo>
                  <a:lnTo>
                    <a:pt x="2944" y="461"/>
                  </a:lnTo>
                  <a:lnTo>
                    <a:pt x="2884" y="408"/>
                  </a:lnTo>
                  <a:lnTo>
                    <a:pt x="2825" y="362"/>
                  </a:lnTo>
                  <a:lnTo>
                    <a:pt x="2759" y="316"/>
                  </a:lnTo>
                  <a:lnTo>
                    <a:pt x="2699" y="270"/>
                  </a:lnTo>
                  <a:lnTo>
                    <a:pt x="2627" y="230"/>
                  </a:lnTo>
                  <a:lnTo>
                    <a:pt x="2561" y="191"/>
                  </a:lnTo>
                  <a:lnTo>
                    <a:pt x="2488" y="158"/>
                  </a:lnTo>
                  <a:lnTo>
                    <a:pt x="2415" y="125"/>
                  </a:lnTo>
                  <a:lnTo>
                    <a:pt x="2336" y="99"/>
                  </a:lnTo>
                  <a:lnTo>
                    <a:pt x="2264" y="72"/>
                  </a:lnTo>
                  <a:lnTo>
                    <a:pt x="2184" y="53"/>
                  </a:lnTo>
                  <a:lnTo>
                    <a:pt x="2105" y="33"/>
                  </a:lnTo>
                  <a:lnTo>
                    <a:pt x="2026" y="20"/>
                  </a:lnTo>
                  <a:lnTo>
                    <a:pt x="1940" y="7"/>
                  </a:lnTo>
                  <a:lnTo>
                    <a:pt x="1848" y="0"/>
                  </a:lnTo>
                  <a:lnTo>
                    <a:pt x="1755" y="0"/>
                  </a:lnTo>
                  <a:lnTo>
                    <a:pt x="1656" y="0"/>
                  </a:lnTo>
                  <a:lnTo>
                    <a:pt x="1564" y="7"/>
                  </a:lnTo>
                  <a:lnTo>
                    <a:pt x="1478" y="20"/>
                  </a:lnTo>
                  <a:lnTo>
                    <a:pt x="1399" y="33"/>
                  </a:lnTo>
                  <a:lnTo>
                    <a:pt x="1320" y="53"/>
                  </a:lnTo>
                  <a:lnTo>
                    <a:pt x="1241" y="72"/>
                  </a:lnTo>
                  <a:lnTo>
                    <a:pt x="1168" y="99"/>
                  </a:lnTo>
                  <a:lnTo>
                    <a:pt x="1089" y="125"/>
                  </a:lnTo>
                  <a:lnTo>
                    <a:pt x="1016" y="158"/>
                  </a:lnTo>
                  <a:lnTo>
                    <a:pt x="950" y="198"/>
                  </a:lnTo>
                  <a:lnTo>
                    <a:pt x="878" y="230"/>
                  </a:lnTo>
                  <a:lnTo>
                    <a:pt x="812" y="277"/>
                  </a:lnTo>
                  <a:lnTo>
                    <a:pt x="746" y="316"/>
                  </a:lnTo>
                  <a:lnTo>
                    <a:pt x="680" y="362"/>
                  </a:lnTo>
                  <a:lnTo>
                    <a:pt x="620" y="415"/>
                  </a:lnTo>
                  <a:lnTo>
                    <a:pt x="561" y="468"/>
                  </a:lnTo>
                  <a:lnTo>
                    <a:pt x="501" y="520"/>
                  </a:lnTo>
                  <a:lnTo>
                    <a:pt x="449" y="579"/>
                  </a:lnTo>
                  <a:lnTo>
                    <a:pt x="396" y="639"/>
                  </a:lnTo>
                  <a:lnTo>
                    <a:pt x="350" y="698"/>
                  </a:lnTo>
                  <a:lnTo>
                    <a:pt x="303" y="764"/>
                  </a:lnTo>
                  <a:lnTo>
                    <a:pt x="257" y="830"/>
                  </a:lnTo>
                  <a:lnTo>
                    <a:pt x="218" y="896"/>
                  </a:lnTo>
                  <a:lnTo>
                    <a:pt x="185" y="968"/>
                  </a:lnTo>
                  <a:lnTo>
                    <a:pt x="152" y="1040"/>
                  </a:lnTo>
                  <a:lnTo>
                    <a:pt x="119" y="1113"/>
                  </a:lnTo>
                  <a:lnTo>
                    <a:pt x="92" y="1192"/>
                  </a:lnTo>
                  <a:lnTo>
                    <a:pt x="66" y="1264"/>
                  </a:lnTo>
                  <a:lnTo>
                    <a:pt x="46" y="1343"/>
                  </a:lnTo>
                  <a:lnTo>
                    <a:pt x="26" y="1422"/>
                  </a:lnTo>
                  <a:lnTo>
                    <a:pt x="13" y="1508"/>
                  </a:lnTo>
                  <a:lnTo>
                    <a:pt x="6" y="1587"/>
                  </a:lnTo>
                  <a:lnTo>
                    <a:pt x="0" y="1673"/>
                  </a:lnTo>
                  <a:lnTo>
                    <a:pt x="0" y="1752"/>
                  </a:lnTo>
                  <a:lnTo>
                    <a:pt x="0" y="1811"/>
                  </a:lnTo>
                  <a:lnTo>
                    <a:pt x="6" y="1864"/>
                  </a:lnTo>
                  <a:lnTo>
                    <a:pt x="13" y="1864"/>
                  </a:lnTo>
                  <a:lnTo>
                    <a:pt x="20" y="1870"/>
                  </a:lnTo>
                  <a:lnTo>
                    <a:pt x="33" y="1791"/>
                  </a:lnTo>
                  <a:lnTo>
                    <a:pt x="53" y="1712"/>
                  </a:lnTo>
                  <a:lnTo>
                    <a:pt x="72" y="1640"/>
                  </a:lnTo>
                  <a:lnTo>
                    <a:pt x="99" y="1561"/>
                  </a:lnTo>
                  <a:lnTo>
                    <a:pt x="125" y="1488"/>
                  </a:lnTo>
                  <a:lnTo>
                    <a:pt x="152" y="1416"/>
                  </a:lnTo>
                  <a:lnTo>
                    <a:pt x="185" y="1350"/>
                  </a:lnTo>
                  <a:lnTo>
                    <a:pt x="224" y="1284"/>
                  </a:lnTo>
                  <a:lnTo>
                    <a:pt x="264" y="1218"/>
                  </a:lnTo>
                  <a:lnTo>
                    <a:pt x="303" y="1152"/>
                  </a:lnTo>
                  <a:lnTo>
                    <a:pt x="350" y="1087"/>
                  </a:lnTo>
                  <a:lnTo>
                    <a:pt x="396" y="1027"/>
                  </a:lnTo>
                  <a:lnTo>
                    <a:pt x="495" y="915"/>
                  </a:lnTo>
                  <a:lnTo>
                    <a:pt x="607" y="810"/>
                  </a:lnTo>
                  <a:lnTo>
                    <a:pt x="666" y="764"/>
                  </a:lnTo>
                  <a:lnTo>
                    <a:pt x="726" y="718"/>
                  </a:lnTo>
                  <a:lnTo>
                    <a:pt x="792" y="672"/>
                  </a:lnTo>
                  <a:lnTo>
                    <a:pt x="851" y="632"/>
                  </a:lnTo>
                  <a:lnTo>
                    <a:pt x="924" y="593"/>
                  </a:lnTo>
                  <a:lnTo>
                    <a:pt x="990" y="560"/>
                  </a:lnTo>
                  <a:lnTo>
                    <a:pt x="1062" y="527"/>
                  </a:lnTo>
                  <a:lnTo>
                    <a:pt x="1128" y="494"/>
                  </a:lnTo>
                  <a:lnTo>
                    <a:pt x="1208" y="468"/>
                  </a:lnTo>
                  <a:lnTo>
                    <a:pt x="1280" y="448"/>
                  </a:lnTo>
                  <a:lnTo>
                    <a:pt x="1353" y="428"/>
                  </a:lnTo>
                  <a:lnTo>
                    <a:pt x="1432" y="408"/>
                  </a:lnTo>
                  <a:lnTo>
                    <a:pt x="1511" y="395"/>
                  </a:lnTo>
                  <a:lnTo>
                    <a:pt x="1590" y="388"/>
                  </a:lnTo>
                  <a:lnTo>
                    <a:pt x="1670" y="382"/>
                  </a:lnTo>
                  <a:lnTo>
                    <a:pt x="1755" y="382"/>
                  </a:lnTo>
                  <a:lnTo>
                    <a:pt x="1835" y="382"/>
                  </a:lnTo>
                  <a:lnTo>
                    <a:pt x="1920" y="388"/>
                  </a:lnTo>
                  <a:lnTo>
                    <a:pt x="2006" y="395"/>
                  </a:lnTo>
                  <a:lnTo>
                    <a:pt x="2085" y="415"/>
                  </a:lnTo>
                  <a:lnTo>
                    <a:pt x="2165" y="428"/>
                  </a:lnTo>
                  <a:lnTo>
                    <a:pt x="2244" y="448"/>
                  </a:lnTo>
                  <a:lnTo>
                    <a:pt x="2316" y="474"/>
                  </a:lnTo>
                  <a:lnTo>
                    <a:pt x="2396" y="500"/>
                  </a:lnTo>
                  <a:lnTo>
                    <a:pt x="2468" y="533"/>
                  </a:lnTo>
                  <a:lnTo>
                    <a:pt x="2541" y="566"/>
                  </a:lnTo>
                  <a:lnTo>
                    <a:pt x="2613" y="599"/>
                  </a:lnTo>
                  <a:lnTo>
                    <a:pt x="2679" y="645"/>
                  </a:lnTo>
                  <a:lnTo>
                    <a:pt x="2745" y="685"/>
                  </a:lnTo>
                  <a:lnTo>
                    <a:pt x="2811" y="731"/>
                  </a:lnTo>
                  <a:lnTo>
                    <a:pt x="2871" y="777"/>
                  </a:lnTo>
                  <a:lnTo>
                    <a:pt x="2930" y="830"/>
                  </a:lnTo>
                  <a:lnTo>
                    <a:pt x="2990" y="882"/>
                  </a:lnTo>
                  <a:lnTo>
                    <a:pt x="3043" y="942"/>
                  </a:lnTo>
                  <a:lnTo>
                    <a:pt x="3095" y="1001"/>
                  </a:lnTo>
                  <a:lnTo>
                    <a:pt x="3142" y="1060"/>
                  </a:lnTo>
                  <a:lnTo>
                    <a:pt x="3194" y="1126"/>
                  </a:lnTo>
                  <a:lnTo>
                    <a:pt x="3234" y="1192"/>
                  </a:lnTo>
                  <a:lnTo>
                    <a:pt x="3280" y="1258"/>
                  </a:lnTo>
                  <a:lnTo>
                    <a:pt x="3313" y="1324"/>
                  </a:lnTo>
                  <a:lnTo>
                    <a:pt x="3353" y="1396"/>
                  </a:lnTo>
                  <a:lnTo>
                    <a:pt x="3386" y="1468"/>
                  </a:lnTo>
                  <a:lnTo>
                    <a:pt x="3412" y="1547"/>
                  </a:lnTo>
                  <a:lnTo>
                    <a:pt x="3439" y="1620"/>
                  </a:lnTo>
                  <a:lnTo>
                    <a:pt x="3458" y="1699"/>
                  </a:lnTo>
                  <a:lnTo>
                    <a:pt x="3478" y="1778"/>
                  </a:lnTo>
                  <a:lnTo>
                    <a:pt x="3491" y="1857"/>
                  </a:lnTo>
                  <a:lnTo>
                    <a:pt x="3505" y="1943"/>
                  </a:lnTo>
                  <a:lnTo>
                    <a:pt x="3511" y="1844"/>
                  </a:lnTo>
                  <a:lnTo>
                    <a:pt x="3511" y="1745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0" name="Freeform 20"/>
            <p:cNvSpPr>
              <a:spLocks/>
            </p:cNvSpPr>
            <p:nvPr/>
          </p:nvSpPr>
          <p:spPr bwMode="auto">
            <a:xfrm>
              <a:off x="9820" y="9680"/>
              <a:ext cx="2231" cy="2226"/>
            </a:xfrm>
            <a:custGeom>
              <a:avLst/>
              <a:gdLst/>
              <a:ahLst/>
              <a:cxnLst>
                <a:cxn ang="0">
                  <a:pos x="184" y="1949"/>
                </a:cxn>
                <a:cxn ang="0">
                  <a:pos x="46" y="1949"/>
                </a:cxn>
                <a:cxn ang="0">
                  <a:pos x="0" y="1949"/>
                </a:cxn>
                <a:cxn ang="0">
                  <a:pos x="204" y="1982"/>
                </a:cxn>
                <a:cxn ang="0">
                  <a:pos x="402" y="2048"/>
                </a:cxn>
                <a:cxn ang="0">
                  <a:pos x="580" y="2127"/>
                </a:cxn>
                <a:cxn ang="0">
                  <a:pos x="759" y="2226"/>
                </a:cxn>
                <a:cxn ang="0">
                  <a:pos x="917" y="2167"/>
                </a:cxn>
                <a:cxn ang="0">
                  <a:pos x="1208" y="2015"/>
                </a:cxn>
                <a:cxn ang="0">
                  <a:pos x="1478" y="1824"/>
                </a:cxn>
                <a:cxn ang="0">
                  <a:pos x="1709" y="1587"/>
                </a:cxn>
                <a:cxn ang="0">
                  <a:pos x="1907" y="1324"/>
                </a:cxn>
                <a:cxn ang="0">
                  <a:pos x="2059" y="1027"/>
                </a:cxn>
                <a:cxn ang="0">
                  <a:pos x="2145" y="790"/>
                </a:cxn>
                <a:cxn ang="0">
                  <a:pos x="2184" y="626"/>
                </a:cxn>
                <a:cxn ang="0">
                  <a:pos x="2211" y="454"/>
                </a:cxn>
                <a:cxn ang="0">
                  <a:pos x="2224" y="283"/>
                </a:cxn>
                <a:cxn ang="0">
                  <a:pos x="2224" y="99"/>
                </a:cxn>
                <a:cxn ang="0">
                  <a:pos x="2204" y="99"/>
                </a:cxn>
                <a:cxn ang="0">
                  <a:pos x="2171" y="283"/>
                </a:cxn>
                <a:cxn ang="0">
                  <a:pos x="2125" y="468"/>
                </a:cxn>
                <a:cxn ang="0">
                  <a:pos x="2059" y="639"/>
                </a:cxn>
                <a:cxn ang="0">
                  <a:pos x="1980" y="810"/>
                </a:cxn>
                <a:cxn ang="0">
                  <a:pos x="1887" y="968"/>
                </a:cxn>
                <a:cxn ang="0">
                  <a:pos x="1782" y="1119"/>
                </a:cxn>
                <a:cxn ang="0">
                  <a:pos x="1663" y="1258"/>
                </a:cxn>
                <a:cxn ang="0">
                  <a:pos x="1531" y="1383"/>
                </a:cxn>
                <a:cxn ang="0">
                  <a:pos x="1392" y="1501"/>
                </a:cxn>
                <a:cxn ang="0">
                  <a:pos x="1247" y="1607"/>
                </a:cxn>
                <a:cxn ang="0">
                  <a:pos x="1082" y="1706"/>
                </a:cxn>
                <a:cxn ang="0">
                  <a:pos x="917" y="1785"/>
                </a:cxn>
                <a:cxn ang="0">
                  <a:pos x="745" y="1850"/>
                </a:cxn>
                <a:cxn ang="0">
                  <a:pos x="561" y="1897"/>
                </a:cxn>
                <a:cxn ang="0">
                  <a:pos x="376" y="1929"/>
                </a:cxn>
              </a:cxnLst>
              <a:rect l="0" t="0" r="r" b="b"/>
              <a:pathLst>
                <a:path w="2231" h="2226">
                  <a:moveTo>
                    <a:pt x="277" y="1943"/>
                  </a:moveTo>
                  <a:lnTo>
                    <a:pt x="184" y="1949"/>
                  </a:lnTo>
                  <a:lnTo>
                    <a:pt x="92" y="1949"/>
                  </a:lnTo>
                  <a:lnTo>
                    <a:pt x="46" y="1949"/>
                  </a:lnTo>
                  <a:lnTo>
                    <a:pt x="0" y="1949"/>
                  </a:lnTo>
                  <a:lnTo>
                    <a:pt x="105" y="1962"/>
                  </a:lnTo>
                  <a:lnTo>
                    <a:pt x="204" y="1982"/>
                  </a:lnTo>
                  <a:lnTo>
                    <a:pt x="303" y="2015"/>
                  </a:lnTo>
                  <a:lnTo>
                    <a:pt x="402" y="2048"/>
                  </a:lnTo>
                  <a:lnTo>
                    <a:pt x="495" y="2081"/>
                  </a:lnTo>
                  <a:lnTo>
                    <a:pt x="580" y="2127"/>
                  </a:lnTo>
                  <a:lnTo>
                    <a:pt x="673" y="2173"/>
                  </a:lnTo>
                  <a:lnTo>
                    <a:pt x="759" y="2226"/>
                  </a:lnTo>
                  <a:lnTo>
                    <a:pt x="917" y="2167"/>
                  </a:lnTo>
                  <a:lnTo>
                    <a:pt x="1062" y="2094"/>
                  </a:lnTo>
                  <a:lnTo>
                    <a:pt x="1208" y="2015"/>
                  </a:lnTo>
                  <a:lnTo>
                    <a:pt x="1346" y="1923"/>
                  </a:lnTo>
                  <a:lnTo>
                    <a:pt x="1478" y="1824"/>
                  </a:lnTo>
                  <a:lnTo>
                    <a:pt x="1597" y="1712"/>
                  </a:lnTo>
                  <a:lnTo>
                    <a:pt x="1709" y="1587"/>
                  </a:lnTo>
                  <a:lnTo>
                    <a:pt x="1815" y="1462"/>
                  </a:lnTo>
                  <a:lnTo>
                    <a:pt x="1907" y="1324"/>
                  </a:lnTo>
                  <a:lnTo>
                    <a:pt x="1986" y="1179"/>
                  </a:lnTo>
                  <a:lnTo>
                    <a:pt x="2059" y="1027"/>
                  </a:lnTo>
                  <a:lnTo>
                    <a:pt x="2118" y="869"/>
                  </a:lnTo>
                  <a:lnTo>
                    <a:pt x="2145" y="790"/>
                  </a:lnTo>
                  <a:lnTo>
                    <a:pt x="2165" y="711"/>
                  </a:lnTo>
                  <a:lnTo>
                    <a:pt x="2184" y="626"/>
                  </a:lnTo>
                  <a:lnTo>
                    <a:pt x="2198" y="540"/>
                  </a:lnTo>
                  <a:lnTo>
                    <a:pt x="2211" y="454"/>
                  </a:lnTo>
                  <a:lnTo>
                    <a:pt x="2224" y="369"/>
                  </a:lnTo>
                  <a:lnTo>
                    <a:pt x="2224" y="283"/>
                  </a:lnTo>
                  <a:lnTo>
                    <a:pt x="2231" y="198"/>
                  </a:lnTo>
                  <a:lnTo>
                    <a:pt x="2224" y="99"/>
                  </a:lnTo>
                  <a:lnTo>
                    <a:pt x="2217" y="0"/>
                  </a:lnTo>
                  <a:lnTo>
                    <a:pt x="2204" y="99"/>
                  </a:lnTo>
                  <a:lnTo>
                    <a:pt x="2191" y="191"/>
                  </a:lnTo>
                  <a:lnTo>
                    <a:pt x="2171" y="283"/>
                  </a:lnTo>
                  <a:lnTo>
                    <a:pt x="2151" y="375"/>
                  </a:lnTo>
                  <a:lnTo>
                    <a:pt x="2125" y="468"/>
                  </a:lnTo>
                  <a:lnTo>
                    <a:pt x="2092" y="553"/>
                  </a:lnTo>
                  <a:lnTo>
                    <a:pt x="2059" y="639"/>
                  </a:lnTo>
                  <a:lnTo>
                    <a:pt x="2019" y="724"/>
                  </a:lnTo>
                  <a:lnTo>
                    <a:pt x="1980" y="810"/>
                  </a:lnTo>
                  <a:lnTo>
                    <a:pt x="1934" y="889"/>
                  </a:lnTo>
                  <a:lnTo>
                    <a:pt x="1887" y="968"/>
                  </a:lnTo>
                  <a:lnTo>
                    <a:pt x="1835" y="1040"/>
                  </a:lnTo>
                  <a:lnTo>
                    <a:pt x="1782" y="1119"/>
                  </a:lnTo>
                  <a:lnTo>
                    <a:pt x="1722" y="1185"/>
                  </a:lnTo>
                  <a:lnTo>
                    <a:pt x="1663" y="1258"/>
                  </a:lnTo>
                  <a:lnTo>
                    <a:pt x="1597" y="1324"/>
                  </a:lnTo>
                  <a:lnTo>
                    <a:pt x="1531" y="1383"/>
                  </a:lnTo>
                  <a:lnTo>
                    <a:pt x="1465" y="1449"/>
                  </a:lnTo>
                  <a:lnTo>
                    <a:pt x="1392" y="1501"/>
                  </a:lnTo>
                  <a:lnTo>
                    <a:pt x="1320" y="1561"/>
                  </a:lnTo>
                  <a:lnTo>
                    <a:pt x="1247" y="1607"/>
                  </a:lnTo>
                  <a:lnTo>
                    <a:pt x="1168" y="1659"/>
                  </a:lnTo>
                  <a:lnTo>
                    <a:pt x="1082" y="1706"/>
                  </a:lnTo>
                  <a:lnTo>
                    <a:pt x="1003" y="1745"/>
                  </a:lnTo>
                  <a:lnTo>
                    <a:pt x="917" y="1785"/>
                  </a:lnTo>
                  <a:lnTo>
                    <a:pt x="831" y="1817"/>
                  </a:lnTo>
                  <a:lnTo>
                    <a:pt x="745" y="1850"/>
                  </a:lnTo>
                  <a:lnTo>
                    <a:pt x="653" y="1877"/>
                  </a:lnTo>
                  <a:lnTo>
                    <a:pt x="561" y="1897"/>
                  </a:lnTo>
                  <a:lnTo>
                    <a:pt x="468" y="1916"/>
                  </a:lnTo>
                  <a:lnTo>
                    <a:pt x="376" y="1929"/>
                  </a:lnTo>
                  <a:lnTo>
                    <a:pt x="277" y="194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0" name="Gerade Verbindung 9"/>
          <p:cNvCxnSpPr/>
          <p:nvPr/>
        </p:nvCxnSpPr>
        <p:spPr>
          <a:xfrm>
            <a:off x="179512" y="6143952"/>
            <a:ext cx="8784976" cy="6146"/>
          </a:xfrm>
          <a:prstGeom prst="line">
            <a:avLst/>
          </a:prstGeom>
          <a:ln w="22225">
            <a:solidFill>
              <a:srgbClr val="254A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01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9" name="Kép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5" t="29333"/>
          <a:stretch>
            <a:fillRect/>
          </a:stretch>
        </p:blipFill>
        <p:spPr>
          <a:xfrm>
            <a:off x="251520" y="908720"/>
            <a:ext cx="8712967" cy="288032"/>
          </a:xfrm>
          <a:prstGeom prst="rect">
            <a:avLst/>
          </a:prstGeom>
        </p:spPr>
      </p:pic>
      <p:sp>
        <p:nvSpPr>
          <p:cNvPr id="31" name="Google Shape;100;p14"/>
          <p:cNvSpPr txBox="1"/>
          <p:nvPr/>
        </p:nvSpPr>
        <p:spPr>
          <a:xfrm>
            <a:off x="1087566" y="1466330"/>
            <a:ext cx="696886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b="1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InnoSchool</a:t>
            </a:r>
            <a:r>
              <a:rPr lang="en-GB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 </a:t>
            </a:r>
            <a:r>
              <a:rPr lang="cs-CZ" sz="18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ekosystém</a:t>
            </a:r>
            <a:endParaRPr lang="en-US" sz="1800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67544" y="565626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sk-SK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A2AAD3"/>
              </a:clrFrom>
              <a:clrTo>
                <a:srgbClr val="A2AAD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12" b="89985" l="10000" r="94950">
                        <a14:foregroundMark x1="91485" y1="52807" x2="91485" y2="52807"/>
                        <a14:foregroundMark x1="94950" y1="50835" x2="94950" y2="50835"/>
                        <a14:foregroundMark x1="28020" y1="58270" x2="28020" y2="58270"/>
                        <a14:foregroundMark x1="27723" y1="60395" x2="27723" y2="60395"/>
                        <a14:foregroundMark x1="26931" y1="59029" x2="26931" y2="59029"/>
                        <a14:foregroundMark x1="26436" y1="58574" x2="26436" y2="58574"/>
                        <a14:foregroundMark x1="26436" y1="57663" x2="26436" y2="57663"/>
                        <a14:foregroundMark x1="26238" y1="57815" x2="26238" y2="57815"/>
                        <a14:foregroundMark x1="26139" y1="59029" x2="26139" y2="59029"/>
                        <a14:foregroundMark x1="26238" y1="61305" x2="26238" y2="61305"/>
                        <a14:foregroundMark x1="25248" y1="58877" x2="25248" y2="58877"/>
                        <a14:foregroundMark x1="25248" y1="56601" x2="25248" y2="56601"/>
                        <a14:foregroundMark x1="24455" y1="54780" x2="24455" y2="54780"/>
                        <a14:foregroundMark x1="24950" y1="54476" x2="24950" y2="54476"/>
                        <a14:foregroundMark x1="25248" y1="55842" x2="25248" y2="55842"/>
                        <a14:foregroundMark x1="24356" y1="52807" x2="24356" y2="52807"/>
                        <a14:foregroundMark x1="22376" y1="52959" x2="22376" y2="52959"/>
                        <a14:foregroundMark x1="20198" y1="53111" x2="20198" y2="53111"/>
                        <a14:foregroundMark x1="21485" y1="52200" x2="21485" y2="52200"/>
                        <a14:foregroundMark x1="21089" y1="53566" x2="21089" y2="53566"/>
                        <a14:foregroundMark x1="19703" y1="53718" x2="19703" y2="53718"/>
                        <a14:foregroundMark x1="19208" y1="53718" x2="19208" y2="53718"/>
                        <a14:foregroundMark x1="18812" y1="53263" x2="18812" y2="53263"/>
                        <a14:foregroundMark x1="19901" y1="51897" x2="19901" y2="51897"/>
                        <a14:foregroundMark x1="19901" y1="52352" x2="19901" y2="52352"/>
                        <a14:foregroundMark x1="47624" y1="79818" x2="47624" y2="79818"/>
                        <a14:foregroundMark x1="49010" y1="79970" x2="49010" y2="79970"/>
                        <a14:foregroundMark x1="49604" y1="80121" x2="49604" y2="80121"/>
                        <a14:foregroundMark x1="50495" y1="80121" x2="50495" y2="80121"/>
                        <a14:foregroundMark x1="52475" y1="80121" x2="52475" y2="80121"/>
                        <a14:foregroundMark x1="52475" y1="80273" x2="52475" y2="80273"/>
                        <a14:foregroundMark x1="52475" y1="81335" x2="52475" y2="81335"/>
                        <a14:foregroundMark x1="51782" y1="81335" x2="51782" y2="81335"/>
                        <a14:foregroundMark x1="51683" y1="81487" x2="51683" y2="81487"/>
                        <a14:foregroundMark x1="50990" y1="82246" x2="50990" y2="82246"/>
                        <a14:foregroundMark x1="50297" y1="82246" x2="50297" y2="82246"/>
                        <a14:foregroundMark x1="49406" y1="82549" x2="49406" y2="82549"/>
                        <a14:foregroundMark x1="48911" y1="82398" x2="48911" y2="82398"/>
                        <a14:foregroundMark x1="48416" y1="81487" x2="48416" y2="81487"/>
                        <a14:foregroundMark x1="48614" y1="83763" x2="48614" y2="83763"/>
                        <a14:backgroundMark x1="24257" y1="35660" x2="24257" y2="35660"/>
                        <a14:backgroundMark x1="26337" y1="35053" x2="26337" y2="35053"/>
                        <a14:backgroundMark x1="25941" y1="39454" x2="25941" y2="39454"/>
                        <a14:backgroundMark x1="24257" y1="35357" x2="24356" y2="41578"/>
                        <a14:backgroundMark x1="18812" y1="34294" x2="19901" y2="52807"/>
                        <a14:backgroundMark x1="20297" y1="48710" x2="30792" y2="32018"/>
                        <a14:backgroundMark x1="28614" y1="38392" x2="31386" y2="42792"/>
                        <a14:backgroundMark x1="31386" y1="42792" x2="28119" y2="46889"/>
                        <a14:backgroundMark x1="32475" y1="42033" x2="32475" y2="42033"/>
                        <a14:backgroundMark x1="33663" y1="42337" x2="33663" y2="42337"/>
                        <a14:backgroundMark x1="28812" y1="50228" x2="28812" y2="50228"/>
                        <a14:backgroundMark x1="95941" y1="54021" x2="95941" y2="54021"/>
                        <a14:backgroundMark x1="95446" y1="48103" x2="95446" y2="48103"/>
                        <a14:backgroundMark x1="96337" y1="52504" x2="96337" y2="52504"/>
                        <a14:backgroundMark x1="96139" y1="52656" x2="96139" y2="52656"/>
                        <a14:backgroundMark x1="96535" y1="51290" x2="96535" y2="51290"/>
                        <a14:backgroundMark x1="96238" y1="50531" x2="96238" y2="50531"/>
                        <a14:backgroundMark x1="95446" y1="56146" x2="95446" y2="56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267" y="548680"/>
            <a:ext cx="8768455" cy="57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511" y="3584902"/>
            <a:ext cx="274320" cy="274320"/>
          </a:xfrm>
          <a:prstGeom prst="rect">
            <a:avLst/>
          </a:prstGeom>
          <a:noFill/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020" y="3159422"/>
            <a:ext cx="274320" cy="274320"/>
          </a:xfrm>
          <a:prstGeom prst="rect">
            <a:avLst/>
          </a:prstGeom>
          <a:noFill/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671" y="4742750"/>
            <a:ext cx="274320" cy="274320"/>
          </a:xfrm>
          <a:prstGeom prst="rect">
            <a:avLst/>
          </a:prstGeom>
          <a:noFill/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884" y="4394554"/>
            <a:ext cx="274320" cy="274320"/>
          </a:xfrm>
          <a:prstGeom prst="rect">
            <a:avLst/>
          </a:prstGeom>
          <a:noFill/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796" y="4258209"/>
            <a:ext cx="274320" cy="274320"/>
          </a:xfrm>
          <a:prstGeom prst="rect">
            <a:avLst/>
          </a:prstGeom>
          <a:noFill/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03" y="3142942"/>
            <a:ext cx="274320" cy="274320"/>
          </a:xfrm>
          <a:prstGeom prst="rect">
            <a:avLst/>
          </a:prstGeom>
          <a:noFill/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404" y="2976877"/>
            <a:ext cx="274320" cy="274320"/>
          </a:xfrm>
          <a:prstGeom prst="rect">
            <a:avLst/>
          </a:prstGeom>
          <a:noFill/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098" y="3082048"/>
            <a:ext cx="274320" cy="274320"/>
          </a:xfrm>
          <a:prstGeom prst="rect">
            <a:avLst/>
          </a:prstGeom>
          <a:noFill/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316" y="2250942"/>
            <a:ext cx="274320" cy="274320"/>
          </a:xfrm>
          <a:prstGeom prst="rect">
            <a:avLst/>
          </a:prstGeom>
          <a:noFill/>
        </p:spPr>
      </p:pic>
      <p:sp>
        <p:nvSpPr>
          <p:cNvPr id="43" name="Rectangle 8">
            <a:extLst>
              <a:ext uri="{FF2B5EF4-FFF2-40B4-BE49-F238E27FC236}">
                <a16:creationId xmlns="" xmlns:a16="http://schemas.microsoft.com/office/drawing/2014/main" id="{28B8F833-8DA3-4D8D-ACEC-24F03BAC90C8}"/>
              </a:ext>
            </a:extLst>
          </p:cNvPr>
          <p:cNvSpPr/>
          <p:nvPr/>
        </p:nvSpPr>
        <p:spPr>
          <a:xfrm>
            <a:off x="611560" y="459738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pic>
        <p:nvPicPr>
          <p:cNvPr id="44" name="Obrázek 43" descr="C:\Users\petra\AppData\Local\Microsoft\Windows\INetCache\Content.Outlook\N9SFK3NJ\standard logo -image-InnoSchool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7236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29"/>
          <p:cNvSpPr txBox="1"/>
          <p:nvPr/>
        </p:nvSpPr>
        <p:spPr>
          <a:xfrm>
            <a:off x="107504" y="6165304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79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1"/>
          <p:cNvGrpSpPr>
            <a:grpSpLocks/>
          </p:cNvGrpSpPr>
          <p:nvPr/>
        </p:nvGrpSpPr>
        <p:grpSpPr bwMode="auto">
          <a:xfrm>
            <a:off x="5652120" y="3140968"/>
            <a:ext cx="3312368" cy="3024336"/>
            <a:chOff x="3800" y="6967"/>
            <a:chExt cx="8640" cy="8179"/>
          </a:xfrm>
        </p:grpSpPr>
        <p:sp>
          <p:nvSpPr>
            <p:cNvPr id="5122" name="Freeform 2"/>
            <p:cNvSpPr>
              <a:spLocks/>
            </p:cNvSpPr>
            <p:nvPr/>
          </p:nvSpPr>
          <p:spPr bwMode="auto">
            <a:xfrm>
              <a:off x="4869" y="10365"/>
              <a:ext cx="641" cy="421"/>
            </a:xfrm>
            <a:custGeom>
              <a:avLst/>
              <a:gdLst/>
              <a:ahLst/>
              <a:cxnLst>
                <a:cxn ang="0">
                  <a:pos x="324" y="421"/>
                </a:cxn>
                <a:cxn ang="0">
                  <a:pos x="390" y="415"/>
                </a:cxn>
                <a:cxn ang="0">
                  <a:pos x="449" y="395"/>
                </a:cxn>
                <a:cxn ang="0">
                  <a:pos x="502" y="369"/>
                </a:cxn>
                <a:cxn ang="0">
                  <a:pos x="548" y="329"/>
                </a:cxn>
                <a:cxn ang="0">
                  <a:pos x="588" y="276"/>
                </a:cxn>
                <a:cxn ang="0">
                  <a:pos x="621" y="224"/>
                </a:cxn>
                <a:cxn ang="0">
                  <a:pos x="634" y="164"/>
                </a:cxn>
                <a:cxn ang="0">
                  <a:pos x="641" y="99"/>
                </a:cxn>
                <a:cxn ang="0">
                  <a:pos x="641" y="46"/>
                </a:cxn>
                <a:cxn ang="0">
                  <a:pos x="627" y="0"/>
                </a:cxn>
                <a:cxn ang="0">
                  <a:pos x="608" y="39"/>
                </a:cxn>
                <a:cxn ang="0">
                  <a:pos x="581" y="85"/>
                </a:cxn>
                <a:cxn ang="0">
                  <a:pos x="548" y="118"/>
                </a:cxn>
                <a:cxn ang="0">
                  <a:pos x="509" y="151"/>
                </a:cxn>
                <a:cxn ang="0">
                  <a:pos x="469" y="178"/>
                </a:cxn>
                <a:cxn ang="0">
                  <a:pos x="423" y="197"/>
                </a:cxn>
                <a:cxn ang="0">
                  <a:pos x="377" y="211"/>
                </a:cxn>
                <a:cxn ang="0">
                  <a:pos x="324" y="211"/>
                </a:cxn>
                <a:cxn ang="0">
                  <a:pos x="271" y="211"/>
                </a:cxn>
                <a:cxn ang="0">
                  <a:pos x="225" y="197"/>
                </a:cxn>
                <a:cxn ang="0">
                  <a:pos x="178" y="178"/>
                </a:cxn>
                <a:cxn ang="0">
                  <a:pos x="139" y="151"/>
                </a:cxn>
                <a:cxn ang="0">
                  <a:pos x="99" y="118"/>
                </a:cxn>
                <a:cxn ang="0">
                  <a:pos x="66" y="85"/>
                </a:cxn>
                <a:cxn ang="0">
                  <a:pos x="40" y="39"/>
                </a:cxn>
                <a:cxn ang="0">
                  <a:pos x="20" y="0"/>
                </a:cxn>
                <a:cxn ang="0">
                  <a:pos x="7" y="46"/>
                </a:cxn>
                <a:cxn ang="0">
                  <a:pos x="0" y="105"/>
                </a:cxn>
                <a:cxn ang="0">
                  <a:pos x="7" y="164"/>
                </a:cxn>
                <a:cxn ang="0">
                  <a:pos x="27" y="224"/>
                </a:cxn>
                <a:cxn ang="0">
                  <a:pos x="60" y="283"/>
                </a:cxn>
                <a:cxn ang="0">
                  <a:pos x="99" y="329"/>
                </a:cxn>
                <a:cxn ang="0">
                  <a:pos x="145" y="369"/>
                </a:cxn>
                <a:cxn ang="0">
                  <a:pos x="198" y="395"/>
                </a:cxn>
                <a:cxn ang="0">
                  <a:pos x="258" y="415"/>
                </a:cxn>
                <a:cxn ang="0">
                  <a:pos x="324" y="421"/>
                </a:cxn>
              </a:cxnLst>
              <a:rect l="0" t="0" r="r" b="b"/>
              <a:pathLst>
                <a:path w="641" h="421">
                  <a:moveTo>
                    <a:pt x="324" y="421"/>
                  </a:moveTo>
                  <a:lnTo>
                    <a:pt x="390" y="415"/>
                  </a:lnTo>
                  <a:lnTo>
                    <a:pt x="449" y="395"/>
                  </a:lnTo>
                  <a:lnTo>
                    <a:pt x="502" y="369"/>
                  </a:lnTo>
                  <a:lnTo>
                    <a:pt x="548" y="329"/>
                  </a:lnTo>
                  <a:lnTo>
                    <a:pt x="588" y="276"/>
                  </a:lnTo>
                  <a:lnTo>
                    <a:pt x="621" y="224"/>
                  </a:lnTo>
                  <a:lnTo>
                    <a:pt x="634" y="164"/>
                  </a:lnTo>
                  <a:lnTo>
                    <a:pt x="641" y="99"/>
                  </a:lnTo>
                  <a:lnTo>
                    <a:pt x="641" y="46"/>
                  </a:lnTo>
                  <a:lnTo>
                    <a:pt x="627" y="0"/>
                  </a:lnTo>
                  <a:lnTo>
                    <a:pt x="608" y="39"/>
                  </a:lnTo>
                  <a:lnTo>
                    <a:pt x="581" y="85"/>
                  </a:lnTo>
                  <a:lnTo>
                    <a:pt x="548" y="118"/>
                  </a:lnTo>
                  <a:lnTo>
                    <a:pt x="509" y="151"/>
                  </a:lnTo>
                  <a:lnTo>
                    <a:pt x="469" y="178"/>
                  </a:lnTo>
                  <a:lnTo>
                    <a:pt x="423" y="197"/>
                  </a:lnTo>
                  <a:lnTo>
                    <a:pt x="377" y="211"/>
                  </a:lnTo>
                  <a:lnTo>
                    <a:pt x="324" y="211"/>
                  </a:lnTo>
                  <a:lnTo>
                    <a:pt x="271" y="211"/>
                  </a:lnTo>
                  <a:lnTo>
                    <a:pt x="225" y="197"/>
                  </a:lnTo>
                  <a:lnTo>
                    <a:pt x="178" y="178"/>
                  </a:lnTo>
                  <a:lnTo>
                    <a:pt x="139" y="151"/>
                  </a:lnTo>
                  <a:lnTo>
                    <a:pt x="99" y="118"/>
                  </a:lnTo>
                  <a:lnTo>
                    <a:pt x="66" y="85"/>
                  </a:lnTo>
                  <a:lnTo>
                    <a:pt x="40" y="39"/>
                  </a:lnTo>
                  <a:lnTo>
                    <a:pt x="20" y="0"/>
                  </a:lnTo>
                  <a:lnTo>
                    <a:pt x="7" y="46"/>
                  </a:lnTo>
                  <a:lnTo>
                    <a:pt x="0" y="105"/>
                  </a:lnTo>
                  <a:lnTo>
                    <a:pt x="7" y="164"/>
                  </a:lnTo>
                  <a:lnTo>
                    <a:pt x="27" y="224"/>
                  </a:lnTo>
                  <a:lnTo>
                    <a:pt x="60" y="283"/>
                  </a:lnTo>
                  <a:lnTo>
                    <a:pt x="99" y="329"/>
                  </a:lnTo>
                  <a:lnTo>
                    <a:pt x="145" y="369"/>
                  </a:lnTo>
                  <a:lnTo>
                    <a:pt x="198" y="395"/>
                  </a:lnTo>
                  <a:lnTo>
                    <a:pt x="258" y="415"/>
                  </a:lnTo>
                  <a:lnTo>
                    <a:pt x="324" y="42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3" name="Freeform 3"/>
            <p:cNvSpPr>
              <a:spLocks/>
            </p:cNvSpPr>
            <p:nvPr/>
          </p:nvSpPr>
          <p:spPr bwMode="auto">
            <a:xfrm>
              <a:off x="3800" y="8863"/>
              <a:ext cx="2785" cy="1502"/>
            </a:xfrm>
            <a:custGeom>
              <a:avLst/>
              <a:gdLst/>
              <a:ahLst/>
              <a:cxnLst>
                <a:cxn ang="0">
                  <a:pos x="1525" y="218"/>
                </a:cxn>
                <a:cxn ang="0">
                  <a:pos x="1789" y="270"/>
                </a:cxn>
                <a:cxn ang="0">
                  <a:pos x="2026" y="363"/>
                </a:cxn>
                <a:cxn ang="0">
                  <a:pos x="2244" y="501"/>
                </a:cxn>
                <a:cxn ang="0">
                  <a:pos x="2429" y="679"/>
                </a:cxn>
                <a:cxn ang="0">
                  <a:pos x="2581" y="883"/>
                </a:cxn>
                <a:cxn ang="0">
                  <a:pos x="2700" y="1113"/>
                </a:cxn>
                <a:cxn ang="0">
                  <a:pos x="2766" y="1370"/>
                </a:cxn>
                <a:cxn ang="0">
                  <a:pos x="2785" y="1449"/>
                </a:cxn>
                <a:cxn ang="0">
                  <a:pos x="2785" y="1324"/>
                </a:cxn>
                <a:cxn ang="0">
                  <a:pos x="2772" y="1179"/>
                </a:cxn>
                <a:cxn ang="0">
                  <a:pos x="2746" y="1047"/>
                </a:cxn>
                <a:cxn ang="0">
                  <a:pos x="2700" y="916"/>
                </a:cxn>
                <a:cxn ang="0">
                  <a:pos x="2620" y="731"/>
                </a:cxn>
                <a:cxn ang="0">
                  <a:pos x="2469" y="507"/>
                </a:cxn>
                <a:cxn ang="0">
                  <a:pos x="2277" y="317"/>
                </a:cxn>
                <a:cxn ang="0">
                  <a:pos x="2053" y="172"/>
                </a:cxn>
                <a:cxn ang="0">
                  <a:pos x="1868" y="86"/>
                </a:cxn>
                <a:cxn ang="0">
                  <a:pos x="1736" y="47"/>
                </a:cxn>
                <a:cxn ang="0">
                  <a:pos x="1604" y="20"/>
                </a:cxn>
                <a:cxn ang="0">
                  <a:pos x="1459" y="7"/>
                </a:cxn>
                <a:cxn ang="0">
                  <a:pos x="1320" y="7"/>
                </a:cxn>
                <a:cxn ang="0">
                  <a:pos x="1175" y="20"/>
                </a:cxn>
                <a:cxn ang="0">
                  <a:pos x="1043" y="47"/>
                </a:cxn>
                <a:cxn ang="0">
                  <a:pos x="911" y="86"/>
                </a:cxn>
                <a:cxn ang="0">
                  <a:pos x="726" y="172"/>
                </a:cxn>
                <a:cxn ang="0">
                  <a:pos x="502" y="323"/>
                </a:cxn>
                <a:cxn ang="0">
                  <a:pos x="317" y="514"/>
                </a:cxn>
                <a:cxn ang="0">
                  <a:pos x="165" y="731"/>
                </a:cxn>
                <a:cxn ang="0">
                  <a:pos x="79" y="922"/>
                </a:cxn>
                <a:cxn ang="0">
                  <a:pos x="40" y="1047"/>
                </a:cxn>
                <a:cxn ang="0">
                  <a:pos x="13" y="1186"/>
                </a:cxn>
                <a:cxn ang="0">
                  <a:pos x="0" y="1324"/>
                </a:cxn>
                <a:cxn ang="0">
                  <a:pos x="0" y="1449"/>
                </a:cxn>
                <a:cxn ang="0">
                  <a:pos x="20" y="1364"/>
                </a:cxn>
                <a:cxn ang="0">
                  <a:pos x="86" y="1113"/>
                </a:cxn>
                <a:cxn ang="0">
                  <a:pos x="198" y="883"/>
                </a:cxn>
                <a:cxn ang="0">
                  <a:pos x="350" y="679"/>
                </a:cxn>
                <a:cxn ang="0">
                  <a:pos x="541" y="501"/>
                </a:cxn>
                <a:cxn ang="0">
                  <a:pos x="752" y="363"/>
                </a:cxn>
                <a:cxn ang="0">
                  <a:pos x="997" y="270"/>
                </a:cxn>
                <a:cxn ang="0">
                  <a:pos x="1254" y="218"/>
                </a:cxn>
              </a:cxnLst>
              <a:rect l="0" t="0" r="r" b="b"/>
              <a:pathLst>
                <a:path w="2785" h="1502">
                  <a:moveTo>
                    <a:pt x="1393" y="211"/>
                  </a:moveTo>
                  <a:lnTo>
                    <a:pt x="1525" y="218"/>
                  </a:lnTo>
                  <a:lnTo>
                    <a:pt x="1657" y="238"/>
                  </a:lnTo>
                  <a:lnTo>
                    <a:pt x="1789" y="270"/>
                  </a:lnTo>
                  <a:lnTo>
                    <a:pt x="1908" y="310"/>
                  </a:lnTo>
                  <a:lnTo>
                    <a:pt x="2026" y="363"/>
                  </a:lnTo>
                  <a:lnTo>
                    <a:pt x="2139" y="428"/>
                  </a:lnTo>
                  <a:lnTo>
                    <a:pt x="2244" y="501"/>
                  </a:lnTo>
                  <a:lnTo>
                    <a:pt x="2343" y="587"/>
                  </a:lnTo>
                  <a:lnTo>
                    <a:pt x="2429" y="679"/>
                  </a:lnTo>
                  <a:lnTo>
                    <a:pt x="2515" y="777"/>
                  </a:lnTo>
                  <a:lnTo>
                    <a:pt x="2581" y="883"/>
                  </a:lnTo>
                  <a:lnTo>
                    <a:pt x="2647" y="995"/>
                  </a:lnTo>
                  <a:lnTo>
                    <a:pt x="2700" y="1113"/>
                  </a:lnTo>
                  <a:lnTo>
                    <a:pt x="2739" y="1238"/>
                  </a:lnTo>
                  <a:lnTo>
                    <a:pt x="2766" y="1370"/>
                  </a:lnTo>
                  <a:lnTo>
                    <a:pt x="2785" y="1502"/>
                  </a:lnTo>
                  <a:lnTo>
                    <a:pt x="2785" y="1449"/>
                  </a:lnTo>
                  <a:lnTo>
                    <a:pt x="2785" y="1390"/>
                  </a:lnTo>
                  <a:lnTo>
                    <a:pt x="2785" y="1324"/>
                  </a:lnTo>
                  <a:lnTo>
                    <a:pt x="2779" y="1252"/>
                  </a:lnTo>
                  <a:lnTo>
                    <a:pt x="2772" y="1179"/>
                  </a:lnTo>
                  <a:lnTo>
                    <a:pt x="2759" y="1113"/>
                  </a:lnTo>
                  <a:lnTo>
                    <a:pt x="2746" y="1047"/>
                  </a:lnTo>
                  <a:lnTo>
                    <a:pt x="2726" y="982"/>
                  </a:lnTo>
                  <a:lnTo>
                    <a:pt x="2700" y="916"/>
                  </a:lnTo>
                  <a:lnTo>
                    <a:pt x="2680" y="850"/>
                  </a:lnTo>
                  <a:lnTo>
                    <a:pt x="2620" y="731"/>
                  </a:lnTo>
                  <a:lnTo>
                    <a:pt x="2548" y="613"/>
                  </a:lnTo>
                  <a:lnTo>
                    <a:pt x="2469" y="507"/>
                  </a:lnTo>
                  <a:lnTo>
                    <a:pt x="2376" y="409"/>
                  </a:lnTo>
                  <a:lnTo>
                    <a:pt x="2277" y="317"/>
                  </a:lnTo>
                  <a:lnTo>
                    <a:pt x="2172" y="238"/>
                  </a:lnTo>
                  <a:lnTo>
                    <a:pt x="2053" y="172"/>
                  </a:lnTo>
                  <a:lnTo>
                    <a:pt x="1934" y="112"/>
                  </a:lnTo>
                  <a:lnTo>
                    <a:pt x="1868" y="86"/>
                  </a:lnTo>
                  <a:lnTo>
                    <a:pt x="1802" y="66"/>
                  </a:lnTo>
                  <a:lnTo>
                    <a:pt x="1736" y="47"/>
                  </a:lnTo>
                  <a:lnTo>
                    <a:pt x="1670" y="33"/>
                  </a:lnTo>
                  <a:lnTo>
                    <a:pt x="1604" y="20"/>
                  </a:lnTo>
                  <a:lnTo>
                    <a:pt x="1531" y="7"/>
                  </a:lnTo>
                  <a:lnTo>
                    <a:pt x="1459" y="7"/>
                  </a:lnTo>
                  <a:lnTo>
                    <a:pt x="1393" y="0"/>
                  </a:lnTo>
                  <a:lnTo>
                    <a:pt x="1320" y="7"/>
                  </a:lnTo>
                  <a:lnTo>
                    <a:pt x="1247" y="14"/>
                  </a:lnTo>
                  <a:lnTo>
                    <a:pt x="1175" y="20"/>
                  </a:lnTo>
                  <a:lnTo>
                    <a:pt x="1109" y="33"/>
                  </a:lnTo>
                  <a:lnTo>
                    <a:pt x="1043" y="47"/>
                  </a:lnTo>
                  <a:lnTo>
                    <a:pt x="977" y="66"/>
                  </a:lnTo>
                  <a:lnTo>
                    <a:pt x="911" y="86"/>
                  </a:lnTo>
                  <a:lnTo>
                    <a:pt x="845" y="112"/>
                  </a:lnTo>
                  <a:lnTo>
                    <a:pt x="726" y="172"/>
                  </a:lnTo>
                  <a:lnTo>
                    <a:pt x="607" y="244"/>
                  </a:lnTo>
                  <a:lnTo>
                    <a:pt x="502" y="323"/>
                  </a:lnTo>
                  <a:lnTo>
                    <a:pt x="403" y="415"/>
                  </a:lnTo>
                  <a:lnTo>
                    <a:pt x="317" y="514"/>
                  </a:lnTo>
                  <a:lnTo>
                    <a:pt x="231" y="619"/>
                  </a:lnTo>
                  <a:lnTo>
                    <a:pt x="165" y="731"/>
                  </a:lnTo>
                  <a:lnTo>
                    <a:pt x="106" y="857"/>
                  </a:lnTo>
                  <a:lnTo>
                    <a:pt x="79" y="922"/>
                  </a:lnTo>
                  <a:lnTo>
                    <a:pt x="59" y="982"/>
                  </a:lnTo>
                  <a:lnTo>
                    <a:pt x="40" y="1047"/>
                  </a:lnTo>
                  <a:lnTo>
                    <a:pt x="26" y="1120"/>
                  </a:lnTo>
                  <a:lnTo>
                    <a:pt x="13" y="1186"/>
                  </a:lnTo>
                  <a:lnTo>
                    <a:pt x="7" y="1258"/>
                  </a:lnTo>
                  <a:lnTo>
                    <a:pt x="0" y="1324"/>
                  </a:lnTo>
                  <a:lnTo>
                    <a:pt x="0" y="1396"/>
                  </a:lnTo>
                  <a:lnTo>
                    <a:pt x="0" y="1449"/>
                  </a:lnTo>
                  <a:lnTo>
                    <a:pt x="0" y="1495"/>
                  </a:lnTo>
                  <a:lnTo>
                    <a:pt x="20" y="1364"/>
                  </a:lnTo>
                  <a:lnTo>
                    <a:pt x="46" y="1238"/>
                  </a:lnTo>
                  <a:lnTo>
                    <a:pt x="86" y="1113"/>
                  </a:lnTo>
                  <a:lnTo>
                    <a:pt x="139" y="995"/>
                  </a:lnTo>
                  <a:lnTo>
                    <a:pt x="198" y="883"/>
                  </a:lnTo>
                  <a:lnTo>
                    <a:pt x="271" y="777"/>
                  </a:lnTo>
                  <a:lnTo>
                    <a:pt x="350" y="679"/>
                  </a:lnTo>
                  <a:lnTo>
                    <a:pt x="442" y="587"/>
                  </a:lnTo>
                  <a:lnTo>
                    <a:pt x="541" y="501"/>
                  </a:lnTo>
                  <a:lnTo>
                    <a:pt x="640" y="428"/>
                  </a:lnTo>
                  <a:lnTo>
                    <a:pt x="752" y="363"/>
                  </a:lnTo>
                  <a:lnTo>
                    <a:pt x="871" y="310"/>
                  </a:lnTo>
                  <a:lnTo>
                    <a:pt x="997" y="270"/>
                  </a:lnTo>
                  <a:lnTo>
                    <a:pt x="1122" y="238"/>
                  </a:lnTo>
                  <a:lnTo>
                    <a:pt x="1254" y="218"/>
                  </a:lnTo>
                  <a:lnTo>
                    <a:pt x="1393" y="21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auto">
            <a:xfrm>
              <a:off x="4651" y="9720"/>
              <a:ext cx="1076" cy="645"/>
            </a:xfrm>
            <a:custGeom>
              <a:avLst/>
              <a:gdLst/>
              <a:ahLst/>
              <a:cxnLst>
                <a:cxn ang="0">
                  <a:pos x="482" y="6"/>
                </a:cxn>
                <a:cxn ang="0">
                  <a:pos x="383" y="26"/>
                </a:cxn>
                <a:cxn ang="0">
                  <a:pos x="284" y="65"/>
                </a:cxn>
                <a:cxn ang="0">
                  <a:pos x="198" y="125"/>
                </a:cxn>
                <a:cxn ang="0">
                  <a:pos x="126" y="197"/>
                </a:cxn>
                <a:cxn ang="0">
                  <a:pos x="66" y="283"/>
                </a:cxn>
                <a:cxn ang="0">
                  <a:pos x="27" y="381"/>
                </a:cxn>
                <a:cxn ang="0">
                  <a:pos x="7" y="487"/>
                </a:cxn>
                <a:cxn ang="0">
                  <a:pos x="7" y="592"/>
                </a:cxn>
                <a:cxn ang="0">
                  <a:pos x="27" y="599"/>
                </a:cxn>
                <a:cxn ang="0">
                  <a:pos x="60" y="513"/>
                </a:cxn>
                <a:cxn ang="0">
                  <a:pos x="106" y="434"/>
                </a:cxn>
                <a:cxn ang="0">
                  <a:pos x="165" y="362"/>
                </a:cxn>
                <a:cxn ang="0">
                  <a:pos x="231" y="309"/>
                </a:cxn>
                <a:cxn ang="0">
                  <a:pos x="311" y="263"/>
                </a:cxn>
                <a:cxn ang="0">
                  <a:pos x="396" y="230"/>
                </a:cxn>
                <a:cxn ang="0">
                  <a:pos x="489" y="210"/>
                </a:cxn>
                <a:cxn ang="0">
                  <a:pos x="588" y="210"/>
                </a:cxn>
                <a:cxn ang="0">
                  <a:pos x="680" y="230"/>
                </a:cxn>
                <a:cxn ang="0">
                  <a:pos x="766" y="263"/>
                </a:cxn>
                <a:cxn ang="0">
                  <a:pos x="845" y="309"/>
                </a:cxn>
                <a:cxn ang="0">
                  <a:pos x="918" y="362"/>
                </a:cxn>
                <a:cxn ang="0">
                  <a:pos x="977" y="434"/>
                </a:cxn>
                <a:cxn ang="0">
                  <a:pos x="1024" y="513"/>
                </a:cxn>
                <a:cxn ang="0">
                  <a:pos x="1057" y="599"/>
                </a:cxn>
                <a:cxn ang="0">
                  <a:pos x="1076" y="592"/>
                </a:cxn>
                <a:cxn ang="0">
                  <a:pos x="1076" y="480"/>
                </a:cxn>
                <a:cxn ang="0">
                  <a:pos x="1057" y="375"/>
                </a:cxn>
                <a:cxn ang="0">
                  <a:pos x="1010" y="283"/>
                </a:cxn>
                <a:cxn ang="0">
                  <a:pos x="958" y="197"/>
                </a:cxn>
                <a:cxn ang="0">
                  <a:pos x="885" y="125"/>
                </a:cxn>
                <a:cxn ang="0">
                  <a:pos x="799" y="65"/>
                </a:cxn>
                <a:cxn ang="0">
                  <a:pos x="700" y="26"/>
                </a:cxn>
                <a:cxn ang="0">
                  <a:pos x="595" y="6"/>
                </a:cxn>
              </a:cxnLst>
              <a:rect l="0" t="0" r="r" b="b"/>
              <a:pathLst>
                <a:path w="1076" h="645">
                  <a:moveTo>
                    <a:pt x="542" y="0"/>
                  </a:moveTo>
                  <a:lnTo>
                    <a:pt x="482" y="6"/>
                  </a:lnTo>
                  <a:lnTo>
                    <a:pt x="429" y="13"/>
                  </a:lnTo>
                  <a:lnTo>
                    <a:pt x="383" y="26"/>
                  </a:lnTo>
                  <a:lnTo>
                    <a:pt x="330" y="46"/>
                  </a:lnTo>
                  <a:lnTo>
                    <a:pt x="284" y="65"/>
                  </a:lnTo>
                  <a:lnTo>
                    <a:pt x="238" y="92"/>
                  </a:lnTo>
                  <a:lnTo>
                    <a:pt x="198" y="125"/>
                  </a:lnTo>
                  <a:lnTo>
                    <a:pt x="159" y="158"/>
                  </a:lnTo>
                  <a:lnTo>
                    <a:pt x="126" y="197"/>
                  </a:lnTo>
                  <a:lnTo>
                    <a:pt x="93" y="237"/>
                  </a:lnTo>
                  <a:lnTo>
                    <a:pt x="66" y="283"/>
                  </a:lnTo>
                  <a:lnTo>
                    <a:pt x="47" y="329"/>
                  </a:lnTo>
                  <a:lnTo>
                    <a:pt x="27" y="381"/>
                  </a:lnTo>
                  <a:lnTo>
                    <a:pt x="14" y="434"/>
                  </a:lnTo>
                  <a:lnTo>
                    <a:pt x="7" y="487"/>
                  </a:lnTo>
                  <a:lnTo>
                    <a:pt x="0" y="539"/>
                  </a:lnTo>
                  <a:lnTo>
                    <a:pt x="7" y="592"/>
                  </a:lnTo>
                  <a:lnTo>
                    <a:pt x="14" y="638"/>
                  </a:lnTo>
                  <a:lnTo>
                    <a:pt x="27" y="599"/>
                  </a:lnTo>
                  <a:lnTo>
                    <a:pt x="40" y="553"/>
                  </a:lnTo>
                  <a:lnTo>
                    <a:pt x="60" y="513"/>
                  </a:lnTo>
                  <a:lnTo>
                    <a:pt x="80" y="467"/>
                  </a:lnTo>
                  <a:lnTo>
                    <a:pt x="106" y="434"/>
                  </a:lnTo>
                  <a:lnTo>
                    <a:pt x="132" y="395"/>
                  </a:lnTo>
                  <a:lnTo>
                    <a:pt x="165" y="362"/>
                  </a:lnTo>
                  <a:lnTo>
                    <a:pt x="198" y="335"/>
                  </a:lnTo>
                  <a:lnTo>
                    <a:pt x="231" y="309"/>
                  </a:lnTo>
                  <a:lnTo>
                    <a:pt x="271" y="283"/>
                  </a:lnTo>
                  <a:lnTo>
                    <a:pt x="311" y="263"/>
                  </a:lnTo>
                  <a:lnTo>
                    <a:pt x="357" y="243"/>
                  </a:lnTo>
                  <a:lnTo>
                    <a:pt x="396" y="230"/>
                  </a:lnTo>
                  <a:lnTo>
                    <a:pt x="443" y="217"/>
                  </a:lnTo>
                  <a:lnTo>
                    <a:pt x="489" y="210"/>
                  </a:lnTo>
                  <a:lnTo>
                    <a:pt x="542" y="210"/>
                  </a:lnTo>
                  <a:lnTo>
                    <a:pt x="588" y="210"/>
                  </a:lnTo>
                  <a:lnTo>
                    <a:pt x="634" y="217"/>
                  </a:lnTo>
                  <a:lnTo>
                    <a:pt x="680" y="230"/>
                  </a:lnTo>
                  <a:lnTo>
                    <a:pt x="727" y="243"/>
                  </a:lnTo>
                  <a:lnTo>
                    <a:pt x="766" y="263"/>
                  </a:lnTo>
                  <a:lnTo>
                    <a:pt x="812" y="283"/>
                  </a:lnTo>
                  <a:lnTo>
                    <a:pt x="845" y="309"/>
                  </a:lnTo>
                  <a:lnTo>
                    <a:pt x="885" y="335"/>
                  </a:lnTo>
                  <a:lnTo>
                    <a:pt x="918" y="362"/>
                  </a:lnTo>
                  <a:lnTo>
                    <a:pt x="951" y="395"/>
                  </a:lnTo>
                  <a:lnTo>
                    <a:pt x="977" y="434"/>
                  </a:lnTo>
                  <a:lnTo>
                    <a:pt x="1004" y="474"/>
                  </a:lnTo>
                  <a:lnTo>
                    <a:pt x="1024" y="513"/>
                  </a:lnTo>
                  <a:lnTo>
                    <a:pt x="1043" y="553"/>
                  </a:lnTo>
                  <a:lnTo>
                    <a:pt x="1057" y="599"/>
                  </a:lnTo>
                  <a:lnTo>
                    <a:pt x="1070" y="645"/>
                  </a:lnTo>
                  <a:lnTo>
                    <a:pt x="1076" y="592"/>
                  </a:lnTo>
                  <a:lnTo>
                    <a:pt x="1076" y="539"/>
                  </a:lnTo>
                  <a:lnTo>
                    <a:pt x="1076" y="480"/>
                  </a:lnTo>
                  <a:lnTo>
                    <a:pt x="1070" y="428"/>
                  </a:lnTo>
                  <a:lnTo>
                    <a:pt x="1057" y="375"/>
                  </a:lnTo>
                  <a:lnTo>
                    <a:pt x="1037" y="329"/>
                  </a:lnTo>
                  <a:lnTo>
                    <a:pt x="1010" y="283"/>
                  </a:lnTo>
                  <a:lnTo>
                    <a:pt x="984" y="237"/>
                  </a:lnTo>
                  <a:lnTo>
                    <a:pt x="958" y="197"/>
                  </a:lnTo>
                  <a:lnTo>
                    <a:pt x="918" y="158"/>
                  </a:lnTo>
                  <a:lnTo>
                    <a:pt x="885" y="125"/>
                  </a:lnTo>
                  <a:lnTo>
                    <a:pt x="839" y="92"/>
                  </a:lnTo>
                  <a:lnTo>
                    <a:pt x="799" y="65"/>
                  </a:lnTo>
                  <a:lnTo>
                    <a:pt x="746" y="46"/>
                  </a:lnTo>
                  <a:lnTo>
                    <a:pt x="700" y="26"/>
                  </a:lnTo>
                  <a:lnTo>
                    <a:pt x="647" y="13"/>
                  </a:lnTo>
                  <a:lnTo>
                    <a:pt x="595" y="6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auto">
            <a:xfrm>
              <a:off x="4011" y="10358"/>
              <a:ext cx="2357" cy="1284"/>
            </a:xfrm>
            <a:custGeom>
              <a:avLst/>
              <a:gdLst/>
              <a:ahLst/>
              <a:cxnLst>
                <a:cxn ang="0">
                  <a:pos x="1301" y="1278"/>
                </a:cxn>
                <a:cxn ang="0">
                  <a:pos x="1532" y="1232"/>
                </a:cxn>
                <a:cxn ang="0">
                  <a:pos x="1743" y="1139"/>
                </a:cxn>
                <a:cxn ang="0">
                  <a:pos x="1934" y="1014"/>
                </a:cxn>
                <a:cxn ang="0">
                  <a:pos x="2093" y="856"/>
                </a:cxn>
                <a:cxn ang="0">
                  <a:pos x="2218" y="665"/>
                </a:cxn>
                <a:cxn ang="0">
                  <a:pos x="2304" y="455"/>
                </a:cxn>
                <a:cxn ang="0">
                  <a:pos x="2350" y="224"/>
                </a:cxn>
                <a:cxn ang="0">
                  <a:pos x="2357" y="60"/>
                </a:cxn>
                <a:cxn ang="0">
                  <a:pos x="2337" y="119"/>
                </a:cxn>
                <a:cxn ang="0">
                  <a:pos x="2277" y="330"/>
                </a:cxn>
                <a:cxn ang="0">
                  <a:pos x="2185" y="520"/>
                </a:cxn>
                <a:cxn ang="0">
                  <a:pos x="2053" y="692"/>
                </a:cxn>
                <a:cxn ang="0">
                  <a:pos x="1895" y="830"/>
                </a:cxn>
                <a:cxn ang="0">
                  <a:pos x="1716" y="949"/>
                </a:cxn>
                <a:cxn ang="0">
                  <a:pos x="1512" y="1028"/>
                </a:cxn>
                <a:cxn ang="0">
                  <a:pos x="1294" y="1067"/>
                </a:cxn>
                <a:cxn ang="0">
                  <a:pos x="1069" y="1067"/>
                </a:cxn>
                <a:cxn ang="0">
                  <a:pos x="852" y="1028"/>
                </a:cxn>
                <a:cxn ang="0">
                  <a:pos x="647" y="949"/>
                </a:cxn>
                <a:cxn ang="0">
                  <a:pos x="469" y="830"/>
                </a:cxn>
                <a:cxn ang="0">
                  <a:pos x="310" y="685"/>
                </a:cxn>
                <a:cxn ang="0">
                  <a:pos x="178" y="514"/>
                </a:cxn>
                <a:cxn ang="0">
                  <a:pos x="86" y="323"/>
                </a:cxn>
                <a:cxn ang="0">
                  <a:pos x="27" y="112"/>
                </a:cxn>
                <a:cxn ang="0">
                  <a:pos x="7" y="53"/>
                </a:cxn>
                <a:cxn ang="0">
                  <a:pos x="7" y="231"/>
                </a:cxn>
                <a:cxn ang="0">
                  <a:pos x="60" y="461"/>
                </a:cxn>
                <a:cxn ang="0">
                  <a:pos x="145" y="672"/>
                </a:cxn>
                <a:cxn ang="0">
                  <a:pos x="271" y="856"/>
                </a:cxn>
                <a:cxn ang="0">
                  <a:pos x="436" y="1014"/>
                </a:cxn>
                <a:cxn ang="0">
                  <a:pos x="621" y="1139"/>
                </a:cxn>
                <a:cxn ang="0">
                  <a:pos x="832" y="1232"/>
                </a:cxn>
                <a:cxn ang="0">
                  <a:pos x="1063" y="1278"/>
                </a:cxn>
              </a:cxnLst>
              <a:rect l="0" t="0" r="r" b="b"/>
              <a:pathLst>
                <a:path w="2357" h="1284">
                  <a:moveTo>
                    <a:pt x="1182" y="1284"/>
                  </a:moveTo>
                  <a:lnTo>
                    <a:pt x="1301" y="1278"/>
                  </a:lnTo>
                  <a:lnTo>
                    <a:pt x="1419" y="1258"/>
                  </a:lnTo>
                  <a:lnTo>
                    <a:pt x="1532" y="1232"/>
                  </a:lnTo>
                  <a:lnTo>
                    <a:pt x="1644" y="1192"/>
                  </a:lnTo>
                  <a:lnTo>
                    <a:pt x="1743" y="1139"/>
                  </a:lnTo>
                  <a:lnTo>
                    <a:pt x="1842" y="1080"/>
                  </a:lnTo>
                  <a:lnTo>
                    <a:pt x="1934" y="1014"/>
                  </a:lnTo>
                  <a:lnTo>
                    <a:pt x="2013" y="935"/>
                  </a:lnTo>
                  <a:lnTo>
                    <a:pt x="2093" y="856"/>
                  </a:lnTo>
                  <a:lnTo>
                    <a:pt x="2159" y="764"/>
                  </a:lnTo>
                  <a:lnTo>
                    <a:pt x="2218" y="665"/>
                  </a:lnTo>
                  <a:lnTo>
                    <a:pt x="2264" y="567"/>
                  </a:lnTo>
                  <a:lnTo>
                    <a:pt x="2304" y="455"/>
                  </a:lnTo>
                  <a:lnTo>
                    <a:pt x="2337" y="343"/>
                  </a:lnTo>
                  <a:lnTo>
                    <a:pt x="2350" y="224"/>
                  </a:lnTo>
                  <a:lnTo>
                    <a:pt x="2357" y="106"/>
                  </a:lnTo>
                  <a:lnTo>
                    <a:pt x="2357" y="60"/>
                  </a:lnTo>
                  <a:lnTo>
                    <a:pt x="2357" y="7"/>
                  </a:lnTo>
                  <a:lnTo>
                    <a:pt x="2337" y="119"/>
                  </a:lnTo>
                  <a:lnTo>
                    <a:pt x="2310" y="224"/>
                  </a:lnTo>
                  <a:lnTo>
                    <a:pt x="2277" y="330"/>
                  </a:lnTo>
                  <a:lnTo>
                    <a:pt x="2231" y="428"/>
                  </a:lnTo>
                  <a:lnTo>
                    <a:pt x="2185" y="520"/>
                  </a:lnTo>
                  <a:lnTo>
                    <a:pt x="2119" y="606"/>
                  </a:lnTo>
                  <a:lnTo>
                    <a:pt x="2053" y="692"/>
                  </a:lnTo>
                  <a:lnTo>
                    <a:pt x="1980" y="764"/>
                  </a:lnTo>
                  <a:lnTo>
                    <a:pt x="1895" y="830"/>
                  </a:lnTo>
                  <a:lnTo>
                    <a:pt x="1809" y="896"/>
                  </a:lnTo>
                  <a:lnTo>
                    <a:pt x="1716" y="949"/>
                  </a:lnTo>
                  <a:lnTo>
                    <a:pt x="1617" y="995"/>
                  </a:lnTo>
                  <a:lnTo>
                    <a:pt x="1512" y="1028"/>
                  </a:lnTo>
                  <a:lnTo>
                    <a:pt x="1406" y="1054"/>
                  </a:lnTo>
                  <a:lnTo>
                    <a:pt x="1294" y="1067"/>
                  </a:lnTo>
                  <a:lnTo>
                    <a:pt x="1182" y="1074"/>
                  </a:lnTo>
                  <a:lnTo>
                    <a:pt x="1069" y="1067"/>
                  </a:lnTo>
                  <a:lnTo>
                    <a:pt x="957" y="1054"/>
                  </a:lnTo>
                  <a:lnTo>
                    <a:pt x="852" y="1028"/>
                  </a:lnTo>
                  <a:lnTo>
                    <a:pt x="746" y="995"/>
                  </a:lnTo>
                  <a:lnTo>
                    <a:pt x="647" y="949"/>
                  </a:lnTo>
                  <a:lnTo>
                    <a:pt x="555" y="896"/>
                  </a:lnTo>
                  <a:lnTo>
                    <a:pt x="469" y="830"/>
                  </a:lnTo>
                  <a:lnTo>
                    <a:pt x="383" y="764"/>
                  </a:lnTo>
                  <a:lnTo>
                    <a:pt x="310" y="685"/>
                  </a:lnTo>
                  <a:lnTo>
                    <a:pt x="238" y="606"/>
                  </a:lnTo>
                  <a:lnTo>
                    <a:pt x="178" y="514"/>
                  </a:lnTo>
                  <a:lnTo>
                    <a:pt x="126" y="422"/>
                  </a:lnTo>
                  <a:lnTo>
                    <a:pt x="86" y="323"/>
                  </a:lnTo>
                  <a:lnTo>
                    <a:pt x="46" y="218"/>
                  </a:lnTo>
                  <a:lnTo>
                    <a:pt x="27" y="112"/>
                  </a:lnTo>
                  <a:lnTo>
                    <a:pt x="7" y="0"/>
                  </a:lnTo>
                  <a:lnTo>
                    <a:pt x="7" y="53"/>
                  </a:lnTo>
                  <a:lnTo>
                    <a:pt x="0" y="112"/>
                  </a:lnTo>
                  <a:lnTo>
                    <a:pt x="7" y="231"/>
                  </a:lnTo>
                  <a:lnTo>
                    <a:pt x="27" y="349"/>
                  </a:lnTo>
                  <a:lnTo>
                    <a:pt x="60" y="461"/>
                  </a:lnTo>
                  <a:lnTo>
                    <a:pt x="99" y="567"/>
                  </a:lnTo>
                  <a:lnTo>
                    <a:pt x="145" y="672"/>
                  </a:lnTo>
                  <a:lnTo>
                    <a:pt x="205" y="764"/>
                  </a:lnTo>
                  <a:lnTo>
                    <a:pt x="271" y="856"/>
                  </a:lnTo>
                  <a:lnTo>
                    <a:pt x="350" y="942"/>
                  </a:lnTo>
                  <a:lnTo>
                    <a:pt x="436" y="1014"/>
                  </a:lnTo>
                  <a:lnTo>
                    <a:pt x="522" y="1087"/>
                  </a:lnTo>
                  <a:lnTo>
                    <a:pt x="621" y="1139"/>
                  </a:lnTo>
                  <a:lnTo>
                    <a:pt x="726" y="1192"/>
                  </a:lnTo>
                  <a:lnTo>
                    <a:pt x="832" y="1232"/>
                  </a:lnTo>
                  <a:lnTo>
                    <a:pt x="944" y="1258"/>
                  </a:lnTo>
                  <a:lnTo>
                    <a:pt x="1063" y="1278"/>
                  </a:lnTo>
                  <a:lnTo>
                    <a:pt x="1182" y="128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auto">
            <a:xfrm>
              <a:off x="4440" y="10365"/>
              <a:ext cx="1499" cy="849"/>
            </a:xfrm>
            <a:custGeom>
              <a:avLst/>
              <a:gdLst/>
              <a:ahLst/>
              <a:cxnLst>
                <a:cxn ang="0">
                  <a:pos x="832" y="843"/>
                </a:cxn>
                <a:cxn ang="0">
                  <a:pos x="977" y="816"/>
                </a:cxn>
                <a:cxn ang="0">
                  <a:pos x="1109" y="757"/>
                </a:cxn>
                <a:cxn ang="0">
                  <a:pos x="1228" y="678"/>
                </a:cxn>
                <a:cxn ang="0">
                  <a:pos x="1334" y="573"/>
                </a:cxn>
                <a:cxn ang="0">
                  <a:pos x="1413" y="454"/>
                </a:cxn>
                <a:cxn ang="0">
                  <a:pos x="1466" y="323"/>
                </a:cxn>
                <a:cxn ang="0">
                  <a:pos x="1499" y="178"/>
                </a:cxn>
                <a:cxn ang="0">
                  <a:pos x="1499" y="46"/>
                </a:cxn>
                <a:cxn ang="0">
                  <a:pos x="1479" y="66"/>
                </a:cxn>
                <a:cxn ang="0">
                  <a:pos x="1439" y="191"/>
                </a:cxn>
                <a:cxn ang="0">
                  <a:pos x="1373" y="309"/>
                </a:cxn>
                <a:cxn ang="0">
                  <a:pos x="1294" y="408"/>
                </a:cxn>
                <a:cxn ang="0">
                  <a:pos x="1195" y="494"/>
                </a:cxn>
                <a:cxn ang="0">
                  <a:pos x="1083" y="566"/>
                </a:cxn>
                <a:cxn ang="0">
                  <a:pos x="957" y="612"/>
                </a:cxn>
                <a:cxn ang="0">
                  <a:pos x="825" y="639"/>
                </a:cxn>
                <a:cxn ang="0">
                  <a:pos x="687" y="639"/>
                </a:cxn>
                <a:cxn ang="0">
                  <a:pos x="548" y="612"/>
                </a:cxn>
                <a:cxn ang="0">
                  <a:pos x="423" y="566"/>
                </a:cxn>
                <a:cxn ang="0">
                  <a:pos x="310" y="494"/>
                </a:cxn>
                <a:cxn ang="0">
                  <a:pos x="211" y="408"/>
                </a:cxn>
                <a:cxn ang="0">
                  <a:pos x="132" y="309"/>
                </a:cxn>
                <a:cxn ang="0">
                  <a:pos x="66" y="191"/>
                </a:cxn>
                <a:cxn ang="0">
                  <a:pos x="27" y="66"/>
                </a:cxn>
                <a:cxn ang="0">
                  <a:pos x="7" y="53"/>
                </a:cxn>
                <a:cxn ang="0">
                  <a:pos x="7" y="178"/>
                </a:cxn>
                <a:cxn ang="0">
                  <a:pos x="40" y="323"/>
                </a:cxn>
                <a:cxn ang="0">
                  <a:pos x="93" y="461"/>
                </a:cxn>
                <a:cxn ang="0">
                  <a:pos x="178" y="579"/>
                </a:cxn>
                <a:cxn ang="0">
                  <a:pos x="277" y="678"/>
                </a:cxn>
                <a:cxn ang="0">
                  <a:pos x="396" y="757"/>
                </a:cxn>
                <a:cxn ang="0">
                  <a:pos x="528" y="816"/>
                </a:cxn>
                <a:cxn ang="0">
                  <a:pos x="680" y="843"/>
                </a:cxn>
              </a:cxnLst>
              <a:rect l="0" t="0" r="r" b="b"/>
              <a:pathLst>
                <a:path w="1499" h="849">
                  <a:moveTo>
                    <a:pt x="753" y="849"/>
                  </a:moveTo>
                  <a:lnTo>
                    <a:pt x="832" y="843"/>
                  </a:lnTo>
                  <a:lnTo>
                    <a:pt x="905" y="836"/>
                  </a:lnTo>
                  <a:lnTo>
                    <a:pt x="977" y="816"/>
                  </a:lnTo>
                  <a:lnTo>
                    <a:pt x="1043" y="790"/>
                  </a:lnTo>
                  <a:lnTo>
                    <a:pt x="1109" y="757"/>
                  </a:lnTo>
                  <a:lnTo>
                    <a:pt x="1169" y="718"/>
                  </a:lnTo>
                  <a:lnTo>
                    <a:pt x="1228" y="678"/>
                  </a:lnTo>
                  <a:lnTo>
                    <a:pt x="1281" y="625"/>
                  </a:lnTo>
                  <a:lnTo>
                    <a:pt x="1334" y="573"/>
                  </a:lnTo>
                  <a:lnTo>
                    <a:pt x="1373" y="520"/>
                  </a:lnTo>
                  <a:lnTo>
                    <a:pt x="1413" y="454"/>
                  </a:lnTo>
                  <a:lnTo>
                    <a:pt x="1446" y="388"/>
                  </a:lnTo>
                  <a:lnTo>
                    <a:pt x="1466" y="323"/>
                  </a:lnTo>
                  <a:lnTo>
                    <a:pt x="1485" y="250"/>
                  </a:lnTo>
                  <a:lnTo>
                    <a:pt x="1499" y="178"/>
                  </a:lnTo>
                  <a:lnTo>
                    <a:pt x="1499" y="99"/>
                  </a:lnTo>
                  <a:lnTo>
                    <a:pt x="1499" y="46"/>
                  </a:lnTo>
                  <a:lnTo>
                    <a:pt x="1492" y="0"/>
                  </a:lnTo>
                  <a:lnTo>
                    <a:pt x="1479" y="66"/>
                  </a:lnTo>
                  <a:lnTo>
                    <a:pt x="1459" y="132"/>
                  </a:lnTo>
                  <a:lnTo>
                    <a:pt x="1439" y="191"/>
                  </a:lnTo>
                  <a:lnTo>
                    <a:pt x="1406" y="250"/>
                  </a:lnTo>
                  <a:lnTo>
                    <a:pt x="1373" y="309"/>
                  </a:lnTo>
                  <a:lnTo>
                    <a:pt x="1334" y="362"/>
                  </a:lnTo>
                  <a:lnTo>
                    <a:pt x="1294" y="408"/>
                  </a:lnTo>
                  <a:lnTo>
                    <a:pt x="1248" y="454"/>
                  </a:lnTo>
                  <a:lnTo>
                    <a:pt x="1195" y="494"/>
                  </a:lnTo>
                  <a:lnTo>
                    <a:pt x="1142" y="533"/>
                  </a:lnTo>
                  <a:lnTo>
                    <a:pt x="1083" y="566"/>
                  </a:lnTo>
                  <a:lnTo>
                    <a:pt x="1023" y="593"/>
                  </a:lnTo>
                  <a:lnTo>
                    <a:pt x="957" y="612"/>
                  </a:lnTo>
                  <a:lnTo>
                    <a:pt x="891" y="625"/>
                  </a:lnTo>
                  <a:lnTo>
                    <a:pt x="825" y="639"/>
                  </a:lnTo>
                  <a:lnTo>
                    <a:pt x="753" y="639"/>
                  </a:lnTo>
                  <a:lnTo>
                    <a:pt x="687" y="639"/>
                  </a:lnTo>
                  <a:lnTo>
                    <a:pt x="614" y="625"/>
                  </a:lnTo>
                  <a:lnTo>
                    <a:pt x="548" y="612"/>
                  </a:lnTo>
                  <a:lnTo>
                    <a:pt x="482" y="593"/>
                  </a:lnTo>
                  <a:lnTo>
                    <a:pt x="423" y="566"/>
                  </a:lnTo>
                  <a:lnTo>
                    <a:pt x="363" y="533"/>
                  </a:lnTo>
                  <a:lnTo>
                    <a:pt x="310" y="494"/>
                  </a:lnTo>
                  <a:lnTo>
                    <a:pt x="258" y="454"/>
                  </a:lnTo>
                  <a:lnTo>
                    <a:pt x="211" y="408"/>
                  </a:lnTo>
                  <a:lnTo>
                    <a:pt x="172" y="362"/>
                  </a:lnTo>
                  <a:lnTo>
                    <a:pt x="132" y="309"/>
                  </a:lnTo>
                  <a:lnTo>
                    <a:pt x="93" y="250"/>
                  </a:lnTo>
                  <a:lnTo>
                    <a:pt x="66" y="191"/>
                  </a:lnTo>
                  <a:lnTo>
                    <a:pt x="40" y="132"/>
                  </a:lnTo>
                  <a:lnTo>
                    <a:pt x="27" y="66"/>
                  </a:lnTo>
                  <a:lnTo>
                    <a:pt x="13" y="0"/>
                  </a:lnTo>
                  <a:lnTo>
                    <a:pt x="7" y="53"/>
                  </a:lnTo>
                  <a:lnTo>
                    <a:pt x="0" y="105"/>
                  </a:lnTo>
                  <a:lnTo>
                    <a:pt x="7" y="178"/>
                  </a:lnTo>
                  <a:lnTo>
                    <a:pt x="20" y="250"/>
                  </a:lnTo>
                  <a:lnTo>
                    <a:pt x="40" y="323"/>
                  </a:lnTo>
                  <a:lnTo>
                    <a:pt x="60" y="395"/>
                  </a:lnTo>
                  <a:lnTo>
                    <a:pt x="93" y="461"/>
                  </a:lnTo>
                  <a:lnTo>
                    <a:pt x="132" y="520"/>
                  </a:lnTo>
                  <a:lnTo>
                    <a:pt x="178" y="579"/>
                  </a:lnTo>
                  <a:lnTo>
                    <a:pt x="225" y="632"/>
                  </a:lnTo>
                  <a:lnTo>
                    <a:pt x="277" y="678"/>
                  </a:lnTo>
                  <a:lnTo>
                    <a:pt x="337" y="724"/>
                  </a:lnTo>
                  <a:lnTo>
                    <a:pt x="396" y="757"/>
                  </a:lnTo>
                  <a:lnTo>
                    <a:pt x="462" y="790"/>
                  </a:lnTo>
                  <a:lnTo>
                    <a:pt x="528" y="816"/>
                  </a:lnTo>
                  <a:lnTo>
                    <a:pt x="601" y="836"/>
                  </a:lnTo>
                  <a:lnTo>
                    <a:pt x="680" y="843"/>
                  </a:lnTo>
                  <a:lnTo>
                    <a:pt x="753" y="84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auto">
            <a:xfrm>
              <a:off x="4222" y="9291"/>
              <a:ext cx="1934" cy="1074"/>
            </a:xfrm>
            <a:custGeom>
              <a:avLst/>
              <a:gdLst/>
              <a:ahLst/>
              <a:cxnLst>
                <a:cxn ang="0">
                  <a:pos x="872" y="7"/>
                </a:cxn>
                <a:cxn ang="0">
                  <a:pos x="680" y="47"/>
                </a:cxn>
                <a:cxn ang="0">
                  <a:pos x="509" y="119"/>
                </a:cxn>
                <a:cxn ang="0">
                  <a:pos x="357" y="224"/>
                </a:cxn>
                <a:cxn ang="0">
                  <a:pos x="225" y="356"/>
                </a:cxn>
                <a:cxn ang="0">
                  <a:pos x="119" y="508"/>
                </a:cxn>
                <a:cxn ang="0">
                  <a:pos x="47" y="685"/>
                </a:cxn>
                <a:cxn ang="0">
                  <a:pos x="7" y="870"/>
                </a:cxn>
                <a:cxn ang="0">
                  <a:pos x="7" y="1021"/>
                </a:cxn>
                <a:cxn ang="0">
                  <a:pos x="20" y="982"/>
                </a:cxn>
                <a:cxn ang="0">
                  <a:pos x="73" y="810"/>
                </a:cxn>
                <a:cxn ang="0">
                  <a:pos x="152" y="659"/>
                </a:cxn>
                <a:cxn ang="0">
                  <a:pos x="258" y="521"/>
                </a:cxn>
                <a:cxn ang="0">
                  <a:pos x="390" y="409"/>
                </a:cxn>
                <a:cxn ang="0">
                  <a:pos x="535" y="317"/>
                </a:cxn>
                <a:cxn ang="0">
                  <a:pos x="700" y="251"/>
                </a:cxn>
                <a:cxn ang="0">
                  <a:pos x="878" y="218"/>
                </a:cxn>
                <a:cxn ang="0">
                  <a:pos x="1063" y="218"/>
                </a:cxn>
                <a:cxn ang="0">
                  <a:pos x="1235" y="251"/>
                </a:cxn>
                <a:cxn ang="0">
                  <a:pos x="1400" y="310"/>
                </a:cxn>
                <a:cxn ang="0">
                  <a:pos x="1552" y="402"/>
                </a:cxn>
                <a:cxn ang="0">
                  <a:pos x="1677" y="521"/>
                </a:cxn>
                <a:cxn ang="0">
                  <a:pos x="1783" y="659"/>
                </a:cxn>
                <a:cxn ang="0">
                  <a:pos x="1868" y="810"/>
                </a:cxn>
                <a:cxn ang="0">
                  <a:pos x="1915" y="982"/>
                </a:cxn>
                <a:cxn ang="0">
                  <a:pos x="1934" y="1021"/>
                </a:cxn>
                <a:cxn ang="0">
                  <a:pos x="1934" y="870"/>
                </a:cxn>
                <a:cxn ang="0">
                  <a:pos x="1895" y="679"/>
                </a:cxn>
                <a:cxn ang="0">
                  <a:pos x="1822" y="508"/>
                </a:cxn>
                <a:cxn ang="0">
                  <a:pos x="1717" y="356"/>
                </a:cxn>
                <a:cxn ang="0">
                  <a:pos x="1585" y="224"/>
                </a:cxn>
                <a:cxn ang="0">
                  <a:pos x="1426" y="119"/>
                </a:cxn>
                <a:cxn ang="0">
                  <a:pos x="1255" y="47"/>
                </a:cxn>
                <a:cxn ang="0">
                  <a:pos x="1070" y="7"/>
                </a:cxn>
              </a:cxnLst>
              <a:rect l="0" t="0" r="r" b="b"/>
              <a:pathLst>
                <a:path w="1934" h="1074">
                  <a:moveTo>
                    <a:pt x="971" y="0"/>
                  </a:moveTo>
                  <a:lnTo>
                    <a:pt x="872" y="7"/>
                  </a:lnTo>
                  <a:lnTo>
                    <a:pt x="773" y="20"/>
                  </a:lnTo>
                  <a:lnTo>
                    <a:pt x="680" y="47"/>
                  </a:lnTo>
                  <a:lnTo>
                    <a:pt x="594" y="79"/>
                  </a:lnTo>
                  <a:lnTo>
                    <a:pt x="509" y="119"/>
                  </a:lnTo>
                  <a:lnTo>
                    <a:pt x="429" y="172"/>
                  </a:lnTo>
                  <a:lnTo>
                    <a:pt x="357" y="224"/>
                  </a:lnTo>
                  <a:lnTo>
                    <a:pt x="284" y="284"/>
                  </a:lnTo>
                  <a:lnTo>
                    <a:pt x="225" y="356"/>
                  </a:lnTo>
                  <a:lnTo>
                    <a:pt x="165" y="429"/>
                  </a:lnTo>
                  <a:lnTo>
                    <a:pt x="119" y="508"/>
                  </a:lnTo>
                  <a:lnTo>
                    <a:pt x="80" y="593"/>
                  </a:lnTo>
                  <a:lnTo>
                    <a:pt x="47" y="685"/>
                  </a:lnTo>
                  <a:lnTo>
                    <a:pt x="20" y="778"/>
                  </a:lnTo>
                  <a:lnTo>
                    <a:pt x="7" y="870"/>
                  </a:lnTo>
                  <a:lnTo>
                    <a:pt x="0" y="968"/>
                  </a:lnTo>
                  <a:lnTo>
                    <a:pt x="7" y="1021"/>
                  </a:lnTo>
                  <a:lnTo>
                    <a:pt x="7" y="1074"/>
                  </a:lnTo>
                  <a:lnTo>
                    <a:pt x="20" y="982"/>
                  </a:lnTo>
                  <a:lnTo>
                    <a:pt x="47" y="896"/>
                  </a:lnTo>
                  <a:lnTo>
                    <a:pt x="73" y="810"/>
                  </a:lnTo>
                  <a:lnTo>
                    <a:pt x="113" y="731"/>
                  </a:lnTo>
                  <a:lnTo>
                    <a:pt x="152" y="659"/>
                  </a:lnTo>
                  <a:lnTo>
                    <a:pt x="205" y="587"/>
                  </a:lnTo>
                  <a:lnTo>
                    <a:pt x="258" y="521"/>
                  </a:lnTo>
                  <a:lnTo>
                    <a:pt x="324" y="461"/>
                  </a:lnTo>
                  <a:lnTo>
                    <a:pt x="390" y="409"/>
                  </a:lnTo>
                  <a:lnTo>
                    <a:pt x="462" y="356"/>
                  </a:lnTo>
                  <a:lnTo>
                    <a:pt x="535" y="317"/>
                  </a:lnTo>
                  <a:lnTo>
                    <a:pt x="614" y="277"/>
                  </a:lnTo>
                  <a:lnTo>
                    <a:pt x="700" y="251"/>
                  </a:lnTo>
                  <a:lnTo>
                    <a:pt x="786" y="231"/>
                  </a:lnTo>
                  <a:lnTo>
                    <a:pt x="878" y="218"/>
                  </a:lnTo>
                  <a:lnTo>
                    <a:pt x="971" y="211"/>
                  </a:lnTo>
                  <a:lnTo>
                    <a:pt x="1063" y="218"/>
                  </a:lnTo>
                  <a:lnTo>
                    <a:pt x="1149" y="231"/>
                  </a:lnTo>
                  <a:lnTo>
                    <a:pt x="1235" y="251"/>
                  </a:lnTo>
                  <a:lnTo>
                    <a:pt x="1321" y="277"/>
                  </a:lnTo>
                  <a:lnTo>
                    <a:pt x="1400" y="310"/>
                  </a:lnTo>
                  <a:lnTo>
                    <a:pt x="1479" y="356"/>
                  </a:lnTo>
                  <a:lnTo>
                    <a:pt x="1552" y="402"/>
                  </a:lnTo>
                  <a:lnTo>
                    <a:pt x="1618" y="461"/>
                  </a:lnTo>
                  <a:lnTo>
                    <a:pt x="1677" y="521"/>
                  </a:lnTo>
                  <a:lnTo>
                    <a:pt x="1736" y="587"/>
                  </a:lnTo>
                  <a:lnTo>
                    <a:pt x="1783" y="659"/>
                  </a:lnTo>
                  <a:lnTo>
                    <a:pt x="1829" y="731"/>
                  </a:lnTo>
                  <a:lnTo>
                    <a:pt x="1868" y="810"/>
                  </a:lnTo>
                  <a:lnTo>
                    <a:pt x="1895" y="896"/>
                  </a:lnTo>
                  <a:lnTo>
                    <a:pt x="1915" y="982"/>
                  </a:lnTo>
                  <a:lnTo>
                    <a:pt x="1928" y="1074"/>
                  </a:lnTo>
                  <a:lnTo>
                    <a:pt x="1934" y="1021"/>
                  </a:lnTo>
                  <a:lnTo>
                    <a:pt x="1934" y="968"/>
                  </a:lnTo>
                  <a:lnTo>
                    <a:pt x="1934" y="870"/>
                  </a:lnTo>
                  <a:lnTo>
                    <a:pt x="1915" y="771"/>
                  </a:lnTo>
                  <a:lnTo>
                    <a:pt x="1895" y="679"/>
                  </a:lnTo>
                  <a:lnTo>
                    <a:pt x="1862" y="593"/>
                  </a:lnTo>
                  <a:lnTo>
                    <a:pt x="1822" y="508"/>
                  </a:lnTo>
                  <a:lnTo>
                    <a:pt x="1769" y="429"/>
                  </a:lnTo>
                  <a:lnTo>
                    <a:pt x="1717" y="356"/>
                  </a:lnTo>
                  <a:lnTo>
                    <a:pt x="1651" y="284"/>
                  </a:lnTo>
                  <a:lnTo>
                    <a:pt x="1585" y="224"/>
                  </a:lnTo>
                  <a:lnTo>
                    <a:pt x="1512" y="165"/>
                  </a:lnTo>
                  <a:lnTo>
                    <a:pt x="1426" y="119"/>
                  </a:lnTo>
                  <a:lnTo>
                    <a:pt x="1347" y="79"/>
                  </a:lnTo>
                  <a:lnTo>
                    <a:pt x="1255" y="47"/>
                  </a:lnTo>
                  <a:lnTo>
                    <a:pt x="1162" y="20"/>
                  </a:lnTo>
                  <a:lnTo>
                    <a:pt x="1070" y="7"/>
                  </a:lnTo>
                  <a:lnTo>
                    <a:pt x="971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8" name="Freeform 8"/>
            <p:cNvSpPr>
              <a:spLocks noEditPoints="1"/>
            </p:cNvSpPr>
            <p:nvPr/>
          </p:nvSpPr>
          <p:spPr bwMode="auto">
            <a:xfrm>
              <a:off x="7820" y="11609"/>
              <a:ext cx="3557" cy="3537"/>
            </a:xfrm>
            <a:custGeom>
              <a:avLst/>
              <a:gdLst/>
              <a:ahLst/>
              <a:cxnLst>
                <a:cxn ang="0">
                  <a:pos x="383" y="2318"/>
                </a:cxn>
                <a:cxn ang="0">
                  <a:pos x="1102" y="3109"/>
                </a:cxn>
                <a:cxn ang="0">
                  <a:pos x="1854" y="3267"/>
                </a:cxn>
                <a:cxn ang="0">
                  <a:pos x="2693" y="2964"/>
                </a:cxn>
                <a:cxn ang="0">
                  <a:pos x="3241" y="2114"/>
                </a:cxn>
                <a:cxn ang="0">
                  <a:pos x="3260" y="2266"/>
                </a:cxn>
                <a:cxn ang="0">
                  <a:pos x="3062" y="2812"/>
                </a:cxn>
                <a:cxn ang="0">
                  <a:pos x="2679" y="3234"/>
                </a:cxn>
                <a:cxn ang="0">
                  <a:pos x="2158" y="3491"/>
                </a:cxn>
                <a:cxn ang="0">
                  <a:pos x="1551" y="3517"/>
                </a:cxn>
                <a:cxn ang="0">
                  <a:pos x="1003" y="3319"/>
                </a:cxn>
                <a:cxn ang="0">
                  <a:pos x="581" y="2937"/>
                </a:cxn>
                <a:cxn ang="0">
                  <a:pos x="330" y="2417"/>
                </a:cxn>
                <a:cxn ang="0">
                  <a:pos x="1531" y="573"/>
                </a:cxn>
                <a:cxn ang="0">
                  <a:pos x="759" y="1094"/>
                </a:cxn>
                <a:cxn ang="0">
                  <a:pos x="554" y="1910"/>
                </a:cxn>
                <a:cxn ang="0">
                  <a:pos x="950" y="1133"/>
                </a:cxn>
                <a:cxn ang="0">
                  <a:pos x="1775" y="810"/>
                </a:cxn>
                <a:cxn ang="0">
                  <a:pos x="2600" y="1127"/>
                </a:cxn>
                <a:cxn ang="0">
                  <a:pos x="3003" y="1904"/>
                </a:cxn>
                <a:cxn ang="0">
                  <a:pos x="2798" y="1087"/>
                </a:cxn>
                <a:cxn ang="0">
                  <a:pos x="2026" y="573"/>
                </a:cxn>
                <a:cxn ang="0">
                  <a:pos x="2198" y="317"/>
                </a:cxn>
                <a:cxn ang="0">
                  <a:pos x="2798" y="587"/>
                </a:cxn>
                <a:cxn ang="0">
                  <a:pos x="3247" y="1047"/>
                </a:cxn>
                <a:cxn ang="0">
                  <a:pos x="3511" y="1653"/>
                </a:cxn>
                <a:cxn ang="0">
                  <a:pos x="3531" y="1502"/>
                </a:cxn>
                <a:cxn ang="0">
                  <a:pos x="3293" y="857"/>
                </a:cxn>
                <a:cxn ang="0">
                  <a:pos x="2838" y="356"/>
                </a:cxn>
                <a:cxn ang="0">
                  <a:pos x="2217" y="60"/>
                </a:cxn>
                <a:cxn ang="0">
                  <a:pos x="1505" y="27"/>
                </a:cxn>
                <a:cxn ang="0">
                  <a:pos x="858" y="264"/>
                </a:cxn>
                <a:cxn ang="0">
                  <a:pos x="356" y="718"/>
                </a:cxn>
                <a:cxn ang="0">
                  <a:pos x="59" y="1337"/>
                </a:cxn>
                <a:cxn ang="0">
                  <a:pos x="19" y="1825"/>
                </a:cxn>
                <a:cxn ang="0">
                  <a:pos x="217" y="1192"/>
                </a:cxn>
                <a:cxn ang="0">
                  <a:pos x="627" y="692"/>
                </a:cxn>
                <a:cxn ang="0">
                  <a:pos x="1194" y="369"/>
                </a:cxn>
                <a:cxn ang="0">
                  <a:pos x="1782" y="2990"/>
                </a:cxn>
                <a:cxn ang="0">
                  <a:pos x="2455" y="2714"/>
                </a:cxn>
                <a:cxn ang="0">
                  <a:pos x="2732" y="2035"/>
                </a:cxn>
                <a:cxn ang="0">
                  <a:pos x="2521" y="2371"/>
                </a:cxn>
                <a:cxn ang="0">
                  <a:pos x="1953" y="2707"/>
                </a:cxn>
                <a:cxn ang="0">
                  <a:pos x="1287" y="2588"/>
                </a:cxn>
                <a:cxn ang="0">
                  <a:pos x="878" y="2075"/>
                </a:cxn>
                <a:cxn ang="0">
                  <a:pos x="904" y="2411"/>
                </a:cxn>
                <a:cxn ang="0">
                  <a:pos x="1412" y="2918"/>
                </a:cxn>
                <a:cxn ang="0">
                  <a:pos x="1901" y="2430"/>
                </a:cxn>
                <a:cxn ang="0">
                  <a:pos x="2138" y="2233"/>
                </a:cxn>
                <a:cxn ang="0">
                  <a:pos x="2138" y="1963"/>
                </a:cxn>
                <a:cxn ang="0">
                  <a:pos x="1716" y="2174"/>
                </a:cxn>
                <a:cxn ang="0">
                  <a:pos x="1379" y="1976"/>
                </a:cxn>
                <a:cxn ang="0">
                  <a:pos x="1465" y="2299"/>
                </a:cxn>
                <a:cxn ang="0">
                  <a:pos x="1736" y="2444"/>
                </a:cxn>
                <a:cxn ang="0">
                  <a:pos x="1392" y="1212"/>
                </a:cxn>
                <a:cxn ang="0">
                  <a:pos x="1109" y="1640"/>
                </a:cxn>
                <a:cxn ang="0">
                  <a:pos x="1194" y="1693"/>
                </a:cxn>
                <a:cxn ang="0">
                  <a:pos x="1544" y="1403"/>
                </a:cxn>
                <a:cxn ang="0">
                  <a:pos x="2013" y="1396"/>
                </a:cxn>
                <a:cxn ang="0">
                  <a:pos x="2363" y="1686"/>
                </a:cxn>
                <a:cxn ang="0">
                  <a:pos x="2448" y="1634"/>
                </a:cxn>
                <a:cxn ang="0">
                  <a:pos x="2158" y="1206"/>
                </a:cxn>
              </a:cxnLst>
              <a:rect l="0" t="0" r="r" b="b"/>
              <a:pathLst>
                <a:path w="3557" h="3537">
                  <a:moveTo>
                    <a:pt x="277" y="2042"/>
                  </a:moveTo>
                  <a:lnTo>
                    <a:pt x="283" y="1976"/>
                  </a:lnTo>
                  <a:lnTo>
                    <a:pt x="283" y="1910"/>
                  </a:lnTo>
                  <a:lnTo>
                    <a:pt x="297" y="1983"/>
                  </a:lnTo>
                  <a:lnTo>
                    <a:pt x="303" y="2048"/>
                  </a:lnTo>
                  <a:lnTo>
                    <a:pt x="323" y="2121"/>
                  </a:lnTo>
                  <a:lnTo>
                    <a:pt x="336" y="2187"/>
                  </a:lnTo>
                  <a:lnTo>
                    <a:pt x="383" y="2318"/>
                  </a:lnTo>
                  <a:lnTo>
                    <a:pt x="442" y="2444"/>
                  </a:lnTo>
                  <a:lnTo>
                    <a:pt x="508" y="2562"/>
                  </a:lnTo>
                  <a:lnTo>
                    <a:pt x="581" y="2674"/>
                  </a:lnTo>
                  <a:lnTo>
                    <a:pt x="673" y="2779"/>
                  </a:lnTo>
                  <a:lnTo>
                    <a:pt x="765" y="2878"/>
                  </a:lnTo>
                  <a:lnTo>
                    <a:pt x="871" y="2964"/>
                  </a:lnTo>
                  <a:lnTo>
                    <a:pt x="983" y="3043"/>
                  </a:lnTo>
                  <a:lnTo>
                    <a:pt x="1102" y="3109"/>
                  </a:lnTo>
                  <a:lnTo>
                    <a:pt x="1227" y="3168"/>
                  </a:lnTo>
                  <a:lnTo>
                    <a:pt x="1359" y="3214"/>
                  </a:lnTo>
                  <a:lnTo>
                    <a:pt x="1498" y="3247"/>
                  </a:lnTo>
                  <a:lnTo>
                    <a:pt x="1564" y="3253"/>
                  </a:lnTo>
                  <a:lnTo>
                    <a:pt x="1637" y="3267"/>
                  </a:lnTo>
                  <a:lnTo>
                    <a:pt x="1709" y="3267"/>
                  </a:lnTo>
                  <a:lnTo>
                    <a:pt x="1782" y="3273"/>
                  </a:lnTo>
                  <a:lnTo>
                    <a:pt x="1854" y="3267"/>
                  </a:lnTo>
                  <a:lnTo>
                    <a:pt x="1927" y="3267"/>
                  </a:lnTo>
                  <a:lnTo>
                    <a:pt x="2000" y="3253"/>
                  </a:lnTo>
                  <a:lnTo>
                    <a:pt x="2066" y="3240"/>
                  </a:lnTo>
                  <a:lnTo>
                    <a:pt x="2204" y="3207"/>
                  </a:lnTo>
                  <a:lnTo>
                    <a:pt x="2336" y="3161"/>
                  </a:lnTo>
                  <a:lnTo>
                    <a:pt x="2462" y="3109"/>
                  </a:lnTo>
                  <a:lnTo>
                    <a:pt x="2580" y="3036"/>
                  </a:lnTo>
                  <a:lnTo>
                    <a:pt x="2693" y="2964"/>
                  </a:lnTo>
                  <a:lnTo>
                    <a:pt x="2792" y="2872"/>
                  </a:lnTo>
                  <a:lnTo>
                    <a:pt x="2891" y="2779"/>
                  </a:lnTo>
                  <a:lnTo>
                    <a:pt x="2976" y="2674"/>
                  </a:lnTo>
                  <a:lnTo>
                    <a:pt x="3056" y="2562"/>
                  </a:lnTo>
                  <a:lnTo>
                    <a:pt x="3122" y="2444"/>
                  </a:lnTo>
                  <a:lnTo>
                    <a:pt x="3174" y="2312"/>
                  </a:lnTo>
                  <a:lnTo>
                    <a:pt x="3221" y="2180"/>
                  </a:lnTo>
                  <a:lnTo>
                    <a:pt x="3241" y="2114"/>
                  </a:lnTo>
                  <a:lnTo>
                    <a:pt x="3254" y="2048"/>
                  </a:lnTo>
                  <a:lnTo>
                    <a:pt x="3260" y="1976"/>
                  </a:lnTo>
                  <a:lnTo>
                    <a:pt x="3274" y="1904"/>
                  </a:lnTo>
                  <a:lnTo>
                    <a:pt x="3274" y="1969"/>
                  </a:lnTo>
                  <a:lnTo>
                    <a:pt x="3280" y="2035"/>
                  </a:lnTo>
                  <a:lnTo>
                    <a:pt x="3274" y="2114"/>
                  </a:lnTo>
                  <a:lnTo>
                    <a:pt x="3274" y="2193"/>
                  </a:lnTo>
                  <a:lnTo>
                    <a:pt x="3260" y="2266"/>
                  </a:lnTo>
                  <a:lnTo>
                    <a:pt x="3247" y="2338"/>
                  </a:lnTo>
                  <a:lnTo>
                    <a:pt x="3234" y="2411"/>
                  </a:lnTo>
                  <a:lnTo>
                    <a:pt x="3214" y="2483"/>
                  </a:lnTo>
                  <a:lnTo>
                    <a:pt x="3188" y="2549"/>
                  </a:lnTo>
                  <a:lnTo>
                    <a:pt x="3161" y="2621"/>
                  </a:lnTo>
                  <a:lnTo>
                    <a:pt x="3128" y="2687"/>
                  </a:lnTo>
                  <a:lnTo>
                    <a:pt x="3095" y="2753"/>
                  </a:lnTo>
                  <a:lnTo>
                    <a:pt x="3062" y="2812"/>
                  </a:lnTo>
                  <a:lnTo>
                    <a:pt x="3023" y="2872"/>
                  </a:lnTo>
                  <a:lnTo>
                    <a:pt x="2983" y="2931"/>
                  </a:lnTo>
                  <a:lnTo>
                    <a:pt x="2937" y="2990"/>
                  </a:lnTo>
                  <a:lnTo>
                    <a:pt x="2891" y="3043"/>
                  </a:lnTo>
                  <a:lnTo>
                    <a:pt x="2838" y="3095"/>
                  </a:lnTo>
                  <a:lnTo>
                    <a:pt x="2792" y="3148"/>
                  </a:lnTo>
                  <a:lnTo>
                    <a:pt x="2732" y="3194"/>
                  </a:lnTo>
                  <a:lnTo>
                    <a:pt x="2679" y="3234"/>
                  </a:lnTo>
                  <a:lnTo>
                    <a:pt x="2620" y="3280"/>
                  </a:lnTo>
                  <a:lnTo>
                    <a:pt x="2561" y="3319"/>
                  </a:lnTo>
                  <a:lnTo>
                    <a:pt x="2495" y="3352"/>
                  </a:lnTo>
                  <a:lnTo>
                    <a:pt x="2429" y="3385"/>
                  </a:lnTo>
                  <a:lnTo>
                    <a:pt x="2363" y="3418"/>
                  </a:lnTo>
                  <a:lnTo>
                    <a:pt x="2297" y="3444"/>
                  </a:lnTo>
                  <a:lnTo>
                    <a:pt x="2224" y="3471"/>
                  </a:lnTo>
                  <a:lnTo>
                    <a:pt x="2158" y="3491"/>
                  </a:lnTo>
                  <a:lnTo>
                    <a:pt x="2085" y="3504"/>
                  </a:lnTo>
                  <a:lnTo>
                    <a:pt x="2013" y="3517"/>
                  </a:lnTo>
                  <a:lnTo>
                    <a:pt x="1934" y="3530"/>
                  </a:lnTo>
                  <a:lnTo>
                    <a:pt x="1861" y="3537"/>
                  </a:lnTo>
                  <a:lnTo>
                    <a:pt x="1782" y="3537"/>
                  </a:lnTo>
                  <a:lnTo>
                    <a:pt x="1703" y="3537"/>
                  </a:lnTo>
                  <a:lnTo>
                    <a:pt x="1630" y="3530"/>
                  </a:lnTo>
                  <a:lnTo>
                    <a:pt x="1551" y="3517"/>
                  </a:lnTo>
                  <a:lnTo>
                    <a:pt x="1478" y="3504"/>
                  </a:lnTo>
                  <a:lnTo>
                    <a:pt x="1406" y="3491"/>
                  </a:lnTo>
                  <a:lnTo>
                    <a:pt x="1340" y="3471"/>
                  </a:lnTo>
                  <a:lnTo>
                    <a:pt x="1267" y="3444"/>
                  </a:lnTo>
                  <a:lnTo>
                    <a:pt x="1201" y="3418"/>
                  </a:lnTo>
                  <a:lnTo>
                    <a:pt x="1135" y="3392"/>
                  </a:lnTo>
                  <a:lnTo>
                    <a:pt x="1069" y="3359"/>
                  </a:lnTo>
                  <a:lnTo>
                    <a:pt x="1003" y="3319"/>
                  </a:lnTo>
                  <a:lnTo>
                    <a:pt x="944" y="3280"/>
                  </a:lnTo>
                  <a:lnTo>
                    <a:pt x="884" y="3240"/>
                  </a:lnTo>
                  <a:lnTo>
                    <a:pt x="831" y="3194"/>
                  </a:lnTo>
                  <a:lnTo>
                    <a:pt x="772" y="3148"/>
                  </a:lnTo>
                  <a:lnTo>
                    <a:pt x="719" y="3102"/>
                  </a:lnTo>
                  <a:lnTo>
                    <a:pt x="673" y="3049"/>
                  </a:lnTo>
                  <a:lnTo>
                    <a:pt x="627" y="2990"/>
                  </a:lnTo>
                  <a:lnTo>
                    <a:pt x="581" y="2937"/>
                  </a:lnTo>
                  <a:lnTo>
                    <a:pt x="541" y="2878"/>
                  </a:lnTo>
                  <a:lnTo>
                    <a:pt x="501" y="2819"/>
                  </a:lnTo>
                  <a:lnTo>
                    <a:pt x="462" y="2753"/>
                  </a:lnTo>
                  <a:lnTo>
                    <a:pt x="429" y="2694"/>
                  </a:lnTo>
                  <a:lnTo>
                    <a:pt x="396" y="2621"/>
                  </a:lnTo>
                  <a:lnTo>
                    <a:pt x="369" y="2555"/>
                  </a:lnTo>
                  <a:lnTo>
                    <a:pt x="350" y="2490"/>
                  </a:lnTo>
                  <a:lnTo>
                    <a:pt x="330" y="2417"/>
                  </a:lnTo>
                  <a:lnTo>
                    <a:pt x="310" y="2345"/>
                  </a:lnTo>
                  <a:lnTo>
                    <a:pt x="297" y="2272"/>
                  </a:lnTo>
                  <a:lnTo>
                    <a:pt x="290" y="2193"/>
                  </a:lnTo>
                  <a:lnTo>
                    <a:pt x="283" y="2121"/>
                  </a:lnTo>
                  <a:lnTo>
                    <a:pt x="277" y="2042"/>
                  </a:lnTo>
                  <a:close/>
                  <a:moveTo>
                    <a:pt x="1775" y="547"/>
                  </a:moveTo>
                  <a:lnTo>
                    <a:pt x="1650" y="554"/>
                  </a:lnTo>
                  <a:lnTo>
                    <a:pt x="1531" y="573"/>
                  </a:lnTo>
                  <a:lnTo>
                    <a:pt x="1412" y="606"/>
                  </a:lnTo>
                  <a:lnTo>
                    <a:pt x="1300" y="646"/>
                  </a:lnTo>
                  <a:lnTo>
                    <a:pt x="1188" y="698"/>
                  </a:lnTo>
                  <a:lnTo>
                    <a:pt x="1089" y="758"/>
                  </a:lnTo>
                  <a:lnTo>
                    <a:pt x="996" y="830"/>
                  </a:lnTo>
                  <a:lnTo>
                    <a:pt x="911" y="909"/>
                  </a:lnTo>
                  <a:lnTo>
                    <a:pt x="825" y="995"/>
                  </a:lnTo>
                  <a:lnTo>
                    <a:pt x="759" y="1094"/>
                  </a:lnTo>
                  <a:lnTo>
                    <a:pt x="693" y="1192"/>
                  </a:lnTo>
                  <a:lnTo>
                    <a:pt x="647" y="1298"/>
                  </a:lnTo>
                  <a:lnTo>
                    <a:pt x="600" y="1410"/>
                  </a:lnTo>
                  <a:lnTo>
                    <a:pt x="574" y="1528"/>
                  </a:lnTo>
                  <a:lnTo>
                    <a:pt x="554" y="1653"/>
                  </a:lnTo>
                  <a:lnTo>
                    <a:pt x="548" y="1778"/>
                  </a:lnTo>
                  <a:lnTo>
                    <a:pt x="548" y="1844"/>
                  </a:lnTo>
                  <a:lnTo>
                    <a:pt x="554" y="1910"/>
                  </a:lnTo>
                  <a:lnTo>
                    <a:pt x="574" y="1798"/>
                  </a:lnTo>
                  <a:lnTo>
                    <a:pt x="600" y="1686"/>
                  </a:lnTo>
                  <a:lnTo>
                    <a:pt x="640" y="1581"/>
                  </a:lnTo>
                  <a:lnTo>
                    <a:pt x="686" y="1482"/>
                  </a:lnTo>
                  <a:lnTo>
                    <a:pt x="739" y="1383"/>
                  </a:lnTo>
                  <a:lnTo>
                    <a:pt x="805" y="1291"/>
                  </a:lnTo>
                  <a:lnTo>
                    <a:pt x="878" y="1212"/>
                  </a:lnTo>
                  <a:lnTo>
                    <a:pt x="950" y="1133"/>
                  </a:lnTo>
                  <a:lnTo>
                    <a:pt x="1036" y="1061"/>
                  </a:lnTo>
                  <a:lnTo>
                    <a:pt x="1128" y="1001"/>
                  </a:lnTo>
                  <a:lnTo>
                    <a:pt x="1227" y="942"/>
                  </a:lnTo>
                  <a:lnTo>
                    <a:pt x="1326" y="896"/>
                  </a:lnTo>
                  <a:lnTo>
                    <a:pt x="1432" y="863"/>
                  </a:lnTo>
                  <a:lnTo>
                    <a:pt x="1544" y="837"/>
                  </a:lnTo>
                  <a:lnTo>
                    <a:pt x="1656" y="817"/>
                  </a:lnTo>
                  <a:lnTo>
                    <a:pt x="1775" y="810"/>
                  </a:lnTo>
                  <a:lnTo>
                    <a:pt x="1894" y="817"/>
                  </a:lnTo>
                  <a:lnTo>
                    <a:pt x="2006" y="837"/>
                  </a:lnTo>
                  <a:lnTo>
                    <a:pt x="2118" y="863"/>
                  </a:lnTo>
                  <a:lnTo>
                    <a:pt x="2224" y="896"/>
                  </a:lnTo>
                  <a:lnTo>
                    <a:pt x="2330" y="942"/>
                  </a:lnTo>
                  <a:lnTo>
                    <a:pt x="2422" y="995"/>
                  </a:lnTo>
                  <a:lnTo>
                    <a:pt x="2514" y="1061"/>
                  </a:lnTo>
                  <a:lnTo>
                    <a:pt x="2600" y="1127"/>
                  </a:lnTo>
                  <a:lnTo>
                    <a:pt x="2679" y="1206"/>
                  </a:lnTo>
                  <a:lnTo>
                    <a:pt x="2752" y="1291"/>
                  </a:lnTo>
                  <a:lnTo>
                    <a:pt x="2811" y="1377"/>
                  </a:lnTo>
                  <a:lnTo>
                    <a:pt x="2871" y="1476"/>
                  </a:lnTo>
                  <a:lnTo>
                    <a:pt x="2917" y="1574"/>
                  </a:lnTo>
                  <a:lnTo>
                    <a:pt x="2957" y="1680"/>
                  </a:lnTo>
                  <a:lnTo>
                    <a:pt x="2983" y="1792"/>
                  </a:lnTo>
                  <a:lnTo>
                    <a:pt x="3003" y="1904"/>
                  </a:lnTo>
                  <a:lnTo>
                    <a:pt x="3009" y="1838"/>
                  </a:lnTo>
                  <a:lnTo>
                    <a:pt x="3009" y="1772"/>
                  </a:lnTo>
                  <a:lnTo>
                    <a:pt x="3003" y="1647"/>
                  </a:lnTo>
                  <a:lnTo>
                    <a:pt x="2983" y="1528"/>
                  </a:lnTo>
                  <a:lnTo>
                    <a:pt x="2950" y="1410"/>
                  </a:lnTo>
                  <a:lnTo>
                    <a:pt x="2910" y="1298"/>
                  </a:lnTo>
                  <a:lnTo>
                    <a:pt x="2858" y="1186"/>
                  </a:lnTo>
                  <a:lnTo>
                    <a:pt x="2798" y="1087"/>
                  </a:lnTo>
                  <a:lnTo>
                    <a:pt x="2726" y="995"/>
                  </a:lnTo>
                  <a:lnTo>
                    <a:pt x="2646" y="903"/>
                  </a:lnTo>
                  <a:lnTo>
                    <a:pt x="2561" y="824"/>
                  </a:lnTo>
                  <a:lnTo>
                    <a:pt x="2462" y="758"/>
                  </a:lnTo>
                  <a:lnTo>
                    <a:pt x="2363" y="692"/>
                  </a:lnTo>
                  <a:lnTo>
                    <a:pt x="2257" y="646"/>
                  </a:lnTo>
                  <a:lnTo>
                    <a:pt x="2145" y="600"/>
                  </a:lnTo>
                  <a:lnTo>
                    <a:pt x="2026" y="573"/>
                  </a:lnTo>
                  <a:lnTo>
                    <a:pt x="1901" y="554"/>
                  </a:lnTo>
                  <a:lnTo>
                    <a:pt x="1775" y="547"/>
                  </a:lnTo>
                  <a:close/>
                  <a:moveTo>
                    <a:pt x="1775" y="270"/>
                  </a:moveTo>
                  <a:lnTo>
                    <a:pt x="1861" y="270"/>
                  </a:lnTo>
                  <a:lnTo>
                    <a:pt x="1947" y="277"/>
                  </a:lnTo>
                  <a:lnTo>
                    <a:pt x="2033" y="284"/>
                  </a:lnTo>
                  <a:lnTo>
                    <a:pt x="2118" y="303"/>
                  </a:lnTo>
                  <a:lnTo>
                    <a:pt x="2198" y="317"/>
                  </a:lnTo>
                  <a:lnTo>
                    <a:pt x="2283" y="343"/>
                  </a:lnTo>
                  <a:lnTo>
                    <a:pt x="2363" y="363"/>
                  </a:lnTo>
                  <a:lnTo>
                    <a:pt x="2435" y="396"/>
                  </a:lnTo>
                  <a:lnTo>
                    <a:pt x="2514" y="428"/>
                  </a:lnTo>
                  <a:lnTo>
                    <a:pt x="2587" y="461"/>
                  </a:lnTo>
                  <a:lnTo>
                    <a:pt x="2660" y="501"/>
                  </a:lnTo>
                  <a:lnTo>
                    <a:pt x="2726" y="547"/>
                  </a:lnTo>
                  <a:lnTo>
                    <a:pt x="2798" y="587"/>
                  </a:lnTo>
                  <a:lnTo>
                    <a:pt x="2864" y="639"/>
                  </a:lnTo>
                  <a:lnTo>
                    <a:pt x="2924" y="692"/>
                  </a:lnTo>
                  <a:lnTo>
                    <a:pt x="2983" y="745"/>
                  </a:lnTo>
                  <a:lnTo>
                    <a:pt x="3042" y="797"/>
                  </a:lnTo>
                  <a:lnTo>
                    <a:pt x="3102" y="857"/>
                  </a:lnTo>
                  <a:lnTo>
                    <a:pt x="3155" y="922"/>
                  </a:lnTo>
                  <a:lnTo>
                    <a:pt x="3201" y="982"/>
                  </a:lnTo>
                  <a:lnTo>
                    <a:pt x="3247" y="1047"/>
                  </a:lnTo>
                  <a:lnTo>
                    <a:pt x="3293" y="1120"/>
                  </a:lnTo>
                  <a:lnTo>
                    <a:pt x="3333" y="1192"/>
                  </a:lnTo>
                  <a:lnTo>
                    <a:pt x="3373" y="1265"/>
                  </a:lnTo>
                  <a:lnTo>
                    <a:pt x="3406" y="1337"/>
                  </a:lnTo>
                  <a:lnTo>
                    <a:pt x="3439" y="1416"/>
                  </a:lnTo>
                  <a:lnTo>
                    <a:pt x="3465" y="1489"/>
                  </a:lnTo>
                  <a:lnTo>
                    <a:pt x="3491" y="1574"/>
                  </a:lnTo>
                  <a:lnTo>
                    <a:pt x="3511" y="1653"/>
                  </a:lnTo>
                  <a:lnTo>
                    <a:pt x="3524" y="1739"/>
                  </a:lnTo>
                  <a:lnTo>
                    <a:pt x="3538" y="1818"/>
                  </a:lnTo>
                  <a:lnTo>
                    <a:pt x="3551" y="1904"/>
                  </a:lnTo>
                  <a:lnTo>
                    <a:pt x="3551" y="1838"/>
                  </a:lnTo>
                  <a:lnTo>
                    <a:pt x="3557" y="1772"/>
                  </a:lnTo>
                  <a:lnTo>
                    <a:pt x="3551" y="1680"/>
                  </a:lnTo>
                  <a:lnTo>
                    <a:pt x="3544" y="1594"/>
                  </a:lnTo>
                  <a:lnTo>
                    <a:pt x="3531" y="1502"/>
                  </a:lnTo>
                  <a:lnTo>
                    <a:pt x="3518" y="1416"/>
                  </a:lnTo>
                  <a:lnTo>
                    <a:pt x="3498" y="1331"/>
                  </a:lnTo>
                  <a:lnTo>
                    <a:pt x="3472" y="1245"/>
                  </a:lnTo>
                  <a:lnTo>
                    <a:pt x="3445" y="1166"/>
                  </a:lnTo>
                  <a:lnTo>
                    <a:pt x="3412" y="1080"/>
                  </a:lnTo>
                  <a:lnTo>
                    <a:pt x="3379" y="1001"/>
                  </a:lnTo>
                  <a:lnTo>
                    <a:pt x="3340" y="929"/>
                  </a:lnTo>
                  <a:lnTo>
                    <a:pt x="3293" y="857"/>
                  </a:lnTo>
                  <a:lnTo>
                    <a:pt x="3247" y="784"/>
                  </a:lnTo>
                  <a:lnTo>
                    <a:pt x="3201" y="712"/>
                  </a:lnTo>
                  <a:lnTo>
                    <a:pt x="3148" y="646"/>
                  </a:lnTo>
                  <a:lnTo>
                    <a:pt x="3089" y="580"/>
                  </a:lnTo>
                  <a:lnTo>
                    <a:pt x="3029" y="521"/>
                  </a:lnTo>
                  <a:lnTo>
                    <a:pt x="2970" y="461"/>
                  </a:lnTo>
                  <a:lnTo>
                    <a:pt x="2904" y="409"/>
                  </a:lnTo>
                  <a:lnTo>
                    <a:pt x="2838" y="356"/>
                  </a:lnTo>
                  <a:lnTo>
                    <a:pt x="2765" y="303"/>
                  </a:lnTo>
                  <a:lnTo>
                    <a:pt x="2693" y="257"/>
                  </a:lnTo>
                  <a:lnTo>
                    <a:pt x="2620" y="218"/>
                  </a:lnTo>
                  <a:lnTo>
                    <a:pt x="2547" y="178"/>
                  </a:lnTo>
                  <a:lnTo>
                    <a:pt x="2468" y="139"/>
                  </a:lnTo>
                  <a:lnTo>
                    <a:pt x="2382" y="112"/>
                  </a:lnTo>
                  <a:lnTo>
                    <a:pt x="2303" y="79"/>
                  </a:lnTo>
                  <a:lnTo>
                    <a:pt x="2217" y="60"/>
                  </a:lnTo>
                  <a:lnTo>
                    <a:pt x="2132" y="40"/>
                  </a:lnTo>
                  <a:lnTo>
                    <a:pt x="2046" y="20"/>
                  </a:lnTo>
                  <a:lnTo>
                    <a:pt x="1953" y="14"/>
                  </a:lnTo>
                  <a:lnTo>
                    <a:pt x="1868" y="7"/>
                  </a:lnTo>
                  <a:lnTo>
                    <a:pt x="1775" y="0"/>
                  </a:lnTo>
                  <a:lnTo>
                    <a:pt x="1683" y="7"/>
                  </a:lnTo>
                  <a:lnTo>
                    <a:pt x="1597" y="14"/>
                  </a:lnTo>
                  <a:lnTo>
                    <a:pt x="1505" y="27"/>
                  </a:lnTo>
                  <a:lnTo>
                    <a:pt x="1419" y="40"/>
                  </a:lnTo>
                  <a:lnTo>
                    <a:pt x="1333" y="60"/>
                  </a:lnTo>
                  <a:lnTo>
                    <a:pt x="1247" y="86"/>
                  </a:lnTo>
                  <a:lnTo>
                    <a:pt x="1168" y="112"/>
                  </a:lnTo>
                  <a:lnTo>
                    <a:pt x="1082" y="145"/>
                  </a:lnTo>
                  <a:lnTo>
                    <a:pt x="1003" y="178"/>
                  </a:lnTo>
                  <a:lnTo>
                    <a:pt x="930" y="218"/>
                  </a:lnTo>
                  <a:lnTo>
                    <a:pt x="858" y="264"/>
                  </a:lnTo>
                  <a:lnTo>
                    <a:pt x="785" y="310"/>
                  </a:lnTo>
                  <a:lnTo>
                    <a:pt x="713" y="356"/>
                  </a:lnTo>
                  <a:lnTo>
                    <a:pt x="647" y="409"/>
                  </a:lnTo>
                  <a:lnTo>
                    <a:pt x="581" y="468"/>
                  </a:lnTo>
                  <a:lnTo>
                    <a:pt x="521" y="527"/>
                  </a:lnTo>
                  <a:lnTo>
                    <a:pt x="462" y="587"/>
                  </a:lnTo>
                  <a:lnTo>
                    <a:pt x="409" y="652"/>
                  </a:lnTo>
                  <a:lnTo>
                    <a:pt x="356" y="718"/>
                  </a:lnTo>
                  <a:lnTo>
                    <a:pt x="303" y="791"/>
                  </a:lnTo>
                  <a:lnTo>
                    <a:pt x="257" y="857"/>
                  </a:lnTo>
                  <a:lnTo>
                    <a:pt x="217" y="936"/>
                  </a:lnTo>
                  <a:lnTo>
                    <a:pt x="178" y="1008"/>
                  </a:lnTo>
                  <a:lnTo>
                    <a:pt x="138" y="1087"/>
                  </a:lnTo>
                  <a:lnTo>
                    <a:pt x="112" y="1173"/>
                  </a:lnTo>
                  <a:lnTo>
                    <a:pt x="79" y="1252"/>
                  </a:lnTo>
                  <a:lnTo>
                    <a:pt x="59" y="1337"/>
                  </a:lnTo>
                  <a:lnTo>
                    <a:pt x="39" y="1423"/>
                  </a:lnTo>
                  <a:lnTo>
                    <a:pt x="19" y="1508"/>
                  </a:lnTo>
                  <a:lnTo>
                    <a:pt x="13" y="1601"/>
                  </a:lnTo>
                  <a:lnTo>
                    <a:pt x="6" y="1686"/>
                  </a:lnTo>
                  <a:lnTo>
                    <a:pt x="0" y="1778"/>
                  </a:lnTo>
                  <a:lnTo>
                    <a:pt x="6" y="1844"/>
                  </a:lnTo>
                  <a:lnTo>
                    <a:pt x="6" y="1910"/>
                  </a:lnTo>
                  <a:lnTo>
                    <a:pt x="19" y="1825"/>
                  </a:lnTo>
                  <a:lnTo>
                    <a:pt x="33" y="1739"/>
                  </a:lnTo>
                  <a:lnTo>
                    <a:pt x="46" y="1660"/>
                  </a:lnTo>
                  <a:lnTo>
                    <a:pt x="66" y="1574"/>
                  </a:lnTo>
                  <a:lnTo>
                    <a:pt x="92" y="1495"/>
                  </a:lnTo>
                  <a:lnTo>
                    <a:pt x="118" y="1416"/>
                  </a:lnTo>
                  <a:lnTo>
                    <a:pt x="145" y="1344"/>
                  </a:lnTo>
                  <a:lnTo>
                    <a:pt x="184" y="1271"/>
                  </a:lnTo>
                  <a:lnTo>
                    <a:pt x="217" y="1192"/>
                  </a:lnTo>
                  <a:lnTo>
                    <a:pt x="257" y="1127"/>
                  </a:lnTo>
                  <a:lnTo>
                    <a:pt x="303" y="1054"/>
                  </a:lnTo>
                  <a:lnTo>
                    <a:pt x="350" y="988"/>
                  </a:lnTo>
                  <a:lnTo>
                    <a:pt x="402" y="922"/>
                  </a:lnTo>
                  <a:lnTo>
                    <a:pt x="455" y="863"/>
                  </a:lnTo>
                  <a:lnTo>
                    <a:pt x="508" y="804"/>
                  </a:lnTo>
                  <a:lnTo>
                    <a:pt x="567" y="745"/>
                  </a:lnTo>
                  <a:lnTo>
                    <a:pt x="627" y="692"/>
                  </a:lnTo>
                  <a:lnTo>
                    <a:pt x="693" y="639"/>
                  </a:lnTo>
                  <a:lnTo>
                    <a:pt x="759" y="593"/>
                  </a:lnTo>
                  <a:lnTo>
                    <a:pt x="825" y="547"/>
                  </a:lnTo>
                  <a:lnTo>
                    <a:pt x="891" y="507"/>
                  </a:lnTo>
                  <a:lnTo>
                    <a:pt x="963" y="468"/>
                  </a:lnTo>
                  <a:lnTo>
                    <a:pt x="1036" y="428"/>
                  </a:lnTo>
                  <a:lnTo>
                    <a:pt x="1115" y="396"/>
                  </a:lnTo>
                  <a:lnTo>
                    <a:pt x="1194" y="369"/>
                  </a:lnTo>
                  <a:lnTo>
                    <a:pt x="1274" y="343"/>
                  </a:lnTo>
                  <a:lnTo>
                    <a:pt x="1353" y="323"/>
                  </a:lnTo>
                  <a:lnTo>
                    <a:pt x="1432" y="303"/>
                  </a:lnTo>
                  <a:lnTo>
                    <a:pt x="1518" y="290"/>
                  </a:lnTo>
                  <a:lnTo>
                    <a:pt x="1604" y="277"/>
                  </a:lnTo>
                  <a:lnTo>
                    <a:pt x="1689" y="270"/>
                  </a:lnTo>
                  <a:lnTo>
                    <a:pt x="1775" y="270"/>
                  </a:lnTo>
                  <a:close/>
                  <a:moveTo>
                    <a:pt x="1782" y="2990"/>
                  </a:moveTo>
                  <a:lnTo>
                    <a:pt x="1881" y="2984"/>
                  </a:lnTo>
                  <a:lnTo>
                    <a:pt x="1973" y="2970"/>
                  </a:lnTo>
                  <a:lnTo>
                    <a:pt x="2066" y="2951"/>
                  </a:lnTo>
                  <a:lnTo>
                    <a:pt x="2151" y="2918"/>
                  </a:lnTo>
                  <a:lnTo>
                    <a:pt x="2237" y="2878"/>
                  </a:lnTo>
                  <a:lnTo>
                    <a:pt x="2310" y="2825"/>
                  </a:lnTo>
                  <a:lnTo>
                    <a:pt x="2389" y="2773"/>
                  </a:lnTo>
                  <a:lnTo>
                    <a:pt x="2455" y="2714"/>
                  </a:lnTo>
                  <a:lnTo>
                    <a:pt x="2514" y="2641"/>
                  </a:lnTo>
                  <a:lnTo>
                    <a:pt x="2567" y="2569"/>
                  </a:lnTo>
                  <a:lnTo>
                    <a:pt x="2620" y="2490"/>
                  </a:lnTo>
                  <a:lnTo>
                    <a:pt x="2660" y="2411"/>
                  </a:lnTo>
                  <a:lnTo>
                    <a:pt x="2693" y="2318"/>
                  </a:lnTo>
                  <a:lnTo>
                    <a:pt x="2712" y="2233"/>
                  </a:lnTo>
                  <a:lnTo>
                    <a:pt x="2726" y="2134"/>
                  </a:lnTo>
                  <a:lnTo>
                    <a:pt x="2732" y="2035"/>
                  </a:lnTo>
                  <a:lnTo>
                    <a:pt x="2726" y="1969"/>
                  </a:lnTo>
                  <a:lnTo>
                    <a:pt x="2719" y="1904"/>
                  </a:lnTo>
                  <a:lnTo>
                    <a:pt x="2706" y="1989"/>
                  </a:lnTo>
                  <a:lnTo>
                    <a:pt x="2679" y="2075"/>
                  </a:lnTo>
                  <a:lnTo>
                    <a:pt x="2653" y="2154"/>
                  </a:lnTo>
                  <a:lnTo>
                    <a:pt x="2613" y="2226"/>
                  </a:lnTo>
                  <a:lnTo>
                    <a:pt x="2574" y="2299"/>
                  </a:lnTo>
                  <a:lnTo>
                    <a:pt x="2521" y="2371"/>
                  </a:lnTo>
                  <a:lnTo>
                    <a:pt x="2468" y="2430"/>
                  </a:lnTo>
                  <a:lnTo>
                    <a:pt x="2409" y="2490"/>
                  </a:lnTo>
                  <a:lnTo>
                    <a:pt x="2343" y="2542"/>
                  </a:lnTo>
                  <a:lnTo>
                    <a:pt x="2270" y="2588"/>
                  </a:lnTo>
                  <a:lnTo>
                    <a:pt x="2198" y="2628"/>
                  </a:lnTo>
                  <a:lnTo>
                    <a:pt x="2118" y="2661"/>
                  </a:lnTo>
                  <a:lnTo>
                    <a:pt x="2039" y="2687"/>
                  </a:lnTo>
                  <a:lnTo>
                    <a:pt x="1953" y="2707"/>
                  </a:lnTo>
                  <a:lnTo>
                    <a:pt x="1868" y="2720"/>
                  </a:lnTo>
                  <a:lnTo>
                    <a:pt x="1782" y="2727"/>
                  </a:lnTo>
                  <a:lnTo>
                    <a:pt x="1689" y="2720"/>
                  </a:lnTo>
                  <a:lnTo>
                    <a:pt x="1604" y="2714"/>
                  </a:lnTo>
                  <a:lnTo>
                    <a:pt x="1518" y="2694"/>
                  </a:lnTo>
                  <a:lnTo>
                    <a:pt x="1439" y="2661"/>
                  </a:lnTo>
                  <a:lnTo>
                    <a:pt x="1359" y="2628"/>
                  </a:lnTo>
                  <a:lnTo>
                    <a:pt x="1287" y="2588"/>
                  </a:lnTo>
                  <a:lnTo>
                    <a:pt x="1221" y="2542"/>
                  </a:lnTo>
                  <a:lnTo>
                    <a:pt x="1155" y="2490"/>
                  </a:lnTo>
                  <a:lnTo>
                    <a:pt x="1095" y="2437"/>
                  </a:lnTo>
                  <a:lnTo>
                    <a:pt x="1036" y="2371"/>
                  </a:lnTo>
                  <a:lnTo>
                    <a:pt x="990" y="2305"/>
                  </a:lnTo>
                  <a:lnTo>
                    <a:pt x="944" y="2233"/>
                  </a:lnTo>
                  <a:lnTo>
                    <a:pt x="904" y="2154"/>
                  </a:lnTo>
                  <a:lnTo>
                    <a:pt x="878" y="2075"/>
                  </a:lnTo>
                  <a:lnTo>
                    <a:pt x="851" y="1996"/>
                  </a:lnTo>
                  <a:lnTo>
                    <a:pt x="838" y="1910"/>
                  </a:lnTo>
                  <a:lnTo>
                    <a:pt x="831" y="1976"/>
                  </a:lnTo>
                  <a:lnTo>
                    <a:pt x="825" y="2042"/>
                  </a:lnTo>
                  <a:lnTo>
                    <a:pt x="831" y="2141"/>
                  </a:lnTo>
                  <a:lnTo>
                    <a:pt x="845" y="2233"/>
                  </a:lnTo>
                  <a:lnTo>
                    <a:pt x="871" y="2325"/>
                  </a:lnTo>
                  <a:lnTo>
                    <a:pt x="904" y="2411"/>
                  </a:lnTo>
                  <a:lnTo>
                    <a:pt x="944" y="2496"/>
                  </a:lnTo>
                  <a:lnTo>
                    <a:pt x="990" y="2575"/>
                  </a:lnTo>
                  <a:lnTo>
                    <a:pt x="1043" y="2648"/>
                  </a:lnTo>
                  <a:lnTo>
                    <a:pt x="1109" y="2714"/>
                  </a:lnTo>
                  <a:lnTo>
                    <a:pt x="1175" y="2773"/>
                  </a:lnTo>
                  <a:lnTo>
                    <a:pt x="1247" y="2832"/>
                  </a:lnTo>
                  <a:lnTo>
                    <a:pt x="1326" y="2878"/>
                  </a:lnTo>
                  <a:lnTo>
                    <a:pt x="1412" y="2918"/>
                  </a:lnTo>
                  <a:lnTo>
                    <a:pt x="1498" y="2951"/>
                  </a:lnTo>
                  <a:lnTo>
                    <a:pt x="1590" y="2970"/>
                  </a:lnTo>
                  <a:lnTo>
                    <a:pt x="1683" y="2984"/>
                  </a:lnTo>
                  <a:lnTo>
                    <a:pt x="1782" y="2990"/>
                  </a:lnTo>
                  <a:close/>
                  <a:moveTo>
                    <a:pt x="1782" y="2444"/>
                  </a:moveTo>
                  <a:lnTo>
                    <a:pt x="1821" y="2444"/>
                  </a:lnTo>
                  <a:lnTo>
                    <a:pt x="1861" y="2437"/>
                  </a:lnTo>
                  <a:lnTo>
                    <a:pt x="1901" y="2430"/>
                  </a:lnTo>
                  <a:lnTo>
                    <a:pt x="1940" y="2417"/>
                  </a:lnTo>
                  <a:lnTo>
                    <a:pt x="1973" y="2397"/>
                  </a:lnTo>
                  <a:lnTo>
                    <a:pt x="2006" y="2378"/>
                  </a:lnTo>
                  <a:lnTo>
                    <a:pt x="2039" y="2351"/>
                  </a:lnTo>
                  <a:lnTo>
                    <a:pt x="2066" y="2325"/>
                  </a:lnTo>
                  <a:lnTo>
                    <a:pt x="2092" y="2299"/>
                  </a:lnTo>
                  <a:lnTo>
                    <a:pt x="2118" y="2266"/>
                  </a:lnTo>
                  <a:lnTo>
                    <a:pt x="2138" y="2233"/>
                  </a:lnTo>
                  <a:lnTo>
                    <a:pt x="2151" y="2200"/>
                  </a:lnTo>
                  <a:lnTo>
                    <a:pt x="2171" y="2160"/>
                  </a:lnTo>
                  <a:lnTo>
                    <a:pt x="2178" y="2121"/>
                  </a:lnTo>
                  <a:lnTo>
                    <a:pt x="2184" y="2081"/>
                  </a:lnTo>
                  <a:lnTo>
                    <a:pt x="2184" y="2042"/>
                  </a:lnTo>
                  <a:lnTo>
                    <a:pt x="2178" y="1969"/>
                  </a:lnTo>
                  <a:lnTo>
                    <a:pt x="2165" y="1910"/>
                  </a:lnTo>
                  <a:lnTo>
                    <a:pt x="2138" y="1963"/>
                  </a:lnTo>
                  <a:lnTo>
                    <a:pt x="2105" y="2015"/>
                  </a:lnTo>
                  <a:lnTo>
                    <a:pt x="2066" y="2062"/>
                  </a:lnTo>
                  <a:lnTo>
                    <a:pt x="2019" y="2101"/>
                  </a:lnTo>
                  <a:lnTo>
                    <a:pt x="1967" y="2134"/>
                  </a:lnTo>
                  <a:lnTo>
                    <a:pt x="1907" y="2160"/>
                  </a:lnTo>
                  <a:lnTo>
                    <a:pt x="1848" y="2174"/>
                  </a:lnTo>
                  <a:lnTo>
                    <a:pt x="1782" y="2180"/>
                  </a:lnTo>
                  <a:lnTo>
                    <a:pt x="1716" y="2174"/>
                  </a:lnTo>
                  <a:lnTo>
                    <a:pt x="1650" y="2160"/>
                  </a:lnTo>
                  <a:lnTo>
                    <a:pt x="1597" y="2134"/>
                  </a:lnTo>
                  <a:lnTo>
                    <a:pt x="1544" y="2108"/>
                  </a:lnTo>
                  <a:lnTo>
                    <a:pt x="1491" y="2062"/>
                  </a:lnTo>
                  <a:lnTo>
                    <a:pt x="1452" y="2015"/>
                  </a:lnTo>
                  <a:lnTo>
                    <a:pt x="1419" y="1963"/>
                  </a:lnTo>
                  <a:lnTo>
                    <a:pt x="1399" y="1910"/>
                  </a:lnTo>
                  <a:lnTo>
                    <a:pt x="1379" y="1976"/>
                  </a:lnTo>
                  <a:lnTo>
                    <a:pt x="1373" y="2042"/>
                  </a:lnTo>
                  <a:lnTo>
                    <a:pt x="1373" y="2081"/>
                  </a:lnTo>
                  <a:lnTo>
                    <a:pt x="1379" y="2121"/>
                  </a:lnTo>
                  <a:lnTo>
                    <a:pt x="1392" y="2160"/>
                  </a:lnTo>
                  <a:lnTo>
                    <a:pt x="1406" y="2200"/>
                  </a:lnTo>
                  <a:lnTo>
                    <a:pt x="1419" y="2233"/>
                  </a:lnTo>
                  <a:lnTo>
                    <a:pt x="1439" y="2266"/>
                  </a:lnTo>
                  <a:lnTo>
                    <a:pt x="1465" y="2299"/>
                  </a:lnTo>
                  <a:lnTo>
                    <a:pt x="1491" y="2325"/>
                  </a:lnTo>
                  <a:lnTo>
                    <a:pt x="1518" y="2351"/>
                  </a:lnTo>
                  <a:lnTo>
                    <a:pt x="1551" y="2378"/>
                  </a:lnTo>
                  <a:lnTo>
                    <a:pt x="1584" y="2397"/>
                  </a:lnTo>
                  <a:lnTo>
                    <a:pt x="1623" y="2417"/>
                  </a:lnTo>
                  <a:lnTo>
                    <a:pt x="1656" y="2430"/>
                  </a:lnTo>
                  <a:lnTo>
                    <a:pt x="1696" y="2437"/>
                  </a:lnTo>
                  <a:lnTo>
                    <a:pt x="1736" y="2444"/>
                  </a:lnTo>
                  <a:lnTo>
                    <a:pt x="1782" y="2444"/>
                  </a:lnTo>
                  <a:close/>
                  <a:moveTo>
                    <a:pt x="1775" y="1094"/>
                  </a:moveTo>
                  <a:lnTo>
                    <a:pt x="1709" y="1094"/>
                  </a:lnTo>
                  <a:lnTo>
                    <a:pt x="1637" y="1107"/>
                  </a:lnTo>
                  <a:lnTo>
                    <a:pt x="1577" y="1127"/>
                  </a:lnTo>
                  <a:lnTo>
                    <a:pt x="1511" y="1146"/>
                  </a:lnTo>
                  <a:lnTo>
                    <a:pt x="1452" y="1173"/>
                  </a:lnTo>
                  <a:lnTo>
                    <a:pt x="1392" y="1212"/>
                  </a:lnTo>
                  <a:lnTo>
                    <a:pt x="1340" y="1252"/>
                  </a:lnTo>
                  <a:lnTo>
                    <a:pt x="1293" y="1291"/>
                  </a:lnTo>
                  <a:lnTo>
                    <a:pt x="1247" y="1344"/>
                  </a:lnTo>
                  <a:lnTo>
                    <a:pt x="1208" y="1396"/>
                  </a:lnTo>
                  <a:lnTo>
                    <a:pt x="1175" y="1449"/>
                  </a:lnTo>
                  <a:lnTo>
                    <a:pt x="1148" y="1508"/>
                  </a:lnTo>
                  <a:lnTo>
                    <a:pt x="1122" y="1574"/>
                  </a:lnTo>
                  <a:lnTo>
                    <a:pt x="1109" y="1640"/>
                  </a:lnTo>
                  <a:lnTo>
                    <a:pt x="1095" y="1706"/>
                  </a:lnTo>
                  <a:lnTo>
                    <a:pt x="1095" y="1778"/>
                  </a:lnTo>
                  <a:lnTo>
                    <a:pt x="1095" y="1844"/>
                  </a:lnTo>
                  <a:lnTo>
                    <a:pt x="1109" y="1910"/>
                  </a:lnTo>
                  <a:lnTo>
                    <a:pt x="1122" y="1851"/>
                  </a:lnTo>
                  <a:lnTo>
                    <a:pt x="1142" y="1798"/>
                  </a:lnTo>
                  <a:lnTo>
                    <a:pt x="1161" y="1739"/>
                  </a:lnTo>
                  <a:lnTo>
                    <a:pt x="1194" y="1693"/>
                  </a:lnTo>
                  <a:lnTo>
                    <a:pt x="1221" y="1640"/>
                  </a:lnTo>
                  <a:lnTo>
                    <a:pt x="1260" y="1594"/>
                  </a:lnTo>
                  <a:lnTo>
                    <a:pt x="1300" y="1555"/>
                  </a:lnTo>
                  <a:lnTo>
                    <a:pt x="1340" y="1515"/>
                  </a:lnTo>
                  <a:lnTo>
                    <a:pt x="1386" y="1482"/>
                  </a:lnTo>
                  <a:lnTo>
                    <a:pt x="1439" y="1449"/>
                  </a:lnTo>
                  <a:lnTo>
                    <a:pt x="1485" y="1423"/>
                  </a:lnTo>
                  <a:lnTo>
                    <a:pt x="1544" y="1403"/>
                  </a:lnTo>
                  <a:lnTo>
                    <a:pt x="1597" y="1383"/>
                  </a:lnTo>
                  <a:lnTo>
                    <a:pt x="1656" y="1370"/>
                  </a:lnTo>
                  <a:lnTo>
                    <a:pt x="1716" y="1364"/>
                  </a:lnTo>
                  <a:lnTo>
                    <a:pt x="1775" y="1357"/>
                  </a:lnTo>
                  <a:lnTo>
                    <a:pt x="1841" y="1357"/>
                  </a:lnTo>
                  <a:lnTo>
                    <a:pt x="1901" y="1370"/>
                  </a:lnTo>
                  <a:lnTo>
                    <a:pt x="1960" y="1383"/>
                  </a:lnTo>
                  <a:lnTo>
                    <a:pt x="2013" y="1396"/>
                  </a:lnTo>
                  <a:lnTo>
                    <a:pt x="2066" y="1423"/>
                  </a:lnTo>
                  <a:lnTo>
                    <a:pt x="2118" y="1449"/>
                  </a:lnTo>
                  <a:lnTo>
                    <a:pt x="2171" y="1482"/>
                  </a:lnTo>
                  <a:lnTo>
                    <a:pt x="2217" y="1515"/>
                  </a:lnTo>
                  <a:lnTo>
                    <a:pt x="2257" y="1555"/>
                  </a:lnTo>
                  <a:lnTo>
                    <a:pt x="2297" y="1594"/>
                  </a:lnTo>
                  <a:lnTo>
                    <a:pt x="2336" y="1640"/>
                  </a:lnTo>
                  <a:lnTo>
                    <a:pt x="2363" y="1686"/>
                  </a:lnTo>
                  <a:lnTo>
                    <a:pt x="2396" y="1739"/>
                  </a:lnTo>
                  <a:lnTo>
                    <a:pt x="2415" y="1792"/>
                  </a:lnTo>
                  <a:lnTo>
                    <a:pt x="2435" y="1851"/>
                  </a:lnTo>
                  <a:lnTo>
                    <a:pt x="2448" y="1904"/>
                  </a:lnTo>
                  <a:lnTo>
                    <a:pt x="2462" y="1844"/>
                  </a:lnTo>
                  <a:lnTo>
                    <a:pt x="2462" y="1772"/>
                  </a:lnTo>
                  <a:lnTo>
                    <a:pt x="2462" y="1706"/>
                  </a:lnTo>
                  <a:lnTo>
                    <a:pt x="2448" y="1634"/>
                  </a:lnTo>
                  <a:lnTo>
                    <a:pt x="2429" y="1574"/>
                  </a:lnTo>
                  <a:lnTo>
                    <a:pt x="2409" y="1508"/>
                  </a:lnTo>
                  <a:lnTo>
                    <a:pt x="2382" y="1449"/>
                  </a:lnTo>
                  <a:lnTo>
                    <a:pt x="2343" y="1390"/>
                  </a:lnTo>
                  <a:lnTo>
                    <a:pt x="2303" y="1337"/>
                  </a:lnTo>
                  <a:lnTo>
                    <a:pt x="2264" y="1291"/>
                  </a:lnTo>
                  <a:lnTo>
                    <a:pt x="2211" y="1245"/>
                  </a:lnTo>
                  <a:lnTo>
                    <a:pt x="2158" y="1206"/>
                  </a:lnTo>
                  <a:lnTo>
                    <a:pt x="2105" y="1173"/>
                  </a:lnTo>
                  <a:lnTo>
                    <a:pt x="2046" y="1146"/>
                  </a:lnTo>
                  <a:lnTo>
                    <a:pt x="1980" y="1120"/>
                  </a:lnTo>
                  <a:lnTo>
                    <a:pt x="1914" y="1107"/>
                  </a:lnTo>
                  <a:lnTo>
                    <a:pt x="1848" y="1094"/>
                  </a:lnTo>
                  <a:lnTo>
                    <a:pt x="1775" y="1094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auto">
            <a:xfrm>
              <a:off x="6645" y="10813"/>
              <a:ext cx="1657" cy="994"/>
            </a:xfrm>
            <a:custGeom>
              <a:avLst/>
              <a:gdLst/>
              <a:ahLst/>
              <a:cxnLst>
                <a:cxn ang="0">
                  <a:pos x="904" y="329"/>
                </a:cxn>
                <a:cxn ang="0">
                  <a:pos x="1043" y="355"/>
                </a:cxn>
                <a:cxn ang="0">
                  <a:pos x="1181" y="401"/>
                </a:cxn>
                <a:cxn ang="0">
                  <a:pos x="1300" y="474"/>
                </a:cxn>
                <a:cxn ang="0">
                  <a:pos x="1412" y="566"/>
                </a:cxn>
                <a:cxn ang="0">
                  <a:pos x="1498" y="671"/>
                </a:cxn>
                <a:cxn ang="0">
                  <a:pos x="1577" y="790"/>
                </a:cxn>
                <a:cxn ang="0">
                  <a:pos x="1624" y="922"/>
                </a:cxn>
                <a:cxn ang="0">
                  <a:pos x="1657" y="915"/>
                </a:cxn>
                <a:cxn ang="0">
                  <a:pos x="1657" y="744"/>
                </a:cxn>
                <a:cxn ang="0">
                  <a:pos x="1624" y="586"/>
                </a:cxn>
                <a:cxn ang="0">
                  <a:pos x="1558" y="434"/>
                </a:cxn>
                <a:cxn ang="0">
                  <a:pos x="1465" y="303"/>
                </a:cxn>
                <a:cxn ang="0">
                  <a:pos x="1353" y="191"/>
                </a:cxn>
                <a:cxn ang="0">
                  <a:pos x="1221" y="105"/>
                </a:cxn>
                <a:cxn ang="0">
                  <a:pos x="1076" y="39"/>
                </a:cxn>
                <a:cxn ang="0">
                  <a:pos x="911" y="6"/>
                </a:cxn>
                <a:cxn ang="0">
                  <a:pos x="739" y="6"/>
                </a:cxn>
                <a:cxn ang="0">
                  <a:pos x="581" y="39"/>
                </a:cxn>
                <a:cxn ang="0">
                  <a:pos x="429" y="105"/>
                </a:cxn>
                <a:cxn ang="0">
                  <a:pos x="297" y="191"/>
                </a:cxn>
                <a:cxn ang="0">
                  <a:pos x="185" y="303"/>
                </a:cxn>
                <a:cxn ang="0">
                  <a:pos x="99" y="441"/>
                </a:cxn>
                <a:cxn ang="0">
                  <a:pos x="33" y="586"/>
                </a:cxn>
                <a:cxn ang="0">
                  <a:pos x="0" y="750"/>
                </a:cxn>
                <a:cxn ang="0">
                  <a:pos x="0" y="915"/>
                </a:cxn>
                <a:cxn ang="0">
                  <a:pos x="33" y="922"/>
                </a:cxn>
                <a:cxn ang="0">
                  <a:pos x="79" y="790"/>
                </a:cxn>
                <a:cxn ang="0">
                  <a:pos x="152" y="671"/>
                </a:cxn>
                <a:cxn ang="0">
                  <a:pos x="244" y="566"/>
                </a:cxn>
                <a:cxn ang="0">
                  <a:pos x="350" y="474"/>
                </a:cxn>
                <a:cxn ang="0">
                  <a:pos x="475" y="408"/>
                </a:cxn>
                <a:cxn ang="0">
                  <a:pos x="607" y="355"/>
                </a:cxn>
                <a:cxn ang="0">
                  <a:pos x="752" y="329"/>
                </a:cxn>
              </a:cxnLst>
              <a:rect l="0" t="0" r="r" b="b"/>
              <a:pathLst>
                <a:path w="1657" h="994">
                  <a:moveTo>
                    <a:pt x="825" y="329"/>
                  </a:moveTo>
                  <a:lnTo>
                    <a:pt x="904" y="329"/>
                  </a:lnTo>
                  <a:lnTo>
                    <a:pt x="977" y="342"/>
                  </a:lnTo>
                  <a:lnTo>
                    <a:pt x="1043" y="355"/>
                  </a:lnTo>
                  <a:lnTo>
                    <a:pt x="1115" y="375"/>
                  </a:lnTo>
                  <a:lnTo>
                    <a:pt x="1181" y="401"/>
                  </a:lnTo>
                  <a:lnTo>
                    <a:pt x="1241" y="434"/>
                  </a:lnTo>
                  <a:lnTo>
                    <a:pt x="1300" y="474"/>
                  </a:lnTo>
                  <a:lnTo>
                    <a:pt x="1359" y="520"/>
                  </a:lnTo>
                  <a:lnTo>
                    <a:pt x="1412" y="566"/>
                  </a:lnTo>
                  <a:lnTo>
                    <a:pt x="1458" y="612"/>
                  </a:lnTo>
                  <a:lnTo>
                    <a:pt x="1498" y="671"/>
                  </a:lnTo>
                  <a:lnTo>
                    <a:pt x="1538" y="731"/>
                  </a:lnTo>
                  <a:lnTo>
                    <a:pt x="1577" y="790"/>
                  </a:lnTo>
                  <a:lnTo>
                    <a:pt x="1604" y="856"/>
                  </a:lnTo>
                  <a:lnTo>
                    <a:pt x="1624" y="922"/>
                  </a:lnTo>
                  <a:lnTo>
                    <a:pt x="1643" y="994"/>
                  </a:lnTo>
                  <a:lnTo>
                    <a:pt x="1657" y="915"/>
                  </a:lnTo>
                  <a:lnTo>
                    <a:pt x="1657" y="829"/>
                  </a:lnTo>
                  <a:lnTo>
                    <a:pt x="1657" y="744"/>
                  </a:lnTo>
                  <a:lnTo>
                    <a:pt x="1643" y="665"/>
                  </a:lnTo>
                  <a:lnTo>
                    <a:pt x="1624" y="586"/>
                  </a:lnTo>
                  <a:lnTo>
                    <a:pt x="1591" y="507"/>
                  </a:lnTo>
                  <a:lnTo>
                    <a:pt x="1558" y="434"/>
                  </a:lnTo>
                  <a:lnTo>
                    <a:pt x="1518" y="368"/>
                  </a:lnTo>
                  <a:lnTo>
                    <a:pt x="1465" y="303"/>
                  </a:lnTo>
                  <a:lnTo>
                    <a:pt x="1412" y="243"/>
                  </a:lnTo>
                  <a:lnTo>
                    <a:pt x="1353" y="191"/>
                  </a:lnTo>
                  <a:lnTo>
                    <a:pt x="1293" y="145"/>
                  </a:lnTo>
                  <a:lnTo>
                    <a:pt x="1221" y="105"/>
                  </a:lnTo>
                  <a:lnTo>
                    <a:pt x="1148" y="65"/>
                  </a:lnTo>
                  <a:lnTo>
                    <a:pt x="1076" y="39"/>
                  </a:lnTo>
                  <a:lnTo>
                    <a:pt x="996" y="19"/>
                  </a:lnTo>
                  <a:lnTo>
                    <a:pt x="911" y="6"/>
                  </a:lnTo>
                  <a:lnTo>
                    <a:pt x="825" y="0"/>
                  </a:lnTo>
                  <a:lnTo>
                    <a:pt x="739" y="6"/>
                  </a:lnTo>
                  <a:lnTo>
                    <a:pt x="660" y="19"/>
                  </a:lnTo>
                  <a:lnTo>
                    <a:pt x="581" y="39"/>
                  </a:lnTo>
                  <a:lnTo>
                    <a:pt x="501" y="65"/>
                  </a:lnTo>
                  <a:lnTo>
                    <a:pt x="429" y="105"/>
                  </a:lnTo>
                  <a:lnTo>
                    <a:pt x="363" y="145"/>
                  </a:lnTo>
                  <a:lnTo>
                    <a:pt x="297" y="191"/>
                  </a:lnTo>
                  <a:lnTo>
                    <a:pt x="237" y="250"/>
                  </a:lnTo>
                  <a:lnTo>
                    <a:pt x="185" y="303"/>
                  </a:lnTo>
                  <a:lnTo>
                    <a:pt x="138" y="368"/>
                  </a:lnTo>
                  <a:lnTo>
                    <a:pt x="99" y="441"/>
                  </a:lnTo>
                  <a:lnTo>
                    <a:pt x="59" y="513"/>
                  </a:lnTo>
                  <a:lnTo>
                    <a:pt x="33" y="586"/>
                  </a:lnTo>
                  <a:lnTo>
                    <a:pt x="13" y="665"/>
                  </a:lnTo>
                  <a:lnTo>
                    <a:pt x="0" y="750"/>
                  </a:lnTo>
                  <a:lnTo>
                    <a:pt x="0" y="836"/>
                  </a:lnTo>
                  <a:lnTo>
                    <a:pt x="0" y="915"/>
                  </a:lnTo>
                  <a:lnTo>
                    <a:pt x="13" y="994"/>
                  </a:lnTo>
                  <a:lnTo>
                    <a:pt x="33" y="922"/>
                  </a:lnTo>
                  <a:lnTo>
                    <a:pt x="53" y="856"/>
                  </a:lnTo>
                  <a:lnTo>
                    <a:pt x="79" y="790"/>
                  </a:lnTo>
                  <a:lnTo>
                    <a:pt x="112" y="731"/>
                  </a:lnTo>
                  <a:lnTo>
                    <a:pt x="152" y="671"/>
                  </a:lnTo>
                  <a:lnTo>
                    <a:pt x="198" y="619"/>
                  </a:lnTo>
                  <a:lnTo>
                    <a:pt x="244" y="566"/>
                  </a:lnTo>
                  <a:lnTo>
                    <a:pt x="297" y="520"/>
                  </a:lnTo>
                  <a:lnTo>
                    <a:pt x="350" y="474"/>
                  </a:lnTo>
                  <a:lnTo>
                    <a:pt x="409" y="434"/>
                  </a:lnTo>
                  <a:lnTo>
                    <a:pt x="475" y="408"/>
                  </a:lnTo>
                  <a:lnTo>
                    <a:pt x="541" y="375"/>
                  </a:lnTo>
                  <a:lnTo>
                    <a:pt x="607" y="355"/>
                  </a:lnTo>
                  <a:lnTo>
                    <a:pt x="680" y="342"/>
                  </a:lnTo>
                  <a:lnTo>
                    <a:pt x="752" y="329"/>
                  </a:lnTo>
                  <a:lnTo>
                    <a:pt x="825" y="329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auto">
            <a:xfrm>
              <a:off x="6546" y="10154"/>
              <a:ext cx="2422" cy="1581"/>
            </a:xfrm>
            <a:custGeom>
              <a:avLst/>
              <a:gdLst/>
              <a:ahLst/>
              <a:cxnLst>
                <a:cxn ang="0">
                  <a:pos x="1062" y="329"/>
                </a:cxn>
                <a:cxn ang="0">
                  <a:pos x="1326" y="375"/>
                </a:cxn>
                <a:cxn ang="0">
                  <a:pos x="1577" y="474"/>
                </a:cxn>
                <a:cxn ang="0">
                  <a:pos x="1795" y="606"/>
                </a:cxn>
                <a:cxn ang="0">
                  <a:pos x="1993" y="777"/>
                </a:cxn>
                <a:cxn ang="0">
                  <a:pos x="2158" y="975"/>
                </a:cxn>
                <a:cxn ang="0">
                  <a:pos x="2284" y="1205"/>
                </a:cxn>
                <a:cxn ang="0">
                  <a:pos x="2376" y="1449"/>
                </a:cxn>
                <a:cxn ang="0">
                  <a:pos x="2409" y="1581"/>
                </a:cxn>
                <a:cxn ang="0">
                  <a:pos x="2422" y="1534"/>
                </a:cxn>
                <a:cxn ang="0">
                  <a:pos x="2416" y="1409"/>
                </a:cxn>
                <a:cxn ang="0">
                  <a:pos x="2402" y="1258"/>
                </a:cxn>
                <a:cxn ang="0">
                  <a:pos x="2376" y="1113"/>
                </a:cxn>
                <a:cxn ang="0">
                  <a:pos x="2330" y="975"/>
                </a:cxn>
                <a:cxn ang="0">
                  <a:pos x="2270" y="843"/>
                </a:cxn>
                <a:cxn ang="0">
                  <a:pos x="2204" y="718"/>
                </a:cxn>
                <a:cxn ang="0">
                  <a:pos x="2125" y="599"/>
                </a:cxn>
                <a:cxn ang="0">
                  <a:pos x="2033" y="487"/>
                </a:cxn>
                <a:cxn ang="0">
                  <a:pos x="1927" y="389"/>
                </a:cxn>
                <a:cxn ang="0">
                  <a:pos x="1815" y="296"/>
                </a:cxn>
                <a:cxn ang="0">
                  <a:pos x="1696" y="217"/>
                </a:cxn>
                <a:cxn ang="0">
                  <a:pos x="1571" y="145"/>
                </a:cxn>
                <a:cxn ang="0">
                  <a:pos x="1439" y="92"/>
                </a:cxn>
                <a:cxn ang="0">
                  <a:pos x="1300" y="46"/>
                </a:cxn>
                <a:cxn ang="0">
                  <a:pos x="1148" y="20"/>
                </a:cxn>
                <a:cxn ang="0">
                  <a:pos x="1003" y="0"/>
                </a:cxn>
                <a:cxn ang="0">
                  <a:pos x="798" y="7"/>
                </a:cxn>
                <a:cxn ang="0">
                  <a:pos x="567" y="46"/>
                </a:cxn>
                <a:cxn ang="0">
                  <a:pos x="343" y="119"/>
                </a:cxn>
                <a:cxn ang="0">
                  <a:pos x="138" y="231"/>
                </a:cxn>
                <a:cxn ang="0">
                  <a:pos x="39" y="303"/>
                </a:cxn>
                <a:cxn ang="0">
                  <a:pos x="39" y="395"/>
                </a:cxn>
                <a:cxn ang="0">
                  <a:pos x="20" y="566"/>
                </a:cxn>
                <a:cxn ang="0">
                  <a:pos x="99" y="580"/>
                </a:cxn>
                <a:cxn ang="0">
                  <a:pos x="310" y="455"/>
                </a:cxn>
                <a:cxn ang="0">
                  <a:pos x="548" y="375"/>
                </a:cxn>
                <a:cxn ang="0">
                  <a:pos x="792" y="329"/>
                </a:cxn>
              </a:cxnLst>
              <a:rect l="0" t="0" r="r" b="b"/>
              <a:pathLst>
                <a:path w="2422" h="1581">
                  <a:moveTo>
                    <a:pt x="924" y="323"/>
                  </a:moveTo>
                  <a:lnTo>
                    <a:pt x="1062" y="329"/>
                  </a:lnTo>
                  <a:lnTo>
                    <a:pt x="1194" y="349"/>
                  </a:lnTo>
                  <a:lnTo>
                    <a:pt x="1326" y="375"/>
                  </a:lnTo>
                  <a:lnTo>
                    <a:pt x="1452" y="422"/>
                  </a:lnTo>
                  <a:lnTo>
                    <a:pt x="1577" y="474"/>
                  </a:lnTo>
                  <a:lnTo>
                    <a:pt x="1690" y="534"/>
                  </a:lnTo>
                  <a:lnTo>
                    <a:pt x="1795" y="606"/>
                  </a:lnTo>
                  <a:lnTo>
                    <a:pt x="1901" y="685"/>
                  </a:lnTo>
                  <a:lnTo>
                    <a:pt x="1993" y="777"/>
                  </a:lnTo>
                  <a:lnTo>
                    <a:pt x="2079" y="869"/>
                  </a:lnTo>
                  <a:lnTo>
                    <a:pt x="2158" y="975"/>
                  </a:lnTo>
                  <a:lnTo>
                    <a:pt x="2231" y="1087"/>
                  </a:lnTo>
                  <a:lnTo>
                    <a:pt x="2284" y="1205"/>
                  </a:lnTo>
                  <a:lnTo>
                    <a:pt x="2336" y="1324"/>
                  </a:lnTo>
                  <a:lnTo>
                    <a:pt x="2376" y="1449"/>
                  </a:lnTo>
                  <a:lnTo>
                    <a:pt x="2402" y="1581"/>
                  </a:lnTo>
                  <a:lnTo>
                    <a:pt x="2409" y="1581"/>
                  </a:lnTo>
                  <a:lnTo>
                    <a:pt x="2416" y="1581"/>
                  </a:lnTo>
                  <a:lnTo>
                    <a:pt x="2422" y="1534"/>
                  </a:lnTo>
                  <a:lnTo>
                    <a:pt x="2422" y="1488"/>
                  </a:lnTo>
                  <a:lnTo>
                    <a:pt x="2416" y="1409"/>
                  </a:lnTo>
                  <a:lnTo>
                    <a:pt x="2416" y="1337"/>
                  </a:lnTo>
                  <a:lnTo>
                    <a:pt x="2402" y="1258"/>
                  </a:lnTo>
                  <a:lnTo>
                    <a:pt x="2389" y="1185"/>
                  </a:lnTo>
                  <a:lnTo>
                    <a:pt x="2376" y="1113"/>
                  </a:lnTo>
                  <a:lnTo>
                    <a:pt x="2350" y="1047"/>
                  </a:lnTo>
                  <a:lnTo>
                    <a:pt x="2330" y="975"/>
                  </a:lnTo>
                  <a:lnTo>
                    <a:pt x="2303" y="909"/>
                  </a:lnTo>
                  <a:lnTo>
                    <a:pt x="2270" y="843"/>
                  </a:lnTo>
                  <a:lnTo>
                    <a:pt x="2237" y="777"/>
                  </a:lnTo>
                  <a:lnTo>
                    <a:pt x="2204" y="718"/>
                  </a:lnTo>
                  <a:lnTo>
                    <a:pt x="2165" y="659"/>
                  </a:lnTo>
                  <a:lnTo>
                    <a:pt x="2125" y="599"/>
                  </a:lnTo>
                  <a:lnTo>
                    <a:pt x="2079" y="540"/>
                  </a:lnTo>
                  <a:lnTo>
                    <a:pt x="2033" y="487"/>
                  </a:lnTo>
                  <a:lnTo>
                    <a:pt x="1980" y="435"/>
                  </a:lnTo>
                  <a:lnTo>
                    <a:pt x="1927" y="389"/>
                  </a:lnTo>
                  <a:lnTo>
                    <a:pt x="1874" y="336"/>
                  </a:lnTo>
                  <a:lnTo>
                    <a:pt x="1815" y="296"/>
                  </a:lnTo>
                  <a:lnTo>
                    <a:pt x="1762" y="250"/>
                  </a:lnTo>
                  <a:lnTo>
                    <a:pt x="1696" y="217"/>
                  </a:lnTo>
                  <a:lnTo>
                    <a:pt x="1637" y="178"/>
                  </a:lnTo>
                  <a:lnTo>
                    <a:pt x="1571" y="145"/>
                  </a:lnTo>
                  <a:lnTo>
                    <a:pt x="1505" y="119"/>
                  </a:lnTo>
                  <a:lnTo>
                    <a:pt x="1439" y="92"/>
                  </a:lnTo>
                  <a:lnTo>
                    <a:pt x="1366" y="66"/>
                  </a:lnTo>
                  <a:lnTo>
                    <a:pt x="1300" y="46"/>
                  </a:lnTo>
                  <a:lnTo>
                    <a:pt x="1227" y="33"/>
                  </a:lnTo>
                  <a:lnTo>
                    <a:pt x="1148" y="20"/>
                  </a:lnTo>
                  <a:lnTo>
                    <a:pt x="1076" y="7"/>
                  </a:lnTo>
                  <a:lnTo>
                    <a:pt x="1003" y="0"/>
                  </a:lnTo>
                  <a:lnTo>
                    <a:pt x="924" y="0"/>
                  </a:lnTo>
                  <a:lnTo>
                    <a:pt x="798" y="7"/>
                  </a:lnTo>
                  <a:lnTo>
                    <a:pt x="680" y="20"/>
                  </a:lnTo>
                  <a:lnTo>
                    <a:pt x="567" y="46"/>
                  </a:lnTo>
                  <a:lnTo>
                    <a:pt x="449" y="79"/>
                  </a:lnTo>
                  <a:lnTo>
                    <a:pt x="343" y="119"/>
                  </a:lnTo>
                  <a:lnTo>
                    <a:pt x="237" y="171"/>
                  </a:lnTo>
                  <a:lnTo>
                    <a:pt x="138" y="231"/>
                  </a:lnTo>
                  <a:lnTo>
                    <a:pt x="39" y="296"/>
                  </a:lnTo>
                  <a:lnTo>
                    <a:pt x="39" y="303"/>
                  </a:lnTo>
                  <a:lnTo>
                    <a:pt x="39" y="310"/>
                  </a:lnTo>
                  <a:lnTo>
                    <a:pt x="39" y="395"/>
                  </a:lnTo>
                  <a:lnTo>
                    <a:pt x="33" y="481"/>
                  </a:lnTo>
                  <a:lnTo>
                    <a:pt x="20" y="566"/>
                  </a:lnTo>
                  <a:lnTo>
                    <a:pt x="0" y="652"/>
                  </a:lnTo>
                  <a:lnTo>
                    <a:pt x="99" y="580"/>
                  </a:lnTo>
                  <a:lnTo>
                    <a:pt x="204" y="514"/>
                  </a:lnTo>
                  <a:lnTo>
                    <a:pt x="310" y="455"/>
                  </a:lnTo>
                  <a:lnTo>
                    <a:pt x="429" y="408"/>
                  </a:lnTo>
                  <a:lnTo>
                    <a:pt x="548" y="375"/>
                  </a:lnTo>
                  <a:lnTo>
                    <a:pt x="666" y="349"/>
                  </a:lnTo>
                  <a:lnTo>
                    <a:pt x="792" y="329"/>
                  </a:lnTo>
                  <a:lnTo>
                    <a:pt x="924" y="32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auto">
            <a:xfrm>
              <a:off x="6981" y="11807"/>
              <a:ext cx="984" cy="652"/>
            </a:xfrm>
            <a:custGeom>
              <a:avLst/>
              <a:gdLst/>
              <a:ahLst/>
              <a:cxnLst>
                <a:cxn ang="0">
                  <a:pos x="495" y="652"/>
                </a:cxn>
                <a:cxn ang="0">
                  <a:pos x="542" y="652"/>
                </a:cxn>
                <a:cxn ang="0">
                  <a:pos x="594" y="645"/>
                </a:cxn>
                <a:cxn ang="0">
                  <a:pos x="641" y="632"/>
                </a:cxn>
                <a:cxn ang="0">
                  <a:pos x="687" y="612"/>
                </a:cxn>
                <a:cxn ang="0">
                  <a:pos x="726" y="593"/>
                </a:cxn>
                <a:cxn ang="0">
                  <a:pos x="766" y="573"/>
                </a:cxn>
                <a:cxn ang="0">
                  <a:pos x="806" y="540"/>
                </a:cxn>
                <a:cxn ang="0">
                  <a:pos x="839" y="507"/>
                </a:cxn>
                <a:cxn ang="0">
                  <a:pos x="872" y="474"/>
                </a:cxn>
                <a:cxn ang="0">
                  <a:pos x="905" y="435"/>
                </a:cxn>
                <a:cxn ang="0">
                  <a:pos x="924" y="395"/>
                </a:cxn>
                <a:cxn ang="0">
                  <a:pos x="951" y="356"/>
                </a:cxn>
                <a:cxn ang="0">
                  <a:pos x="964" y="309"/>
                </a:cxn>
                <a:cxn ang="0">
                  <a:pos x="977" y="257"/>
                </a:cxn>
                <a:cxn ang="0">
                  <a:pos x="984" y="211"/>
                </a:cxn>
                <a:cxn ang="0">
                  <a:pos x="984" y="158"/>
                </a:cxn>
                <a:cxn ang="0">
                  <a:pos x="984" y="119"/>
                </a:cxn>
                <a:cxn ang="0">
                  <a:pos x="977" y="79"/>
                </a:cxn>
                <a:cxn ang="0">
                  <a:pos x="971" y="40"/>
                </a:cxn>
                <a:cxn ang="0">
                  <a:pos x="957" y="0"/>
                </a:cxn>
                <a:cxn ang="0">
                  <a:pos x="924" y="72"/>
                </a:cxn>
                <a:cxn ang="0">
                  <a:pos x="885" y="132"/>
                </a:cxn>
                <a:cxn ang="0">
                  <a:pos x="839" y="191"/>
                </a:cxn>
                <a:cxn ang="0">
                  <a:pos x="779" y="237"/>
                </a:cxn>
                <a:cxn ang="0">
                  <a:pos x="713" y="277"/>
                </a:cxn>
                <a:cxn ang="0">
                  <a:pos x="647" y="303"/>
                </a:cxn>
                <a:cxn ang="0">
                  <a:pos x="575" y="323"/>
                </a:cxn>
                <a:cxn ang="0">
                  <a:pos x="495" y="329"/>
                </a:cxn>
                <a:cxn ang="0">
                  <a:pos x="416" y="323"/>
                </a:cxn>
                <a:cxn ang="0">
                  <a:pos x="337" y="309"/>
                </a:cxn>
                <a:cxn ang="0">
                  <a:pos x="271" y="277"/>
                </a:cxn>
                <a:cxn ang="0">
                  <a:pos x="205" y="237"/>
                </a:cxn>
                <a:cxn ang="0">
                  <a:pos x="146" y="191"/>
                </a:cxn>
                <a:cxn ang="0">
                  <a:pos x="99" y="132"/>
                </a:cxn>
                <a:cxn ang="0">
                  <a:pos x="60" y="66"/>
                </a:cxn>
                <a:cxn ang="0">
                  <a:pos x="27" y="0"/>
                </a:cxn>
                <a:cxn ang="0">
                  <a:pos x="14" y="40"/>
                </a:cxn>
                <a:cxn ang="0">
                  <a:pos x="7" y="79"/>
                </a:cxn>
                <a:cxn ang="0">
                  <a:pos x="0" y="119"/>
                </a:cxn>
                <a:cxn ang="0">
                  <a:pos x="0" y="165"/>
                </a:cxn>
                <a:cxn ang="0">
                  <a:pos x="0" y="211"/>
                </a:cxn>
                <a:cxn ang="0">
                  <a:pos x="7" y="263"/>
                </a:cxn>
                <a:cxn ang="0">
                  <a:pos x="20" y="309"/>
                </a:cxn>
                <a:cxn ang="0">
                  <a:pos x="33" y="356"/>
                </a:cxn>
                <a:cxn ang="0">
                  <a:pos x="60" y="395"/>
                </a:cxn>
                <a:cxn ang="0">
                  <a:pos x="80" y="435"/>
                </a:cxn>
                <a:cxn ang="0">
                  <a:pos x="113" y="474"/>
                </a:cxn>
                <a:cxn ang="0">
                  <a:pos x="146" y="514"/>
                </a:cxn>
                <a:cxn ang="0">
                  <a:pos x="179" y="540"/>
                </a:cxn>
                <a:cxn ang="0">
                  <a:pos x="218" y="573"/>
                </a:cxn>
                <a:cxn ang="0">
                  <a:pos x="258" y="593"/>
                </a:cxn>
                <a:cxn ang="0">
                  <a:pos x="297" y="619"/>
                </a:cxn>
                <a:cxn ang="0">
                  <a:pos x="344" y="632"/>
                </a:cxn>
                <a:cxn ang="0">
                  <a:pos x="390" y="645"/>
                </a:cxn>
                <a:cxn ang="0">
                  <a:pos x="443" y="652"/>
                </a:cxn>
                <a:cxn ang="0">
                  <a:pos x="495" y="652"/>
                </a:cxn>
              </a:cxnLst>
              <a:rect l="0" t="0" r="r" b="b"/>
              <a:pathLst>
                <a:path w="984" h="652">
                  <a:moveTo>
                    <a:pt x="495" y="652"/>
                  </a:moveTo>
                  <a:lnTo>
                    <a:pt x="542" y="652"/>
                  </a:lnTo>
                  <a:lnTo>
                    <a:pt x="594" y="645"/>
                  </a:lnTo>
                  <a:lnTo>
                    <a:pt x="641" y="632"/>
                  </a:lnTo>
                  <a:lnTo>
                    <a:pt x="687" y="612"/>
                  </a:lnTo>
                  <a:lnTo>
                    <a:pt x="726" y="593"/>
                  </a:lnTo>
                  <a:lnTo>
                    <a:pt x="766" y="573"/>
                  </a:lnTo>
                  <a:lnTo>
                    <a:pt x="806" y="540"/>
                  </a:lnTo>
                  <a:lnTo>
                    <a:pt x="839" y="507"/>
                  </a:lnTo>
                  <a:lnTo>
                    <a:pt x="872" y="474"/>
                  </a:lnTo>
                  <a:lnTo>
                    <a:pt x="905" y="435"/>
                  </a:lnTo>
                  <a:lnTo>
                    <a:pt x="924" y="395"/>
                  </a:lnTo>
                  <a:lnTo>
                    <a:pt x="951" y="356"/>
                  </a:lnTo>
                  <a:lnTo>
                    <a:pt x="964" y="309"/>
                  </a:lnTo>
                  <a:lnTo>
                    <a:pt x="977" y="257"/>
                  </a:lnTo>
                  <a:lnTo>
                    <a:pt x="984" y="211"/>
                  </a:lnTo>
                  <a:lnTo>
                    <a:pt x="984" y="158"/>
                  </a:lnTo>
                  <a:lnTo>
                    <a:pt x="984" y="119"/>
                  </a:lnTo>
                  <a:lnTo>
                    <a:pt x="977" y="79"/>
                  </a:lnTo>
                  <a:lnTo>
                    <a:pt x="971" y="40"/>
                  </a:lnTo>
                  <a:lnTo>
                    <a:pt x="957" y="0"/>
                  </a:lnTo>
                  <a:lnTo>
                    <a:pt x="924" y="72"/>
                  </a:lnTo>
                  <a:lnTo>
                    <a:pt x="885" y="132"/>
                  </a:lnTo>
                  <a:lnTo>
                    <a:pt x="839" y="191"/>
                  </a:lnTo>
                  <a:lnTo>
                    <a:pt x="779" y="237"/>
                  </a:lnTo>
                  <a:lnTo>
                    <a:pt x="713" y="277"/>
                  </a:lnTo>
                  <a:lnTo>
                    <a:pt x="647" y="303"/>
                  </a:lnTo>
                  <a:lnTo>
                    <a:pt x="575" y="323"/>
                  </a:lnTo>
                  <a:lnTo>
                    <a:pt x="495" y="329"/>
                  </a:lnTo>
                  <a:lnTo>
                    <a:pt x="416" y="323"/>
                  </a:lnTo>
                  <a:lnTo>
                    <a:pt x="337" y="309"/>
                  </a:lnTo>
                  <a:lnTo>
                    <a:pt x="271" y="277"/>
                  </a:lnTo>
                  <a:lnTo>
                    <a:pt x="205" y="237"/>
                  </a:lnTo>
                  <a:lnTo>
                    <a:pt x="146" y="191"/>
                  </a:lnTo>
                  <a:lnTo>
                    <a:pt x="99" y="132"/>
                  </a:lnTo>
                  <a:lnTo>
                    <a:pt x="60" y="66"/>
                  </a:lnTo>
                  <a:lnTo>
                    <a:pt x="27" y="0"/>
                  </a:lnTo>
                  <a:lnTo>
                    <a:pt x="14" y="40"/>
                  </a:lnTo>
                  <a:lnTo>
                    <a:pt x="7" y="79"/>
                  </a:lnTo>
                  <a:lnTo>
                    <a:pt x="0" y="119"/>
                  </a:lnTo>
                  <a:lnTo>
                    <a:pt x="0" y="165"/>
                  </a:lnTo>
                  <a:lnTo>
                    <a:pt x="0" y="211"/>
                  </a:lnTo>
                  <a:lnTo>
                    <a:pt x="7" y="263"/>
                  </a:lnTo>
                  <a:lnTo>
                    <a:pt x="20" y="309"/>
                  </a:lnTo>
                  <a:lnTo>
                    <a:pt x="33" y="356"/>
                  </a:lnTo>
                  <a:lnTo>
                    <a:pt x="60" y="395"/>
                  </a:lnTo>
                  <a:lnTo>
                    <a:pt x="80" y="435"/>
                  </a:lnTo>
                  <a:lnTo>
                    <a:pt x="113" y="474"/>
                  </a:lnTo>
                  <a:lnTo>
                    <a:pt x="146" y="514"/>
                  </a:lnTo>
                  <a:lnTo>
                    <a:pt x="179" y="540"/>
                  </a:lnTo>
                  <a:lnTo>
                    <a:pt x="218" y="573"/>
                  </a:lnTo>
                  <a:lnTo>
                    <a:pt x="258" y="593"/>
                  </a:lnTo>
                  <a:lnTo>
                    <a:pt x="297" y="619"/>
                  </a:lnTo>
                  <a:lnTo>
                    <a:pt x="344" y="632"/>
                  </a:lnTo>
                  <a:lnTo>
                    <a:pt x="390" y="645"/>
                  </a:lnTo>
                  <a:lnTo>
                    <a:pt x="443" y="652"/>
                  </a:lnTo>
                  <a:lnTo>
                    <a:pt x="495" y="65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auto">
            <a:xfrm>
              <a:off x="6486" y="9496"/>
              <a:ext cx="3142" cy="2120"/>
            </a:xfrm>
            <a:custGeom>
              <a:avLst/>
              <a:gdLst/>
              <a:ahLst/>
              <a:cxnLst>
                <a:cxn ang="0">
                  <a:pos x="1083" y="322"/>
                </a:cxn>
                <a:cxn ang="0">
                  <a:pos x="1281" y="342"/>
                </a:cxn>
                <a:cxn ang="0">
                  <a:pos x="1466" y="375"/>
                </a:cxn>
                <a:cxn ang="0">
                  <a:pos x="1651" y="428"/>
                </a:cxn>
                <a:cxn ang="0">
                  <a:pos x="1829" y="494"/>
                </a:cxn>
                <a:cxn ang="0">
                  <a:pos x="2000" y="573"/>
                </a:cxn>
                <a:cxn ang="0">
                  <a:pos x="2159" y="671"/>
                </a:cxn>
                <a:cxn ang="0">
                  <a:pos x="2311" y="777"/>
                </a:cxn>
                <a:cxn ang="0">
                  <a:pos x="2456" y="895"/>
                </a:cxn>
                <a:cxn ang="0">
                  <a:pos x="2581" y="1027"/>
                </a:cxn>
                <a:cxn ang="0">
                  <a:pos x="2700" y="1172"/>
                </a:cxn>
                <a:cxn ang="0">
                  <a:pos x="2806" y="1323"/>
                </a:cxn>
                <a:cxn ang="0">
                  <a:pos x="2905" y="1488"/>
                </a:cxn>
                <a:cxn ang="0">
                  <a:pos x="2984" y="1659"/>
                </a:cxn>
                <a:cxn ang="0">
                  <a:pos x="3043" y="1837"/>
                </a:cxn>
                <a:cxn ang="0">
                  <a:pos x="3096" y="2021"/>
                </a:cxn>
                <a:cxn ang="0">
                  <a:pos x="3129" y="2120"/>
                </a:cxn>
                <a:cxn ang="0">
                  <a:pos x="3136" y="2008"/>
                </a:cxn>
                <a:cxn ang="0">
                  <a:pos x="3116" y="1797"/>
                </a:cxn>
                <a:cxn ang="0">
                  <a:pos x="3070" y="1587"/>
                </a:cxn>
                <a:cxn ang="0">
                  <a:pos x="3004" y="1389"/>
                </a:cxn>
                <a:cxn ang="0">
                  <a:pos x="2918" y="1198"/>
                </a:cxn>
                <a:cxn ang="0">
                  <a:pos x="2819" y="1014"/>
                </a:cxn>
                <a:cxn ang="0">
                  <a:pos x="2700" y="849"/>
                </a:cxn>
                <a:cxn ang="0">
                  <a:pos x="2568" y="691"/>
                </a:cxn>
                <a:cxn ang="0">
                  <a:pos x="2423" y="546"/>
                </a:cxn>
                <a:cxn ang="0">
                  <a:pos x="2264" y="414"/>
                </a:cxn>
                <a:cxn ang="0">
                  <a:pos x="2093" y="303"/>
                </a:cxn>
                <a:cxn ang="0">
                  <a:pos x="1908" y="204"/>
                </a:cxn>
                <a:cxn ang="0">
                  <a:pos x="1717" y="125"/>
                </a:cxn>
                <a:cxn ang="0">
                  <a:pos x="1518" y="65"/>
                </a:cxn>
                <a:cxn ang="0">
                  <a:pos x="1307" y="19"/>
                </a:cxn>
                <a:cxn ang="0">
                  <a:pos x="1096" y="0"/>
                </a:cxn>
                <a:cxn ang="0">
                  <a:pos x="852" y="0"/>
                </a:cxn>
                <a:cxn ang="0">
                  <a:pos x="594" y="33"/>
                </a:cxn>
                <a:cxn ang="0">
                  <a:pos x="344" y="92"/>
                </a:cxn>
                <a:cxn ang="0">
                  <a:pos x="113" y="184"/>
                </a:cxn>
                <a:cxn ang="0">
                  <a:pos x="27" y="309"/>
                </a:cxn>
                <a:cxn ang="0">
                  <a:pos x="66" y="447"/>
                </a:cxn>
                <a:cxn ang="0">
                  <a:pos x="185" y="480"/>
                </a:cxn>
                <a:cxn ang="0">
                  <a:pos x="403" y="401"/>
                </a:cxn>
                <a:cxn ang="0">
                  <a:pos x="627" y="349"/>
                </a:cxn>
                <a:cxn ang="0">
                  <a:pos x="865" y="322"/>
                </a:cxn>
              </a:cxnLst>
              <a:rect l="0" t="0" r="r" b="b"/>
              <a:pathLst>
                <a:path w="3142" h="2120">
                  <a:moveTo>
                    <a:pt x="984" y="322"/>
                  </a:moveTo>
                  <a:lnTo>
                    <a:pt x="1083" y="322"/>
                  </a:lnTo>
                  <a:lnTo>
                    <a:pt x="1182" y="329"/>
                  </a:lnTo>
                  <a:lnTo>
                    <a:pt x="1281" y="342"/>
                  </a:lnTo>
                  <a:lnTo>
                    <a:pt x="1373" y="355"/>
                  </a:lnTo>
                  <a:lnTo>
                    <a:pt x="1466" y="375"/>
                  </a:lnTo>
                  <a:lnTo>
                    <a:pt x="1565" y="401"/>
                  </a:lnTo>
                  <a:lnTo>
                    <a:pt x="1651" y="428"/>
                  </a:lnTo>
                  <a:lnTo>
                    <a:pt x="1743" y="454"/>
                  </a:lnTo>
                  <a:lnTo>
                    <a:pt x="1829" y="494"/>
                  </a:lnTo>
                  <a:lnTo>
                    <a:pt x="1915" y="533"/>
                  </a:lnTo>
                  <a:lnTo>
                    <a:pt x="2000" y="573"/>
                  </a:lnTo>
                  <a:lnTo>
                    <a:pt x="2080" y="619"/>
                  </a:lnTo>
                  <a:lnTo>
                    <a:pt x="2159" y="671"/>
                  </a:lnTo>
                  <a:lnTo>
                    <a:pt x="2238" y="724"/>
                  </a:lnTo>
                  <a:lnTo>
                    <a:pt x="2311" y="777"/>
                  </a:lnTo>
                  <a:lnTo>
                    <a:pt x="2383" y="836"/>
                  </a:lnTo>
                  <a:lnTo>
                    <a:pt x="2456" y="895"/>
                  </a:lnTo>
                  <a:lnTo>
                    <a:pt x="2522" y="961"/>
                  </a:lnTo>
                  <a:lnTo>
                    <a:pt x="2581" y="1027"/>
                  </a:lnTo>
                  <a:lnTo>
                    <a:pt x="2647" y="1099"/>
                  </a:lnTo>
                  <a:lnTo>
                    <a:pt x="2700" y="1172"/>
                  </a:lnTo>
                  <a:lnTo>
                    <a:pt x="2759" y="1251"/>
                  </a:lnTo>
                  <a:lnTo>
                    <a:pt x="2806" y="1323"/>
                  </a:lnTo>
                  <a:lnTo>
                    <a:pt x="2858" y="1402"/>
                  </a:lnTo>
                  <a:lnTo>
                    <a:pt x="2905" y="1488"/>
                  </a:lnTo>
                  <a:lnTo>
                    <a:pt x="2944" y="1573"/>
                  </a:lnTo>
                  <a:lnTo>
                    <a:pt x="2984" y="1659"/>
                  </a:lnTo>
                  <a:lnTo>
                    <a:pt x="3017" y="1745"/>
                  </a:lnTo>
                  <a:lnTo>
                    <a:pt x="3043" y="1837"/>
                  </a:lnTo>
                  <a:lnTo>
                    <a:pt x="3070" y="1929"/>
                  </a:lnTo>
                  <a:lnTo>
                    <a:pt x="3096" y="2021"/>
                  </a:lnTo>
                  <a:lnTo>
                    <a:pt x="3109" y="2113"/>
                  </a:lnTo>
                  <a:lnTo>
                    <a:pt x="3129" y="2120"/>
                  </a:lnTo>
                  <a:lnTo>
                    <a:pt x="3142" y="2120"/>
                  </a:lnTo>
                  <a:lnTo>
                    <a:pt x="3136" y="2008"/>
                  </a:lnTo>
                  <a:lnTo>
                    <a:pt x="3129" y="1903"/>
                  </a:lnTo>
                  <a:lnTo>
                    <a:pt x="3116" y="1797"/>
                  </a:lnTo>
                  <a:lnTo>
                    <a:pt x="3096" y="1692"/>
                  </a:lnTo>
                  <a:lnTo>
                    <a:pt x="3070" y="1587"/>
                  </a:lnTo>
                  <a:lnTo>
                    <a:pt x="3037" y="1488"/>
                  </a:lnTo>
                  <a:lnTo>
                    <a:pt x="3004" y="1389"/>
                  </a:lnTo>
                  <a:lnTo>
                    <a:pt x="2964" y="1290"/>
                  </a:lnTo>
                  <a:lnTo>
                    <a:pt x="2918" y="1198"/>
                  </a:lnTo>
                  <a:lnTo>
                    <a:pt x="2872" y="1106"/>
                  </a:lnTo>
                  <a:lnTo>
                    <a:pt x="2819" y="1014"/>
                  </a:lnTo>
                  <a:lnTo>
                    <a:pt x="2766" y="928"/>
                  </a:lnTo>
                  <a:lnTo>
                    <a:pt x="2700" y="849"/>
                  </a:lnTo>
                  <a:lnTo>
                    <a:pt x="2641" y="770"/>
                  </a:lnTo>
                  <a:lnTo>
                    <a:pt x="2568" y="691"/>
                  </a:lnTo>
                  <a:lnTo>
                    <a:pt x="2502" y="619"/>
                  </a:lnTo>
                  <a:lnTo>
                    <a:pt x="2423" y="546"/>
                  </a:lnTo>
                  <a:lnTo>
                    <a:pt x="2344" y="480"/>
                  </a:lnTo>
                  <a:lnTo>
                    <a:pt x="2264" y="414"/>
                  </a:lnTo>
                  <a:lnTo>
                    <a:pt x="2179" y="355"/>
                  </a:lnTo>
                  <a:lnTo>
                    <a:pt x="2093" y="303"/>
                  </a:lnTo>
                  <a:lnTo>
                    <a:pt x="2000" y="250"/>
                  </a:lnTo>
                  <a:lnTo>
                    <a:pt x="1908" y="204"/>
                  </a:lnTo>
                  <a:lnTo>
                    <a:pt x="1816" y="164"/>
                  </a:lnTo>
                  <a:lnTo>
                    <a:pt x="1717" y="125"/>
                  </a:lnTo>
                  <a:lnTo>
                    <a:pt x="1617" y="92"/>
                  </a:lnTo>
                  <a:lnTo>
                    <a:pt x="1518" y="65"/>
                  </a:lnTo>
                  <a:lnTo>
                    <a:pt x="1413" y="39"/>
                  </a:lnTo>
                  <a:lnTo>
                    <a:pt x="1307" y="19"/>
                  </a:lnTo>
                  <a:lnTo>
                    <a:pt x="1202" y="6"/>
                  </a:lnTo>
                  <a:lnTo>
                    <a:pt x="1096" y="0"/>
                  </a:lnTo>
                  <a:lnTo>
                    <a:pt x="984" y="0"/>
                  </a:lnTo>
                  <a:lnTo>
                    <a:pt x="852" y="0"/>
                  </a:lnTo>
                  <a:lnTo>
                    <a:pt x="720" y="13"/>
                  </a:lnTo>
                  <a:lnTo>
                    <a:pt x="594" y="33"/>
                  </a:lnTo>
                  <a:lnTo>
                    <a:pt x="469" y="59"/>
                  </a:lnTo>
                  <a:lnTo>
                    <a:pt x="344" y="92"/>
                  </a:lnTo>
                  <a:lnTo>
                    <a:pt x="225" y="138"/>
                  </a:lnTo>
                  <a:lnTo>
                    <a:pt x="113" y="184"/>
                  </a:lnTo>
                  <a:lnTo>
                    <a:pt x="0" y="237"/>
                  </a:lnTo>
                  <a:lnTo>
                    <a:pt x="27" y="309"/>
                  </a:lnTo>
                  <a:lnTo>
                    <a:pt x="47" y="375"/>
                  </a:lnTo>
                  <a:lnTo>
                    <a:pt x="66" y="447"/>
                  </a:lnTo>
                  <a:lnTo>
                    <a:pt x="80" y="526"/>
                  </a:lnTo>
                  <a:lnTo>
                    <a:pt x="185" y="480"/>
                  </a:lnTo>
                  <a:lnTo>
                    <a:pt x="291" y="441"/>
                  </a:lnTo>
                  <a:lnTo>
                    <a:pt x="403" y="401"/>
                  </a:lnTo>
                  <a:lnTo>
                    <a:pt x="515" y="375"/>
                  </a:lnTo>
                  <a:lnTo>
                    <a:pt x="627" y="349"/>
                  </a:lnTo>
                  <a:lnTo>
                    <a:pt x="746" y="335"/>
                  </a:lnTo>
                  <a:lnTo>
                    <a:pt x="865" y="322"/>
                  </a:lnTo>
                  <a:lnTo>
                    <a:pt x="984" y="322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3" name="Freeform 13"/>
            <p:cNvSpPr>
              <a:spLocks/>
            </p:cNvSpPr>
            <p:nvPr/>
          </p:nvSpPr>
          <p:spPr bwMode="auto">
            <a:xfrm>
              <a:off x="5655" y="11800"/>
              <a:ext cx="2171" cy="1983"/>
            </a:xfrm>
            <a:custGeom>
              <a:avLst/>
              <a:gdLst/>
              <a:ahLst/>
              <a:cxnLst>
                <a:cxn ang="0">
                  <a:pos x="2171" y="1785"/>
                </a:cxn>
                <a:cxn ang="0">
                  <a:pos x="2171" y="1673"/>
                </a:cxn>
                <a:cxn ang="0">
                  <a:pos x="2085" y="1640"/>
                </a:cxn>
                <a:cxn ang="0">
                  <a:pos x="1907" y="1660"/>
                </a:cxn>
                <a:cxn ang="0">
                  <a:pos x="1736" y="1660"/>
                </a:cxn>
                <a:cxn ang="0">
                  <a:pos x="1557" y="1640"/>
                </a:cxn>
                <a:cxn ang="0">
                  <a:pos x="1392" y="1607"/>
                </a:cxn>
                <a:cxn ang="0">
                  <a:pos x="1227" y="1561"/>
                </a:cxn>
                <a:cxn ang="0">
                  <a:pos x="1069" y="1502"/>
                </a:cxn>
                <a:cxn ang="0">
                  <a:pos x="924" y="1423"/>
                </a:cxn>
                <a:cxn ang="0">
                  <a:pos x="779" y="1337"/>
                </a:cxn>
                <a:cxn ang="0">
                  <a:pos x="647" y="1232"/>
                </a:cxn>
                <a:cxn ang="0">
                  <a:pos x="528" y="1120"/>
                </a:cxn>
                <a:cxn ang="0">
                  <a:pos x="416" y="1001"/>
                </a:cxn>
                <a:cxn ang="0">
                  <a:pos x="317" y="870"/>
                </a:cxn>
                <a:cxn ang="0">
                  <a:pos x="231" y="725"/>
                </a:cxn>
                <a:cxn ang="0">
                  <a:pos x="152" y="580"/>
                </a:cxn>
                <a:cxn ang="0">
                  <a:pos x="92" y="422"/>
                </a:cxn>
                <a:cxn ang="0">
                  <a:pos x="46" y="257"/>
                </a:cxn>
                <a:cxn ang="0">
                  <a:pos x="13" y="86"/>
                </a:cxn>
                <a:cxn ang="0">
                  <a:pos x="0" y="86"/>
                </a:cxn>
                <a:cxn ang="0">
                  <a:pos x="0" y="264"/>
                </a:cxn>
                <a:cxn ang="0">
                  <a:pos x="20" y="448"/>
                </a:cxn>
                <a:cxn ang="0">
                  <a:pos x="53" y="626"/>
                </a:cxn>
                <a:cxn ang="0">
                  <a:pos x="112" y="797"/>
                </a:cxn>
                <a:cxn ang="0">
                  <a:pos x="178" y="955"/>
                </a:cxn>
                <a:cxn ang="0">
                  <a:pos x="264" y="1113"/>
                </a:cxn>
                <a:cxn ang="0">
                  <a:pos x="363" y="1258"/>
                </a:cxn>
                <a:cxn ang="0">
                  <a:pos x="475" y="1390"/>
                </a:cxn>
                <a:cxn ang="0">
                  <a:pos x="594" y="1515"/>
                </a:cxn>
                <a:cxn ang="0">
                  <a:pos x="732" y="1627"/>
                </a:cxn>
                <a:cxn ang="0">
                  <a:pos x="878" y="1726"/>
                </a:cxn>
                <a:cxn ang="0">
                  <a:pos x="1029" y="1805"/>
                </a:cxn>
                <a:cxn ang="0">
                  <a:pos x="1194" y="1877"/>
                </a:cxn>
                <a:cxn ang="0">
                  <a:pos x="1366" y="1930"/>
                </a:cxn>
                <a:cxn ang="0">
                  <a:pos x="1544" y="1963"/>
                </a:cxn>
                <a:cxn ang="0">
                  <a:pos x="1729" y="1983"/>
                </a:cxn>
                <a:cxn ang="0">
                  <a:pos x="1914" y="1983"/>
                </a:cxn>
                <a:cxn ang="0">
                  <a:pos x="2085" y="1963"/>
                </a:cxn>
                <a:cxn ang="0">
                  <a:pos x="2171" y="1904"/>
                </a:cxn>
              </a:cxnLst>
              <a:rect l="0" t="0" r="r" b="b"/>
              <a:pathLst>
                <a:path w="2171" h="1983">
                  <a:moveTo>
                    <a:pt x="2165" y="1851"/>
                  </a:moveTo>
                  <a:lnTo>
                    <a:pt x="2171" y="1785"/>
                  </a:lnTo>
                  <a:lnTo>
                    <a:pt x="2171" y="1719"/>
                  </a:lnTo>
                  <a:lnTo>
                    <a:pt x="2171" y="1673"/>
                  </a:lnTo>
                  <a:lnTo>
                    <a:pt x="2171" y="1627"/>
                  </a:lnTo>
                  <a:lnTo>
                    <a:pt x="2085" y="1640"/>
                  </a:lnTo>
                  <a:lnTo>
                    <a:pt x="2000" y="1653"/>
                  </a:lnTo>
                  <a:lnTo>
                    <a:pt x="1907" y="1660"/>
                  </a:lnTo>
                  <a:lnTo>
                    <a:pt x="1821" y="1660"/>
                  </a:lnTo>
                  <a:lnTo>
                    <a:pt x="1736" y="1660"/>
                  </a:lnTo>
                  <a:lnTo>
                    <a:pt x="1643" y="1653"/>
                  </a:lnTo>
                  <a:lnTo>
                    <a:pt x="1557" y="1640"/>
                  </a:lnTo>
                  <a:lnTo>
                    <a:pt x="1472" y="1627"/>
                  </a:lnTo>
                  <a:lnTo>
                    <a:pt x="1392" y="1607"/>
                  </a:lnTo>
                  <a:lnTo>
                    <a:pt x="1307" y="1587"/>
                  </a:lnTo>
                  <a:lnTo>
                    <a:pt x="1227" y="1561"/>
                  </a:lnTo>
                  <a:lnTo>
                    <a:pt x="1148" y="1535"/>
                  </a:lnTo>
                  <a:lnTo>
                    <a:pt x="1069" y="1502"/>
                  </a:lnTo>
                  <a:lnTo>
                    <a:pt x="996" y="1462"/>
                  </a:lnTo>
                  <a:lnTo>
                    <a:pt x="924" y="1423"/>
                  </a:lnTo>
                  <a:lnTo>
                    <a:pt x="851" y="1383"/>
                  </a:lnTo>
                  <a:lnTo>
                    <a:pt x="779" y="1337"/>
                  </a:lnTo>
                  <a:lnTo>
                    <a:pt x="713" y="1285"/>
                  </a:lnTo>
                  <a:lnTo>
                    <a:pt x="647" y="1232"/>
                  </a:lnTo>
                  <a:lnTo>
                    <a:pt x="587" y="1179"/>
                  </a:lnTo>
                  <a:lnTo>
                    <a:pt x="528" y="1120"/>
                  </a:lnTo>
                  <a:lnTo>
                    <a:pt x="468" y="1061"/>
                  </a:lnTo>
                  <a:lnTo>
                    <a:pt x="416" y="1001"/>
                  </a:lnTo>
                  <a:lnTo>
                    <a:pt x="363" y="936"/>
                  </a:lnTo>
                  <a:lnTo>
                    <a:pt x="317" y="870"/>
                  </a:lnTo>
                  <a:lnTo>
                    <a:pt x="270" y="797"/>
                  </a:lnTo>
                  <a:lnTo>
                    <a:pt x="231" y="725"/>
                  </a:lnTo>
                  <a:lnTo>
                    <a:pt x="191" y="652"/>
                  </a:lnTo>
                  <a:lnTo>
                    <a:pt x="152" y="580"/>
                  </a:lnTo>
                  <a:lnTo>
                    <a:pt x="119" y="501"/>
                  </a:lnTo>
                  <a:lnTo>
                    <a:pt x="92" y="422"/>
                  </a:lnTo>
                  <a:lnTo>
                    <a:pt x="66" y="343"/>
                  </a:lnTo>
                  <a:lnTo>
                    <a:pt x="46" y="257"/>
                  </a:lnTo>
                  <a:lnTo>
                    <a:pt x="26" y="172"/>
                  </a:lnTo>
                  <a:lnTo>
                    <a:pt x="13" y="86"/>
                  </a:lnTo>
                  <a:lnTo>
                    <a:pt x="6" y="0"/>
                  </a:lnTo>
                  <a:lnTo>
                    <a:pt x="0" y="86"/>
                  </a:lnTo>
                  <a:lnTo>
                    <a:pt x="0" y="172"/>
                  </a:lnTo>
                  <a:lnTo>
                    <a:pt x="0" y="264"/>
                  </a:lnTo>
                  <a:lnTo>
                    <a:pt x="6" y="356"/>
                  </a:lnTo>
                  <a:lnTo>
                    <a:pt x="20" y="448"/>
                  </a:lnTo>
                  <a:lnTo>
                    <a:pt x="33" y="540"/>
                  </a:lnTo>
                  <a:lnTo>
                    <a:pt x="53" y="626"/>
                  </a:lnTo>
                  <a:lnTo>
                    <a:pt x="79" y="712"/>
                  </a:lnTo>
                  <a:lnTo>
                    <a:pt x="112" y="797"/>
                  </a:lnTo>
                  <a:lnTo>
                    <a:pt x="145" y="876"/>
                  </a:lnTo>
                  <a:lnTo>
                    <a:pt x="178" y="955"/>
                  </a:lnTo>
                  <a:lnTo>
                    <a:pt x="218" y="1034"/>
                  </a:lnTo>
                  <a:lnTo>
                    <a:pt x="264" y="1113"/>
                  </a:lnTo>
                  <a:lnTo>
                    <a:pt x="310" y="1186"/>
                  </a:lnTo>
                  <a:lnTo>
                    <a:pt x="363" y="1258"/>
                  </a:lnTo>
                  <a:lnTo>
                    <a:pt x="416" y="1324"/>
                  </a:lnTo>
                  <a:lnTo>
                    <a:pt x="475" y="1390"/>
                  </a:lnTo>
                  <a:lnTo>
                    <a:pt x="534" y="1456"/>
                  </a:lnTo>
                  <a:lnTo>
                    <a:pt x="594" y="1515"/>
                  </a:lnTo>
                  <a:lnTo>
                    <a:pt x="666" y="1574"/>
                  </a:lnTo>
                  <a:lnTo>
                    <a:pt x="732" y="1627"/>
                  </a:lnTo>
                  <a:lnTo>
                    <a:pt x="805" y="1673"/>
                  </a:lnTo>
                  <a:lnTo>
                    <a:pt x="878" y="1726"/>
                  </a:lnTo>
                  <a:lnTo>
                    <a:pt x="957" y="1765"/>
                  </a:lnTo>
                  <a:lnTo>
                    <a:pt x="1029" y="1805"/>
                  </a:lnTo>
                  <a:lnTo>
                    <a:pt x="1115" y="1844"/>
                  </a:lnTo>
                  <a:lnTo>
                    <a:pt x="1194" y="1877"/>
                  </a:lnTo>
                  <a:lnTo>
                    <a:pt x="1280" y="1904"/>
                  </a:lnTo>
                  <a:lnTo>
                    <a:pt x="1366" y="1930"/>
                  </a:lnTo>
                  <a:lnTo>
                    <a:pt x="1452" y="1950"/>
                  </a:lnTo>
                  <a:lnTo>
                    <a:pt x="1544" y="1963"/>
                  </a:lnTo>
                  <a:lnTo>
                    <a:pt x="1637" y="1976"/>
                  </a:lnTo>
                  <a:lnTo>
                    <a:pt x="1729" y="1983"/>
                  </a:lnTo>
                  <a:lnTo>
                    <a:pt x="1821" y="1983"/>
                  </a:lnTo>
                  <a:lnTo>
                    <a:pt x="1914" y="1983"/>
                  </a:lnTo>
                  <a:lnTo>
                    <a:pt x="2000" y="1976"/>
                  </a:lnTo>
                  <a:lnTo>
                    <a:pt x="2085" y="1963"/>
                  </a:lnTo>
                  <a:lnTo>
                    <a:pt x="2171" y="1950"/>
                  </a:lnTo>
                  <a:lnTo>
                    <a:pt x="2171" y="1904"/>
                  </a:lnTo>
                  <a:lnTo>
                    <a:pt x="2165" y="185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4" name="Freeform 14"/>
            <p:cNvSpPr>
              <a:spLocks/>
            </p:cNvSpPr>
            <p:nvPr/>
          </p:nvSpPr>
          <p:spPr bwMode="auto">
            <a:xfrm>
              <a:off x="6315" y="11807"/>
              <a:ext cx="1650" cy="1317"/>
            </a:xfrm>
            <a:custGeom>
              <a:avLst/>
              <a:gdLst/>
              <a:ahLst/>
              <a:cxnLst>
                <a:cxn ang="0">
                  <a:pos x="1161" y="1317"/>
                </a:cxn>
                <a:cxn ang="0">
                  <a:pos x="1260" y="1310"/>
                </a:cxn>
                <a:cxn ang="0">
                  <a:pos x="1353" y="1297"/>
                </a:cxn>
                <a:cxn ang="0">
                  <a:pos x="1445" y="1278"/>
                </a:cxn>
                <a:cxn ang="0">
                  <a:pos x="1538" y="1251"/>
                </a:cxn>
                <a:cxn ang="0">
                  <a:pos x="1557" y="1152"/>
                </a:cxn>
                <a:cxn ang="0">
                  <a:pos x="1584" y="1060"/>
                </a:cxn>
                <a:cxn ang="0">
                  <a:pos x="1617" y="968"/>
                </a:cxn>
                <a:cxn ang="0">
                  <a:pos x="1650" y="882"/>
                </a:cxn>
                <a:cxn ang="0">
                  <a:pos x="1597" y="909"/>
                </a:cxn>
                <a:cxn ang="0">
                  <a:pos x="1538" y="929"/>
                </a:cxn>
                <a:cxn ang="0">
                  <a:pos x="1478" y="948"/>
                </a:cxn>
                <a:cxn ang="0">
                  <a:pos x="1412" y="961"/>
                </a:cxn>
                <a:cxn ang="0">
                  <a:pos x="1353" y="975"/>
                </a:cxn>
                <a:cxn ang="0">
                  <a:pos x="1287" y="988"/>
                </a:cxn>
                <a:cxn ang="0">
                  <a:pos x="1227" y="988"/>
                </a:cxn>
                <a:cxn ang="0">
                  <a:pos x="1161" y="994"/>
                </a:cxn>
                <a:cxn ang="0">
                  <a:pos x="1049" y="988"/>
                </a:cxn>
                <a:cxn ang="0">
                  <a:pos x="944" y="975"/>
                </a:cxn>
                <a:cxn ang="0">
                  <a:pos x="845" y="948"/>
                </a:cxn>
                <a:cxn ang="0">
                  <a:pos x="746" y="915"/>
                </a:cxn>
                <a:cxn ang="0">
                  <a:pos x="653" y="876"/>
                </a:cxn>
                <a:cxn ang="0">
                  <a:pos x="561" y="823"/>
                </a:cxn>
                <a:cxn ang="0">
                  <a:pos x="475" y="770"/>
                </a:cxn>
                <a:cxn ang="0">
                  <a:pos x="396" y="705"/>
                </a:cxn>
                <a:cxn ang="0">
                  <a:pos x="323" y="639"/>
                </a:cxn>
                <a:cxn ang="0">
                  <a:pos x="257" y="560"/>
                </a:cxn>
                <a:cxn ang="0">
                  <a:pos x="198" y="481"/>
                </a:cxn>
                <a:cxn ang="0">
                  <a:pos x="145" y="389"/>
                </a:cxn>
                <a:cxn ang="0">
                  <a:pos x="99" y="296"/>
                </a:cxn>
                <a:cxn ang="0">
                  <a:pos x="59" y="204"/>
                </a:cxn>
                <a:cxn ang="0">
                  <a:pos x="33" y="105"/>
                </a:cxn>
                <a:cxn ang="0">
                  <a:pos x="13" y="0"/>
                </a:cxn>
                <a:cxn ang="0">
                  <a:pos x="6" y="79"/>
                </a:cxn>
                <a:cxn ang="0">
                  <a:pos x="0" y="165"/>
                </a:cxn>
                <a:cxn ang="0">
                  <a:pos x="6" y="283"/>
                </a:cxn>
                <a:cxn ang="0">
                  <a:pos x="26" y="395"/>
                </a:cxn>
                <a:cxn ang="0">
                  <a:pos x="53" y="507"/>
                </a:cxn>
                <a:cxn ang="0">
                  <a:pos x="92" y="612"/>
                </a:cxn>
                <a:cxn ang="0">
                  <a:pos x="138" y="711"/>
                </a:cxn>
                <a:cxn ang="0">
                  <a:pos x="198" y="810"/>
                </a:cxn>
                <a:cxn ang="0">
                  <a:pos x="264" y="896"/>
                </a:cxn>
                <a:cxn ang="0">
                  <a:pos x="343" y="981"/>
                </a:cxn>
                <a:cxn ang="0">
                  <a:pos x="422" y="1054"/>
                </a:cxn>
                <a:cxn ang="0">
                  <a:pos x="515" y="1119"/>
                </a:cxn>
                <a:cxn ang="0">
                  <a:pos x="607" y="1179"/>
                </a:cxn>
                <a:cxn ang="0">
                  <a:pos x="713" y="1225"/>
                </a:cxn>
                <a:cxn ang="0">
                  <a:pos x="818" y="1264"/>
                </a:cxn>
                <a:cxn ang="0">
                  <a:pos x="924" y="1291"/>
                </a:cxn>
                <a:cxn ang="0">
                  <a:pos x="1043" y="1310"/>
                </a:cxn>
                <a:cxn ang="0">
                  <a:pos x="1161" y="1317"/>
                </a:cxn>
              </a:cxnLst>
              <a:rect l="0" t="0" r="r" b="b"/>
              <a:pathLst>
                <a:path w="1650" h="1317">
                  <a:moveTo>
                    <a:pt x="1161" y="1317"/>
                  </a:moveTo>
                  <a:lnTo>
                    <a:pt x="1260" y="1310"/>
                  </a:lnTo>
                  <a:lnTo>
                    <a:pt x="1353" y="1297"/>
                  </a:lnTo>
                  <a:lnTo>
                    <a:pt x="1445" y="1278"/>
                  </a:lnTo>
                  <a:lnTo>
                    <a:pt x="1538" y="1251"/>
                  </a:lnTo>
                  <a:lnTo>
                    <a:pt x="1557" y="1152"/>
                  </a:lnTo>
                  <a:lnTo>
                    <a:pt x="1584" y="1060"/>
                  </a:lnTo>
                  <a:lnTo>
                    <a:pt x="1617" y="968"/>
                  </a:lnTo>
                  <a:lnTo>
                    <a:pt x="1650" y="882"/>
                  </a:lnTo>
                  <a:lnTo>
                    <a:pt x="1597" y="909"/>
                  </a:lnTo>
                  <a:lnTo>
                    <a:pt x="1538" y="929"/>
                  </a:lnTo>
                  <a:lnTo>
                    <a:pt x="1478" y="948"/>
                  </a:lnTo>
                  <a:lnTo>
                    <a:pt x="1412" y="961"/>
                  </a:lnTo>
                  <a:lnTo>
                    <a:pt x="1353" y="975"/>
                  </a:lnTo>
                  <a:lnTo>
                    <a:pt x="1287" y="988"/>
                  </a:lnTo>
                  <a:lnTo>
                    <a:pt x="1227" y="988"/>
                  </a:lnTo>
                  <a:lnTo>
                    <a:pt x="1161" y="994"/>
                  </a:lnTo>
                  <a:lnTo>
                    <a:pt x="1049" y="988"/>
                  </a:lnTo>
                  <a:lnTo>
                    <a:pt x="944" y="975"/>
                  </a:lnTo>
                  <a:lnTo>
                    <a:pt x="845" y="948"/>
                  </a:lnTo>
                  <a:lnTo>
                    <a:pt x="746" y="915"/>
                  </a:lnTo>
                  <a:lnTo>
                    <a:pt x="653" y="876"/>
                  </a:lnTo>
                  <a:lnTo>
                    <a:pt x="561" y="823"/>
                  </a:lnTo>
                  <a:lnTo>
                    <a:pt x="475" y="770"/>
                  </a:lnTo>
                  <a:lnTo>
                    <a:pt x="396" y="705"/>
                  </a:lnTo>
                  <a:lnTo>
                    <a:pt x="323" y="639"/>
                  </a:lnTo>
                  <a:lnTo>
                    <a:pt x="257" y="560"/>
                  </a:lnTo>
                  <a:lnTo>
                    <a:pt x="198" y="481"/>
                  </a:lnTo>
                  <a:lnTo>
                    <a:pt x="145" y="389"/>
                  </a:lnTo>
                  <a:lnTo>
                    <a:pt x="99" y="296"/>
                  </a:lnTo>
                  <a:lnTo>
                    <a:pt x="59" y="204"/>
                  </a:lnTo>
                  <a:lnTo>
                    <a:pt x="33" y="105"/>
                  </a:lnTo>
                  <a:lnTo>
                    <a:pt x="13" y="0"/>
                  </a:lnTo>
                  <a:lnTo>
                    <a:pt x="6" y="79"/>
                  </a:lnTo>
                  <a:lnTo>
                    <a:pt x="0" y="165"/>
                  </a:lnTo>
                  <a:lnTo>
                    <a:pt x="6" y="283"/>
                  </a:lnTo>
                  <a:lnTo>
                    <a:pt x="26" y="395"/>
                  </a:lnTo>
                  <a:lnTo>
                    <a:pt x="53" y="507"/>
                  </a:lnTo>
                  <a:lnTo>
                    <a:pt x="92" y="612"/>
                  </a:lnTo>
                  <a:lnTo>
                    <a:pt x="138" y="711"/>
                  </a:lnTo>
                  <a:lnTo>
                    <a:pt x="198" y="810"/>
                  </a:lnTo>
                  <a:lnTo>
                    <a:pt x="264" y="896"/>
                  </a:lnTo>
                  <a:lnTo>
                    <a:pt x="343" y="981"/>
                  </a:lnTo>
                  <a:lnTo>
                    <a:pt x="422" y="1054"/>
                  </a:lnTo>
                  <a:lnTo>
                    <a:pt x="515" y="1119"/>
                  </a:lnTo>
                  <a:lnTo>
                    <a:pt x="607" y="1179"/>
                  </a:lnTo>
                  <a:lnTo>
                    <a:pt x="713" y="1225"/>
                  </a:lnTo>
                  <a:lnTo>
                    <a:pt x="818" y="1264"/>
                  </a:lnTo>
                  <a:lnTo>
                    <a:pt x="924" y="1291"/>
                  </a:lnTo>
                  <a:lnTo>
                    <a:pt x="1043" y="1310"/>
                  </a:lnTo>
                  <a:lnTo>
                    <a:pt x="1161" y="1317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auto">
            <a:xfrm>
              <a:off x="9325" y="9687"/>
              <a:ext cx="1161" cy="770"/>
            </a:xfrm>
            <a:custGeom>
              <a:avLst/>
              <a:gdLst/>
              <a:ahLst/>
              <a:cxnLst>
                <a:cxn ang="0">
                  <a:pos x="534" y="388"/>
                </a:cxn>
                <a:cxn ang="0">
                  <a:pos x="442" y="375"/>
                </a:cxn>
                <a:cxn ang="0">
                  <a:pos x="356" y="342"/>
                </a:cxn>
                <a:cxn ang="0">
                  <a:pos x="277" y="303"/>
                </a:cxn>
                <a:cxn ang="0">
                  <a:pos x="178" y="223"/>
                </a:cxn>
                <a:cxn ang="0">
                  <a:pos x="92" y="118"/>
                </a:cxn>
                <a:cxn ang="0">
                  <a:pos x="52" y="46"/>
                </a:cxn>
                <a:cxn ang="0">
                  <a:pos x="19" y="46"/>
                </a:cxn>
                <a:cxn ang="0">
                  <a:pos x="0" y="144"/>
                </a:cxn>
                <a:cxn ang="0">
                  <a:pos x="0" y="250"/>
                </a:cxn>
                <a:cxn ang="0">
                  <a:pos x="26" y="368"/>
                </a:cxn>
                <a:cxn ang="0">
                  <a:pos x="72" y="467"/>
                </a:cxn>
                <a:cxn ang="0">
                  <a:pos x="132" y="559"/>
                </a:cxn>
                <a:cxn ang="0">
                  <a:pos x="211" y="638"/>
                </a:cxn>
                <a:cxn ang="0">
                  <a:pos x="303" y="704"/>
                </a:cxn>
                <a:cxn ang="0">
                  <a:pos x="409" y="744"/>
                </a:cxn>
                <a:cxn ang="0">
                  <a:pos x="521" y="770"/>
                </a:cxn>
                <a:cxn ang="0">
                  <a:pos x="640" y="770"/>
                </a:cxn>
                <a:cxn ang="0">
                  <a:pos x="759" y="744"/>
                </a:cxn>
                <a:cxn ang="0">
                  <a:pos x="858" y="704"/>
                </a:cxn>
                <a:cxn ang="0">
                  <a:pos x="950" y="638"/>
                </a:cxn>
                <a:cxn ang="0">
                  <a:pos x="1029" y="559"/>
                </a:cxn>
                <a:cxn ang="0">
                  <a:pos x="1095" y="467"/>
                </a:cxn>
                <a:cxn ang="0">
                  <a:pos x="1135" y="362"/>
                </a:cxn>
                <a:cxn ang="0">
                  <a:pos x="1161" y="250"/>
                </a:cxn>
                <a:cxn ang="0">
                  <a:pos x="1161" y="138"/>
                </a:cxn>
                <a:cxn ang="0">
                  <a:pos x="1141" y="46"/>
                </a:cxn>
                <a:cxn ang="0">
                  <a:pos x="1108" y="39"/>
                </a:cxn>
                <a:cxn ang="0">
                  <a:pos x="1069" y="118"/>
                </a:cxn>
                <a:cxn ang="0">
                  <a:pos x="990" y="223"/>
                </a:cxn>
                <a:cxn ang="0">
                  <a:pos x="884" y="303"/>
                </a:cxn>
                <a:cxn ang="0">
                  <a:pos x="805" y="342"/>
                </a:cxn>
                <a:cxn ang="0">
                  <a:pos x="719" y="375"/>
                </a:cxn>
                <a:cxn ang="0">
                  <a:pos x="627" y="388"/>
                </a:cxn>
              </a:cxnLst>
              <a:rect l="0" t="0" r="r" b="b"/>
              <a:pathLst>
                <a:path w="1161" h="770">
                  <a:moveTo>
                    <a:pt x="580" y="388"/>
                  </a:moveTo>
                  <a:lnTo>
                    <a:pt x="534" y="388"/>
                  </a:lnTo>
                  <a:lnTo>
                    <a:pt x="488" y="382"/>
                  </a:lnTo>
                  <a:lnTo>
                    <a:pt x="442" y="375"/>
                  </a:lnTo>
                  <a:lnTo>
                    <a:pt x="402" y="362"/>
                  </a:lnTo>
                  <a:lnTo>
                    <a:pt x="356" y="342"/>
                  </a:lnTo>
                  <a:lnTo>
                    <a:pt x="316" y="329"/>
                  </a:lnTo>
                  <a:lnTo>
                    <a:pt x="277" y="303"/>
                  </a:lnTo>
                  <a:lnTo>
                    <a:pt x="244" y="283"/>
                  </a:lnTo>
                  <a:lnTo>
                    <a:pt x="178" y="223"/>
                  </a:lnTo>
                  <a:lnTo>
                    <a:pt x="118" y="158"/>
                  </a:lnTo>
                  <a:lnTo>
                    <a:pt x="92" y="118"/>
                  </a:lnTo>
                  <a:lnTo>
                    <a:pt x="72" y="85"/>
                  </a:lnTo>
                  <a:lnTo>
                    <a:pt x="52" y="46"/>
                  </a:lnTo>
                  <a:lnTo>
                    <a:pt x="33" y="0"/>
                  </a:lnTo>
                  <a:lnTo>
                    <a:pt x="19" y="46"/>
                  </a:lnTo>
                  <a:lnTo>
                    <a:pt x="6" y="92"/>
                  </a:lnTo>
                  <a:lnTo>
                    <a:pt x="0" y="144"/>
                  </a:lnTo>
                  <a:lnTo>
                    <a:pt x="0" y="191"/>
                  </a:lnTo>
                  <a:lnTo>
                    <a:pt x="0" y="250"/>
                  </a:lnTo>
                  <a:lnTo>
                    <a:pt x="13" y="309"/>
                  </a:lnTo>
                  <a:lnTo>
                    <a:pt x="26" y="368"/>
                  </a:lnTo>
                  <a:lnTo>
                    <a:pt x="46" y="421"/>
                  </a:lnTo>
                  <a:lnTo>
                    <a:pt x="72" y="467"/>
                  </a:lnTo>
                  <a:lnTo>
                    <a:pt x="99" y="520"/>
                  </a:lnTo>
                  <a:lnTo>
                    <a:pt x="132" y="559"/>
                  </a:lnTo>
                  <a:lnTo>
                    <a:pt x="171" y="605"/>
                  </a:lnTo>
                  <a:lnTo>
                    <a:pt x="211" y="638"/>
                  </a:lnTo>
                  <a:lnTo>
                    <a:pt x="257" y="671"/>
                  </a:lnTo>
                  <a:lnTo>
                    <a:pt x="303" y="704"/>
                  </a:lnTo>
                  <a:lnTo>
                    <a:pt x="356" y="724"/>
                  </a:lnTo>
                  <a:lnTo>
                    <a:pt x="409" y="744"/>
                  </a:lnTo>
                  <a:lnTo>
                    <a:pt x="468" y="763"/>
                  </a:lnTo>
                  <a:lnTo>
                    <a:pt x="521" y="770"/>
                  </a:lnTo>
                  <a:lnTo>
                    <a:pt x="580" y="770"/>
                  </a:lnTo>
                  <a:lnTo>
                    <a:pt x="640" y="770"/>
                  </a:lnTo>
                  <a:lnTo>
                    <a:pt x="699" y="757"/>
                  </a:lnTo>
                  <a:lnTo>
                    <a:pt x="759" y="744"/>
                  </a:lnTo>
                  <a:lnTo>
                    <a:pt x="811" y="724"/>
                  </a:lnTo>
                  <a:lnTo>
                    <a:pt x="858" y="704"/>
                  </a:lnTo>
                  <a:lnTo>
                    <a:pt x="910" y="671"/>
                  </a:lnTo>
                  <a:lnTo>
                    <a:pt x="950" y="638"/>
                  </a:lnTo>
                  <a:lnTo>
                    <a:pt x="996" y="599"/>
                  </a:lnTo>
                  <a:lnTo>
                    <a:pt x="1029" y="559"/>
                  </a:lnTo>
                  <a:lnTo>
                    <a:pt x="1062" y="513"/>
                  </a:lnTo>
                  <a:lnTo>
                    <a:pt x="1095" y="467"/>
                  </a:lnTo>
                  <a:lnTo>
                    <a:pt x="1115" y="414"/>
                  </a:lnTo>
                  <a:lnTo>
                    <a:pt x="1135" y="362"/>
                  </a:lnTo>
                  <a:lnTo>
                    <a:pt x="1155" y="309"/>
                  </a:lnTo>
                  <a:lnTo>
                    <a:pt x="1161" y="250"/>
                  </a:lnTo>
                  <a:lnTo>
                    <a:pt x="1161" y="191"/>
                  </a:lnTo>
                  <a:lnTo>
                    <a:pt x="1161" y="138"/>
                  </a:lnTo>
                  <a:lnTo>
                    <a:pt x="1155" y="92"/>
                  </a:lnTo>
                  <a:lnTo>
                    <a:pt x="1141" y="46"/>
                  </a:lnTo>
                  <a:lnTo>
                    <a:pt x="1128" y="0"/>
                  </a:lnTo>
                  <a:lnTo>
                    <a:pt x="1108" y="39"/>
                  </a:lnTo>
                  <a:lnTo>
                    <a:pt x="1089" y="79"/>
                  </a:lnTo>
                  <a:lnTo>
                    <a:pt x="1069" y="118"/>
                  </a:lnTo>
                  <a:lnTo>
                    <a:pt x="1042" y="158"/>
                  </a:lnTo>
                  <a:lnTo>
                    <a:pt x="990" y="223"/>
                  </a:lnTo>
                  <a:lnTo>
                    <a:pt x="917" y="276"/>
                  </a:lnTo>
                  <a:lnTo>
                    <a:pt x="884" y="303"/>
                  </a:lnTo>
                  <a:lnTo>
                    <a:pt x="844" y="322"/>
                  </a:lnTo>
                  <a:lnTo>
                    <a:pt x="805" y="342"/>
                  </a:lnTo>
                  <a:lnTo>
                    <a:pt x="765" y="362"/>
                  </a:lnTo>
                  <a:lnTo>
                    <a:pt x="719" y="375"/>
                  </a:lnTo>
                  <a:lnTo>
                    <a:pt x="673" y="382"/>
                  </a:lnTo>
                  <a:lnTo>
                    <a:pt x="627" y="388"/>
                  </a:lnTo>
                  <a:lnTo>
                    <a:pt x="580" y="388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auto">
            <a:xfrm>
              <a:off x="9443" y="9687"/>
              <a:ext cx="1822" cy="1547"/>
            </a:xfrm>
            <a:custGeom>
              <a:avLst/>
              <a:gdLst/>
              <a:ahLst/>
              <a:cxnLst>
                <a:cxn ang="0">
                  <a:pos x="1822" y="191"/>
                </a:cxn>
                <a:cxn ang="0">
                  <a:pos x="1822" y="92"/>
                </a:cxn>
                <a:cxn ang="0">
                  <a:pos x="1809" y="0"/>
                </a:cxn>
                <a:cxn ang="0">
                  <a:pos x="1789" y="112"/>
                </a:cxn>
                <a:cxn ang="0">
                  <a:pos x="1756" y="223"/>
                </a:cxn>
                <a:cxn ang="0">
                  <a:pos x="1717" y="329"/>
                </a:cxn>
                <a:cxn ang="0">
                  <a:pos x="1670" y="434"/>
                </a:cxn>
                <a:cxn ang="0">
                  <a:pos x="1611" y="533"/>
                </a:cxn>
                <a:cxn ang="0">
                  <a:pos x="1545" y="625"/>
                </a:cxn>
                <a:cxn ang="0">
                  <a:pos x="1479" y="711"/>
                </a:cxn>
                <a:cxn ang="0">
                  <a:pos x="1400" y="790"/>
                </a:cxn>
                <a:cxn ang="0">
                  <a:pos x="1314" y="869"/>
                </a:cxn>
                <a:cxn ang="0">
                  <a:pos x="1221" y="935"/>
                </a:cxn>
                <a:cxn ang="0">
                  <a:pos x="1122" y="994"/>
                </a:cxn>
                <a:cxn ang="0">
                  <a:pos x="1023" y="1047"/>
                </a:cxn>
                <a:cxn ang="0">
                  <a:pos x="918" y="1086"/>
                </a:cxn>
                <a:cxn ang="0">
                  <a:pos x="806" y="1119"/>
                </a:cxn>
                <a:cxn ang="0">
                  <a:pos x="693" y="1145"/>
                </a:cxn>
                <a:cxn ang="0">
                  <a:pos x="575" y="1159"/>
                </a:cxn>
                <a:cxn ang="0">
                  <a:pos x="522" y="1165"/>
                </a:cxn>
                <a:cxn ang="0">
                  <a:pos x="462" y="1165"/>
                </a:cxn>
                <a:cxn ang="0">
                  <a:pos x="410" y="1165"/>
                </a:cxn>
                <a:cxn ang="0">
                  <a:pos x="357" y="1159"/>
                </a:cxn>
                <a:cxn ang="0">
                  <a:pos x="264" y="1152"/>
                </a:cxn>
                <a:cxn ang="0">
                  <a:pos x="172" y="1132"/>
                </a:cxn>
                <a:cxn ang="0">
                  <a:pos x="86" y="1112"/>
                </a:cxn>
                <a:cxn ang="0">
                  <a:pos x="0" y="1086"/>
                </a:cxn>
                <a:cxn ang="0">
                  <a:pos x="40" y="1185"/>
                </a:cxn>
                <a:cxn ang="0">
                  <a:pos x="80" y="1290"/>
                </a:cxn>
                <a:cxn ang="0">
                  <a:pos x="113" y="1402"/>
                </a:cxn>
                <a:cxn ang="0">
                  <a:pos x="139" y="1508"/>
                </a:cxn>
                <a:cxn ang="0">
                  <a:pos x="218" y="1527"/>
                </a:cxn>
                <a:cxn ang="0">
                  <a:pos x="297" y="1541"/>
                </a:cxn>
                <a:cxn ang="0">
                  <a:pos x="383" y="1547"/>
                </a:cxn>
                <a:cxn ang="0">
                  <a:pos x="469" y="1547"/>
                </a:cxn>
                <a:cxn ang="0">
                  <a:pos x="535" y="1547"/>
                </a:cxn>
                <a:cxn ang="0">
                  <a:pos x="608" y="1541"/>
                </a:cxn>
                <a:cxn ang="0">
                  <a:pos x="674" y="1534"/>
                </a:cxn>
                <a:cxn ang="0">
                  <a:pos x="740" y="1521"/>
                </a:cxn>
                <a:cxn ang="0">
                  <a:pos x="806" y="1508"/>
                </a:cxn>
                <a:cxn ang="0">
                  <a:pos x="872" y="1488"/>
                </a:cxn>
                <a:cxn ang="0">
                  <a:pos x="931" y="1468"/>
                </a:cxn>
                <a:cxn ang="0">
                  <a:pos x="997" y="1442"/>
                </a:cxn>
                <a:cxn ang="0">
                  <a:pos x="1116" y="1382"/>
                </a:cxn>
                <a:cxn ang="0">
                  <a:pos x="1228" y="1317"/>
                </a:cxn>
                <a:cxn ang="0">
                  <a:pos x="1334" y="1238"/>
                </a:cxn>
                <a:cxn ang="0">
                  <a:pos x="1426" y="1152"/>
                </a:cxn>
                <a:cxn ang="0">
                  <a:pos x="1518" y="1053"/>
                </a:cxn>
                <a:cxn ang="0">
                  <a:pos x="1591" y="948"/>
                </a:cxn>
                <a:cxn ang="0">
                  <a:pos x="1664" y="836"/>
                </a:cxn>
                <a:cxn ang="0">
                  <a:pos x="1717" y="717"/>
                </a:cxn>
                <a:cxn ang="0">
                  <a:pos x="1743" y="658"/>
                </a:cxn>
                <a:cxn ang="0">
                  <a:pos x="1763" y="592"/>
                </a:cxn>
                <a:cxn ang="0">
                  <a:pos x="1783" y="526"/>
                </a:cxn>
                <a:cxn ang="0">
                  <a:pos x="1796" y="461"/>
                </a:cxn>
                <a:cxn ang="0">
                  <a:pos x="1809" y="395"/>
                </a:cxn>
                <a:cxn ang="0">
                  <a:pos x="1816" y="329"/>
                </a:cxn>
                <a:cxn ang="0">
                  <a:pos x="1822" y="256"/>
                </a:cxn>
                <a:cxn ang="0">
                  <a:pos x="1822" y="191"/>
                </a:cxn>
              </a:cxnLst>
              <a:rect l="0" t="0" r="r" b="b"/>
              <a:pathLst>
                <a:path w="1822" h="1547">
                  <a:moveTo>
                    <a:pt x="1822" y="191"/>
                  </a:moveTo>
                  <a:lnTo>
                    <a:pt x="1822" y="92"/>
                  </a:lnTo>
                  <a:lnTo>
                    <a:pt x="1809" y="0"/>
                  </a:lnTo>
                  <a:lnTo>
                    <a:pt x="1789" y="112"/>
                  </a:lnTo>
                  <a:lnTo>
                    <a:pt x="1756" y="223"/>
                  </a:lnTo>
                  <a:lnTo>
                    <a:pt x="1717" y="329"/>
                  </a:lnTo>
                  <a:lnTo>
                    <a:pt x="1670" y="434"/>
                  </a:lnTo>
                  <a:lnTo>
                    <a:pt x="1611" y="533"/>
                  </a:lnTo>
                  <a:lnTo>
                    <a:pt x="1545" y="625"/>
                  </a:lnTo>
                  <a:lnTo>
                    <a:pt x="1479" y="711"/>
                  </a:lnTo>
                  <a:lnTo>
                    <a:pt x="1400" y="790"/>
                  </a:lnTo>
                  <a:lnTo>
                    <a:pt x="1314" y="869"/>
                  </a:lnTo>
                  <a:lnTo>
                    <a:pt x="1221" y="935"/>
                  </a:lnTo>
                  <a:lnTo>
                    <a:pt x="1122" y="994"/>
                  </a:lnTo>
                  <a:lnTo>
                    <a:pt x="1023" y="1047"/>
                  </a:lnTo>
                  <a:lnTo>
                    <a:pt x="918" y="1086"/>
                  </a:lnTo>
                  <a:lnTo>
                    <a:pt x="806" y="1119"/>
                  </a:lnTo>
                  <a:lnTo>
                    <a:pt x="693" y="1145"/>
                  </a:lnTo>
                  <a:lnTo>
                    <a:pt x="575" y="1159"/>
                  </a:lnTo>
                  <a:lnTo>
                    <a:pt x="522" y="1165"/>
                  </a:lnTo>
                  <a:lnTo>
                    <a:pt x="462" y="1165"/>
                  </a:lnTo>
                  <a:lnTo>
                    <a:pt x="410" y="1165"/>
                  </a:lnTo>
                  <a:lnTo>
                    <a:pt x="357" y="1159"/>
                  </a:lnTo>
                  <a:lnTo>
                    <a:pt x="264" y="1152"/>
                  </a:lnTo>
                  <a:lnTo>
                    <a:pt x="172" y="1132"/>
                  </a:lnTo>
                  <a:lnTo>
                    <a:pt x="86" y="1112"/>
                  </a:lnTo>
                  <a:lnTo>
                    <a:pt x="0" y="1086"/>
                  </a:lnTo>
                  <a:lnTo>
                    <a:pt x="40" y="1185"/>
                  </a:lnTo>
                  <a:lnTo>
                    <a:pt x="80" y="1290"/>
                  </a:lnTo>
                  <a:lnTo>
                    <a:pt x="113" y="1402"/>
                  </a:lnTo>
                  <a:lnTo>
                    <a:pt x="139" y="1508"/>
                  </a:lnTo>
                  <a:lnTo>
                    <a:pt x="218" y="1527"/>
                  </a:lnTo>
                  <a:lnTo>
                    <a:pt x="297" y="1541"/>
                  </a:lnTo>
                  <a:lnTo>
                    <a:pt x="383" y="1547"/>
                  </a:lnTo>
                  <a:lnTo>
                    <a:pt x="469" y="1547"/>
                  </a:lnTo>
                  <a:lnTo>
                    <a:pt x="535" y="1547"/>
                  </a:lnTo>
                  <a:lnTo>
                    <a:pt x="608" y="1541"/>
                  </a:lnTo>
                  <a:lnTo>
                    <a:pt x="674" y="1534"/>
                  </a:lnTo>
                  <a:lnTo>
                    <a:pt x="740" y="1521"/>
                  </a:lnTo>
                  <a:lnTo>
                    <a:pt x="806" y="1508"/>
                  </a:lnTo>
                  <a:lnTo>
                    <a:pt x="872" y="1488"/>
                  </a:lnTo>
                  <a:lnTo>
                    <a:pt x="931" y="1468"/>
                  </a:lnTo>
                  <a:lnTo>
                    <a:pt x="997" y="1442"/>
                  </a:lnTo>
                  <a:lnTo>
                    <a:pt x="1116" y="1382"/>
                  </a:lnTo>
                  <a:lnTo>
                    <a:pt x="1228" y="1317"/>
                  </a:lnTo>
                  <a:lnTo>
                    <a:pt x="1334" y="1238"/>
                  </a:lnTo>
                  <a:lnTo>
                    <a:pt x="1426" y="1152"/>
                  </a:lnTo>
                  <a:lnTo>
                    <a:pt x="1518" y="1053"/>
                  </a:lnTo>
                  <a:lnTo>
                    <a:pt x="1591" y="948"/>
                  </a:lnTo>
                  <a:lnTo>
                    <a:pt x="1664" y="836"/>
                  </a:lnTo>
                  <a:lnTo>
                    <a:pt x="1717" y="717"/>
                  </a:lnTo>
                  <a:lnTo>
                    <a:pt x="1743" y="658"/>
                  </a:lnTo>
                  <a:lnTo>
                    <a:pt x="1763" y="592"/>
                  </a:lnTo>
                  <a:lnTo>
                    <a:pt x="1783" y="526"/>
                  </a:lnTo>
                  <a:lnTo>
                    <a:pt x="1796" y="461"/>
                  </a:lnTo>
                  <a:lnTo>
                    <a:pt x="1809" y="395"/>
                  </a:lnTo>
                  <a:lnTo>
                    <a:pt x="1816" y="329"/>
                  </a:lnTo>
                  <a:lnTo>
                    <a:pt x="1822" y="256"/>
                  </a:lnTo>
                  <a:lnTo>
                    <a:pt x="1822" y="191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auto">
            <a:xfrm>
              <a:off x="8929" y="8521"/>
              <a:ext cx="1953" cy="1166"/>
            </a:xfrm>
            <a:custGeom>
              <a:avLst/>
              <a:gdLst/>
              <a:ahLst/>
              <a:cxnLst>
                <a:cxn ang="0">
                  <a:pos x="1947" y="1067"/>
                </a:cxn>
                <a:cxn ang="0">
                  <a:pos x="1953" y="882"/>
                </a:cxn>
                <a:cxn ang="0">
                  <a:pos x="1914" y="698"/>
                </a:cxn>
                <a:cxn ang="0">
                  <a:pos x="1848" y="533"/>
                </a:cxn>
                <a:cxn ang="0">
                  <a:pos x="1755" y="389"/>
                </a:cxn>
                <a:cxn ang="0">
                  <a:pos x="1643" y="257"/>
                </a:cxn>
                <a:cxn ang="0">
                  <a:pos x="1504" y="151"/>
                </a:cxn>
                <a:cxn ang="0">
                  <a:pos x="1346" y="72"/>
                </a:cxn>
                <a:cxn ang="0">
                  <a:pos x="1174" y="20"/>
                </a:cxn>
                <a:cxn ang="0">
                  <a:pos x="1029" y="0"/>
                </a:cxn>
                <a:cxn ang="0">
                  <a:pos x="924" y="0"/>
                </a:cxn>
                <a:cxn ang="0">
                  <a:pos x="778" y="20"/>
                </a:cxn>
                <a:cxn ang="0">
                  <a:pos x="607" y="72"/>
                </a:cxn>
                <a:cxn ang="0">
                  <a:pos x="448" y="151"/>
                </a:cxn>
                <a:cxn ang="0">
                  <a:pos x="310" y="263"/>
                </a:cxn>
                <a:cxn ang="0">
                  <a:pos x="191" y="389"/>
                </a:cxn>
                <a:cxn ang="0">
                  <a:pos x="99" y="540"/>
                </a:cxn>
                <a:cxn ang="0">
                  <a:pos x="39" y="705"/>
                </a:cxn>
                <a:cxn ang="0">
                  <a:pos x="6" y="882"/>
                </a:cxn>
                <a:cxn ang="0">
                  <a:pos x="6" y="1073"/>
                </a:cxn>
                <a:cxn ang="0">
                  <a:pos x="39" y="1087"/>
                </a:cxn>
                <a:cxn ang="0">
                  <a:pos x="99" y="929"/>
                </a:cxn>
                <a:cxn ang="0">
                  <a:pos x="184" y="790"/>
                </a:cxn>
                <a:cxn ang="0">
                  <a:pos x="290" y="665"/>
                </a:cxn>
                <a:cxn ang="0">
                  <a:pos x="415" y="560"/>
                </a:cxn>
                <a:cxn ang="0">
                  <a:pos x="561" y="474"/>
                </a:cxn>
                <a:cxn ang="0">
                  <a:pos x="719" y="415"/>
                </a:cxn>
                <a:cxn ang="0">
                  <a:pos x="891" y="389"/>
                </a:cxn>
                <a:cxn ang="0">
                  <a:pos x="1062" y="389"/>
                </a:cxn>
                <a:cxn ang="0">
                  <a:pos x="1234" y="415"/>
                </a:cxn>
                <a:cxn ang="0">
                  <a:pos x="1392" y="474"/>
                </a:cxn>
                <a:cxn ang="0">
                  <a:pos x="1531" y="553"/>
                </a:cxn>
                <a:cxn ang="0">
                  <a:pos x="1663" y="659"/>
                </a:cxn>
                <a:cxn ang="0">
                  <a:pos x="1768" y="784"/>
                </a:cxn>
                <a:cxn ang="0">
                  <a:pos x="1854" y="929"/>
                </a:cxn>
                <a:cxn ang="0">
                  <a:pos x="1914" y="1080"/>
                </a:cxn>
              </a:cxnLst>
              <a:rect l="0" t="0" r="r" b="b"/>
              <a:pathLst>
                <a:path w="1953" h="1166">
                  <a:moveTo>
                    <a:pt x="1933" y="1166"/>
                  </a:moveTo>
                  <a:lnTo>
                    <a:pt x="1947" y="1067"/>
                  </a:lnTo>
                  <a:lnTo>
                    <a:pt x="1953" y="975"/>
                  </a:lnTo>
                  <a:lnTo>
                    <a:pt x="1953" y="882"/>
                  </a:lnTo>
                  <a:lnTo>
                    <a:pt x="1940" y="790"/>
                  </a:lnTo>
                  <a:lnTo>
                    <a:pt x="1914" y="698"/>
                  </a:lnTo>
                  <a:lnTo>
                    <a:pt x="1887" y="619"/>
                  </a:lnTo>
                  <a:lnTo>
                    <a:pt x="1848" y="533"/>
                  </a:lnTo>
                  <a:lnTo>
                    <a:pt x="1808" y="461"/>
                  </a:lnTo>
                  <a:lnTo>
                    <a:pt x="1755" y="389"/>
                  </a:lnTo>
                  <a:lnTo>
                    <a:pt x="1702" y="323"/>
                  </a:lnTo>
                  <a:lnTo>
                    <a:pt x="1643" y="257"/>
                  </a:lnTo>
                  <a:lnTo>
                    <a:pt x="1570" y="204"/>
                  </a:lnTo>
                  <a:lnTo>
                    <a:pt x="1504" y="151"/>
                  </a:lnTo>
                  <a:lnTo>
                    <a:pt x="1425" y="105"/>
                  </a:lnTo>
                  <a:lnTo>
                    <a:pt x="1346" y="72"/>
                  </a:lnTo>
                  <a:lnTo>
                    <a:pt x="1260" y="40"/>
                  </a:lnTo>
                  <a:lnTo>
                    <a:pt x="1174" y="20"/>
                  </a:lnTo>
                  <a:lnTo>
                    <a:pt x="1082" y="7"/>
                  </a:lnTo>
                  <a:lnTo>
                    <a:pt x="1029" y="0"/>
                  </a:lnTo>
                  <a:lnTo>
                    <a:pt x="976" y="0"/>
                  </a:lnTo>
                  <a:lnTo>
                    <a:pt x="924" y="0"/>
                  </a:lnTo>
                  <a:lnTo>
                    <a:pt x="864" y="7"/>
                  </a:lnTo>
                  <a:lnTo>
                    <a:pt x="778" y="20"/>
                  </a:lnTo>
                  <a:lnTo>
                    <a:pt x="686" y="40"/>
                  </a:lnTo>
                  <a:lnTo>
                    <a:pt x="607" y="72"/>
                  </a:lnTo>
                  <a:lnTo>
                    <a:pt x="528" y="112"/>
                  </a:lnTo>
                  <a:lnTo>
                    <a:pt x="448" y="151"/>
                  </a:lnTo>
                  <a:lnTo>
                    <a:pt x="376" y="204"/>
                  </a:lnTo>
                  <a:lnTo>
                    <a:pt x="310" y="263"/>
                  </a:lnTo>
                  <a:lnTo>
                    <a:pt x="250" y="323"/>
                  </a:lnTo>
                  <a:lnTo>
                    <a:pt x="191" y="389"/>
                  </a:lnTo>
                  <a:lnTo>
                    <a:pt x="145" y="461"/>
                  </a:lnTo>
                  <a:lnTo>
                    <a:pt x="99" y="540"/>
                  </a:lnTo>
                  <a:lnTo>
                    <a:pt x="66" y="619"/>
                  </a:lnTo>
                  <a:lnTo>
                    <a:pt x="39" y="705"/>
                  </a:lnTo>
                  <a:lnTo>
                    <a:pt x="13" y="790"/>
                  </a:lnTo>
                  <a:lnTo>
                    <a:pt x="6" y="882"/>
                  </a:lnTo>
                  <a:lnTo>
                    <a:pt x="0" y="975"/>
                  </a:lnTo>
                  <a:lnTo>
                    <a:pt x="6" y="1073"/>
                  </a:lnTo>
                  <a:lnTo>
                    <a:pt x="19" y="1166"/>
                  </a:lnTo>
                  <a:lnTo>
                    <a:pt x="39" y="1087"/>
                  </a:lnTo>
                  <a:lnTo>
                    <a:pt x="66" y="1008"/>
                  </a:lnTo>
                  <a:lnTo>
                    <a:pt x="99" y="929"/>
                  </a:lnTo>
                  <a:lnTo>
                    <a:pt x="138" y="856"/>
                  </a:lnTo>
                  <a:lnTo>
                    <a:pt x="184" y="790"/>
                  </a:lnTo>
                  <a:lnTo>
                    <a:pt x="237" y="724"/>
                  </a:lnTo>
                  <a:lnTo>
                    <a:pt x="290" y="665"/>
                  </a:lnTo>
                  <a:lnTo>
                    <a:pt x="356" y="606"/>
                  </a:lnTo>
                  <a:lnTo>
                    <a:pt x="415" y="560"/>
                  </a:lnTo>
                  <a:lnTo>
                    <a:pt x="488" y="514"/>
                  </a:lnTo>
                  <a:lnTo>
                    <a:pt x="561" y="474"/>
                  </a:lnTo>
                  <a:lnTo>
                    <a:pt x="640" y="441"/>
                  </a:lnTo>
                  <a:lnTo>
                    <a:pt x="719" y="415"/>
                  </a:lnTo>
                  <a:lnTo>
                    <a:pt x="805" y="395"/>
                  </a:lnTo>
                  <a:lnTo>
                    <a:pt x="891" y="389"/>
                  </a:lnTo>
                  <a:lnTo>
                    <a:pt x="976" y="382"/>
                  </a:lnTo>
                  <a:lnTo>
                    <a:pt x="1062" y="389"/>
                  </a:lnTo>
                  <a:lnTo>
                    <a:pt x="1148" y="395"/>
                  </a:lnTo>
                  <a:lnTo>
                    <a:pt x="1234" y="415"/>
                  </a:lnTo>
                  <a:lnTo>
                    <a:pt x="1313" y="441"/>
                  </a:lnTo>
                  <a:lnTo>
                    <a:pt x="1392" y="474"/>
                  </a:lnTo>
                  <a:lnTo>
                    <a:pt x="1465" y="514"/>
                  </a:lnTo>
                  <a:lnTo>
                    <a:pt x="1531" y="553"/>
                  </a:lnTo>
                  <a:lnTo>
                    <a:pt x="1597" y="606"/>
                  </a:lnTo>
                  <a:lnTo>
                    <a:pt x="1663" y="659"/>
                  </a:lnTo>
                  <a:lnTo>
                    <a:pt x="1716" y="718"/>
                  </a:lnTo>
                  <a:lnTo>
                    <a:pt x="1768" y="784"/>
                  </a:lnTo>
                  <a:lnTo>
                    <a:pt x="1815" y="856"/>
                  </a:lnTo>
                  <a:lnTo>
                    <a:pt x="1854" y="929"/>
                  </a:lnTo>
                  <a:lnTo>
                    <a:pt x="1887" y="1001"/>
                  </a:lnTo>
                  <a:lnTo>
                    <a:pt x="1914" y="1080"/>
                  </a:lnTo>
                  <a:lnTo>
                    <a:pt x="1933" y="1166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auto">
            <a:xfrm>
              <a:off x="7371" y="6967"/>
              <a:ext cx="5069" cy="2713"/>
            </a:xfrm>
            <a:custGeom>
              <a:avLst/>
              <a:gdLst/>
              <a:ahLst/>
              <a:cxnLst>
                <a:cxn ang="0">
                  <a:pos x="2270" y="13"/>
                </a:cxn>
                <a:cxn ang="0">
                  <a:pos x="1894" y="79"/>
                </a:cxn>
                <a:cxn ang="0">
                  <a:pos x="1544" y="197"/>
                </a:cxn>
                <a:cxn ang="0">
                  <a:pos x="1214" y="369"/>
                </a:cxn>
                <a:cxn ang="0">
                  <a:pos x="917" y="579"/>
                </a:cxn>
                <a:cxn ang="0">
                  <a:pos x="653" y="830"/>
                </a:cxn>
                <a:cxn ang="0">
                  <a:pos x="429" y="1119"/>
                </a:cxn>
                <a:cxn ang="0">
                  <a:pos x="244" y="1435"/>
                </a:cxn>
                <a:cxn ang="0">
                  <a:pos x="112" y="1778"/>
                </a:cxn>
                <a:cxn ang="0">
                  <a:pos x="26" y="2147"/>
                </a:cxn>
                <a:cxn ang="0">
                  <a:pos x="0" y="2529"/>
                </a:cxn>
                <a:cxn ang="0">
                  <a:pos x="53" y="2417"/>
                </a:cxn>
                <a:cxn ang="0">
                  <a:pos x="138" y="2087"/>
                </a:cxn>
                <a:cxn ang="0">
                  <a:pos x="270" y="1778"/>
                </a:cxn>
                <a:cxn ang="0">
                  <a:pos x="435" y="1495"/>
                </a:cxn>
                <a:cxn ang="0">
                  <a:pos x="640" y="1231"/>
                </a:cxn>
                <a:cxn ang="0">
                  <a:pos x="878" y="1001"/>
                </a:cxn>
                <a:cxn ang="0">
                  <a:pos x="1135" y="803"/>
                </a:cxn>
                <a:cxn ang="0">
                  <a:pos x="1426" y="639"/>
                </a:cxn>
                <a:cxn ang="0">
                  <a:pos x="1736" y="507"/>
                </a:cxn>
                <a:cxn ang="0">
                  <a:pos x="2066" y="421"/>
                </a:cxn>
                <a:cxn ang="0">
                  <a:pos x="2416" y="382"/>
                </a:cxn>
                <a:cxn ang="0">
                  <a:pos x="2779" y="395"/>
                </a:cxn>
                <a:cxn ang="0">
                  <a:pos x="3135" y="454"/>
                </a:cxn>
                <a:cxn ang="0">
                  <a:pos x="3478" y="560"/>
                </a:cxn>
                <a:cxn ang="0">
                  <a:pos x="3795" y="711"/>
                </a:cxn>
                <a:cxn ang="0">
                  <a:pos x="4086" y="909"/>
                </a:cxn>
                <a:cxn ang="0">
                  <a:pos x="4343" y="1139"/>
                </a:cxn>
                <a:cxn ang="0">
                  <a:pos x="4567" y="1403"/>
                </a:cxn>
                <a:cxn ang="0">
                  <a:pos x="4759" y="1692"/>
                </a:cxn>
                <a:cxn ang="0">
                  <a:pos x="4911" y="2015"/>
                </a:cxn>
                <a:cxn ang="0">
                  <a:pos x="5010" y="2357"/>
                </a:cxn>
                <a:cxn ang="0">
                  <a:pos x="5062" y="2713"/>
                </a:cxn>
                <a:cxn ang="0">
                  <a:pos x="5069" y="2390"/>
                </a:cxn>
                <a:cxn ang="0">
                  <a:pos x="5016" y="2015"/>
                </a:cxn>
                <a:cxn ang="0">
                  <a:pos x="4917" y="1653"/>
                </a:cxn>
                <a:cxn ang="0">
                  <a:pos x="4765" y="1317"/>
                </a:cxn>
                <a:cxn ang="0">
                  <a:pos x="4567" y="1007"/>
                </a:cxn>
                <a:cxn ang="0">
                  <a:pos x="4323" y="737"/>
                </a:cxn>
                <a:cxn ang="0">
                  <a:pos x="4046" y="500"/>
                </a:cxn>
                <a:cxn ang="0">
                  <a:pos x="3742" y="303"/>
                </a:cxn>
                <a:cxn ang="0">
                  <a:pos x="3399" y="151"/>
                </a:cxn>
                <a:cxn ang="0">
                  <a:pos x="3043" y="46"/>
                </a:cxn>
                <a:cxn ang="0">
                  <a:pos x="2660" y="0"/>
                </a:cxn>
              </a:cxnLst>
              <a:rect l="0" t="0" r="r" b="b"/>
              <a:pathLst>
                <a:path w="5069" h="2713">
                  <a:moveTo>
                    <a:pt x="2528" y="0"/>
                  </a:moveTo>
                  <a:lnTo>
                    <a:pt x="2402" y="0"/>
                  </a:lnTo>
                  <a:lnTo>
                    <a:pt x="2270" y="13"/>
                  </a:lnTo>
                  <a:lnTo>
                    <a:pt x="2145" y="26"/>
                  </a:lnTo>
                  <a:lnTo>
                    <a:pt x="2020" y="46"/>
                  </a:lnTo>
                  <a:lnTo>
                    <a:pt x="1894" y="79"/>
                  </a:lnTo>
                  <a:lnTo>
                    <a:pt x="1775" y="112"/>
                  </a:lnTo>
                  <a:lnTo>
                    <a:pt x="1657" y="151"/>
                  </a:lnTo>
                  <a:lnTo>
                    <a:pt x="1544" y="197"/>
                  </a:lnTo>
                  <a:lnTo>
                    <a:pt x="1432" y="250"/>
                  </a:lnTo>
                  <a:lnTo>
                    <a:pt x="1320" y="303"/>
                  </a:lnTo>
                  <a:lnTo>
                    <a:pt x="1214" y="369"/>
                  </a:lnTo>
                  <a:lnTo>
                    <a:pt x="1115" y="435"/>
                  </a:lnTo>
                  <a:lnTo>
                    <a:pt x="1016" y="500"/>
                  </a:lnTo>
                  <a:lnTo>
                    <a:pt x="917" y="579"/>
                  </a:lnTo>
                  <a:lnTo>
                    <a:pt x="825" y="658"/>
                  </a:lnTo>
                  <a:lnTo>
                    <a:pt x="739" y="744"/>
                  </a:lnTo>
                  <a:lnTo>
                    <a:pt x="653" y="830"/>
                  </a:lnTo>
                  <a:lnTo>
                    <a:pt x="574" y="922"/>
                  </a:lnTo>
                  <a:lnTo>
                    <a:pt x="501" y="1021"/>
                  </a:lnTo>
                  <a:lnTo>
                    <a:pt x="429" y="1119"/>
                  </a:lnTo>
                  <a:lnTo>
                    <a:pt x="363" y="1218"/>
                  </a:lnTo>
                  <a:lnTo>
                    <a:pt x="303" y="1324"/>
                  </a:lnTo>
                  <a:lnTo>
                    <a:pt x="244" y="1435"/>
                  </a:lnTo>
                  <a:lnTo>
                    <a:pt x="198" y="1547"/>
                  </a:lnTo>
                  <a:lnTo>
                    <a:pt x="152" y="1659"/>
                  </a:lnTo>
                  <a:lnTo>
                    <a:pt x="112" y="1778"/>
                  </a:lnTo>
                  <a:lnTo>
                    <a:pt x="79" y="1896"/>
                  </a:lnTo>
                  <a:lnTo>
                    <a:pt x="46" y="2022"/>
                  </a:lnTo>
                  <a:lnTo>
                    <a:pt x="26" y="2147"/>
                  </a:lnTo>
                  <a:lnTo>
                    <a:pt x="13" y="2272"/>
                  </a:lnTo>
                  <a:lnTo>
                    <a:pt x="0" y="2403"/>
                  </a:lnTo>
                  <a:lnTo>
                    <a:pt x="0" y="2529"/>
                  </a:lnTo>
                  <a:lnTo>
                    <a:pt x="13" y="2529"/>
                  </a:lnTo>
                  <a:lnTo>
                    <a:pt x="26" y="2529"/>
                  </a:lnTo>
                  <a:lnTo>
                    <a:pt x="53" y="2417"/>
                  </a:lnTo>
                  <a:lnTo>
                    <a:pt x="72" y="2305"/>
                  </a:lnTo>
                  <a:lnTo>
                    <a:pt x="105" y="2199"/>
                  </a:lnTo>
                  <a:lnTo>
                    <a:pt x="138" y="2087"/>
                  </a:lnTo>
                  <a:lnTo>
                    <a:pt x="178" y="1982"/>
                  </a:lnTo>
                  <a:lnTo>
                    <a:pt x="218" y="1883"/>
                  </a:lnTo>
                  <a:lnTo>
                    <a:pt x="270" y="1778"/>
                  </a:lnTo>
                  <a:lnTo>
                    <a:pt x="323" y="1679"/>
                  </a:lnTo>
                  <a:lnTo>
                    <a:pt x="376" y="1587"/>
                  </a:lnTo>
                  <a:lnTo>
                    <a:pt x="435" y="1495"/>
                  </a:lnTo>
                  <a:lnTo>
                    <a:pt x="501" y="1403"/>
                  </a:lnTo>
                  <a:lnTo>
                    <a:pt x="567" y="1317"/>
                  </a:lnTo>
                  <a:lnTo>
                    <a:pt x="640" y="1231"/>
                  </a:lnTo>
                  <a:lnTo>
                    <a:pt x="713" y="1152"/>
                  </a:lnTo>
                  <a:lnTo>
                    <a:pt x="792" y="1073"/>
                  </a:lnTo>
                  <a:lnTo>
                    <a:pt x="878" y="1001"/>
                  </a:lnTo>
                  <a:lnTo>
                    <a:pt x="957" y="928"/>
                  </a:lnTo>
                  <a:lnTo>
                    <a:pt x="1049" y="863"/>
                  </a:lnTo>
                  <a:lnTo>
                    <a:pt x="1135" y="803"/>
                  </a:lnTo>
                  <a:lnTo>
                    <a:pt x="1234" y="744"/>
                  </a:lnTo>
                  <a:lnTo>
                    <a:pt x="1327" y="685"/>
                  </a:lnTo>
                  <a:lnTo>
                    <a:pt x="1426" y="639"/>
                  </a:lnTo>
                  <a:lnTo>
                    <a:pt x="1525" y="586"/>
                  </a:lnTo>
                  <a:lnTo>
                    <a:pt x="1630" y="546"/>
                  </a:lnTo>
                  <a:lnTo>
                    <a:pt x="1736" y="507"/>
                  </a:lnTo>
                  <a:lnTo>
                    <a:pt x="1848" y="474"/>
                  </a:lnTo>
                  <a:lnTo>
                    <a:pt x="1954" y="448"/>
                  </a:lnTo>
                  <a:lnTo>
                    <a:pt x="2066" y="421"/>
                  </a:lnTo>
                  <a:lnTo>
                    <a:pt x="2178" y="408"/>
                  </a:lnTo>
                  <a:lnTo>
                    <a:pt x="2297" y="388"/>
                  </a:lnTo>
                  <a:lnTo>
                    <a:pt x="2416" y="382"/>
                  </a:lnTo>
                  <a:lnTo>
                    <a:pt x="2528" y="382"/>
                  </a:lnTo>
                  <a:lnTo>
                    <a:pt x="2653" y="382"/>
                  </a:lnTo>
                  <a:lnTo>
                    <a:pt x="2779" y="395"/>
                  </a:lnTo>
                  <a:lnTo>
                    <a:pt x="2897" y="408"/>
                  </a:lnTo>
                  <a:lnTo>
                    <a:pt x="3016" y="428"/>
                  </a:lnTo>
                  <a:lnTo>
                    <a:pt x="3135" y="454"/>
                  </a:lnTo>
                  <a:lnTo>
                    <a:pt x="3254" y="481"/>
                  </a:lnTo>
                  <a:lnTo>
                    <a:pt x="3366" y="520"/>
                  </a:lnTo>
                  <a:lnTo>
                    <a:pt x="3478" y="560"/>
                  </a:lnTo>
                  <a:lnTo>
                    <a:pt x="3584" y="606"/>
                  </a:lnTo>
                  <a:lnTo>
                    <a:pt x="3690" y="658"/>
                  </a:lnTo>
                  <a:lnTo>
                    <a:pt x="3795" y="711"/>
                  </a:lnTo>
                  <a:lnTo>
                    <a:pt x="3894" y="770"/>
                  </a:lnTo>
                  <a:lnTo>
                    <a:pt x="3987" y="836"/>
                  </a:lnTo>
                  <a:lnTo>
                    <a:pt x="4086" y="909"/>
                  </a:lnTo>
                  <a:lnTo>
                    <a:pt x="4171" y="981"/>
                  </a:lnTo>
                  <a:lnTo>
                    <a:pt x="4257" y="1060"/>
                  </a:lnTo>
                  <a:lnTo>
                    <a:pt x="4343" y="1139"/>
                  </a:lnTo>
                  <a:lnTo>
                    <a:pt x="4422" y="1225"/>
                  </a:lnTo>
                  <a:lnTo>
                    <a:pt x="4501" y="1310"/>
                  </a:lnTo>
                  <a:lnTo>
                    <a:pt x="4567" y="1403"/>
                  </a:lnTo>
                  <a:lnTo>
                    <a:pt x="4640" y="1495"/>
                  </a:lnTo>
                  <a:lnTo>
                    <a:pt x="4699" y="1594"/>
                  </a:lnTo>
                  <a:lnTo>
                    <a:pt x="4759" y="1692"/>
                  </a:lnTo>
                  <a:lnTo>
                    <a:pt x="4812" y="1798"/>
                  </a:lnTo>
                  <a:lnTo>
                    <a:pt x="4864" y="1903"/>
                  </a:lnTo>
                  <a:lnTo>
                    <a:pt x="4911" y="2015"/>
                  </a:lnTo>
                  <a:lnTo>
                    <a:pt x="4950" y="2127"/>
                  </a:lnTo>
                  <a:lnTo>
                    <a:pt x="4983" y="2239"/>
                  </a:lnTo>
                  <a:lnTo>
                    <a:pt x="5010" y="2357"/>
                  </a:lnTo>
                  <a:lnTo>
                    <a:pt x="5036" y="2476"/>
                  </a:lnTo>
                  <a:lnTo>
                    <a:pt x="5049" y="2594"/>
                  </a:lnTo>
                  <a:lnTo>
                    <a:pt x="5062" y="2713"/>
                  </a:lnTo>
                  <a:lnTo>
                    <a:pt x="5069" y="2621"/>
                  </a:lnTo>
                  <a:lnTo>
                    <a:pt x="5069" y="2522"/>
                  </a:lnTo>
                  <a:lnTo>
                    <a:pt x="5069" y="2390"/>
                  </a:lnTo>
                  <a:lnTo>
                    <a:pt x="5056" y="2265"/>
                  </a:lnTo>
                  <a:lnTo>
                    <a:pt x="5043" y="2140"/>
                  </a:lnTo>
                  <a:lnTo>
                    <a:pt x="5016" y="2015"/>
                  </a:lnTo>
                  <a:lnTo>
                    <a:pt x="4990" y="1890"/>
                  </a:lnTo>
                  <a:lnTo>
                    <a:pt x="4957" y="1771"/>
                  </a:lnTo>
                  <a:lnTo>
                    <a:pt x="4917" y="1653"/>
                  </a:lnTo>
                  <a:lnTo>
                    <a:pt x="4871" y="1541"/>
                  </a:lnTo>
                  <a:lnTo>
                    <a:pt x="4818" y="1429"/>
                  </a:lnTo>
                  <a:lnTo>
                    <a:pt x="4765" y="1317"/>
                  </a:lnTo>
                  <a:lnTo>
                    <a:pt x="4699" y="1212"/>
                  </a:lnTo>
                  <a:lnTo>
                    <a:pt x="4633" y="1113"/>
                  </a:lnTo>
                  <a:lnTo>
                    <a:pt x="4567" y="1007"/>
                  </a:lnTo>
                  <a:lnTo>
                    <a:pt x="4488" y="915"/>
                  </a:lnTo>
                  <a:lnTo>
                    <a:pt x="4409" y="823"/>
                  </a:lnTo>
                  <a:lnTo>
                    <a:pt x="4323" y="737"/>
                  </a:lnTo>
                  <a:lnTo>
                    <a:pt x="4237" y="652"/>
                  </a:lnTo>
                  <a:lnTo>
                    <a:pt x="4145" y="573"/>
                  </a:lnTo>
                  <a:lnTo>
                    <a:pt x="4046" y="500"/>
                  </a:lnTo>
                  <a:lnTo>
                    <a:pt x="3947" y="428"/>
                  </a:lnTo>
                  <a:lnTo>
                    <a:pt x="3848" y="362"/>
                  </a:lnTo>
                  <a:lnTo>
                    <a:pt x="3742" y="303"/>
                  </a:lnTo>
                  <a:lnTo>
                    <a:pt x="3630" y="244"/>
                  </a:lnTo>
                  <a:lnTo>
                    <a:pt x="3518" y="191"/>
                  </a:lnTo>
                  <a:lnTo>
                    <a:pt x="3399" y="151"/>
                  </a:lnTo>
                  <a:lnTo>
                    <a:pt x="3287" y="112"/>
                  </a:lnTo>
                  <a:lnTo>
                    <a:pt x="3161" y="72"/>
                  </a:lnTo>
                  <a:lnTo>
                    <a:pt x="3043" y="46"/>
                  </a:lnTo>
                  <a:lnTo>
                    <a:pt x="2917" y="26"/>
                  </a:lnTo>
                  <a:lnTo>
                    <a:pt x="2792" y="7"/>
                  </a:lnTo>
                  <a:lnTo>
                    <a:pt x="2660" y="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39" name="Freeform 19"/>
            <p:cNvSpPr>
              <a:spLocks/>
            </p:cNvSpPr>
            <p:nvPr/>
          </p:nvSpPr>
          <p:spPr bwMode="auto">
            <a:xfrm>
              <a:off x="8150" y="7744"/>
              <a:ext cx="3511" cy="1943"/>
            </a:xfrm>
            <a:custGeom>
              <a:avLst/>
              <a:gdLst/>
              <a:ahLst/>
              <a:cxnLst>
                <a:cxn ang="0">
                  <a:pos x="3505" y="1580"/>
                </a:cxn>
                <a:cxn ang="0">
                  <a:pos x="3465" y="1337"/>
                </a:cxn>
                <a:cxn ang="0">
                  <a:pos x="3392" y="1106"/>
                </a:cxn>
                <a:cxn ang="0">
                  <a:pos x="3287" y="896"/>
                </a:cxn>
                <a:cxn ang="0">
                  <a:pos x="3155" y="698"/>
                </a:cxn>
                <a:cxn ang="0">
                  <a:pos x="3003" y="514"/>
                </a:cxn>
                <a:cxn ang="0">
                  <a:pos x="2825" y="362"/>
                </a:cxn>
                <a:cxn ang="0">
                  <a:pos x="2627" y="230"/>
                </a:cxn>
                <a:cxn ang="0">
                  <a:pos x="2415" y="125"/>
                </a:cxn>
                <a:cxn ang="0">
                  <a:pos x="2184" y="53"/>
                </a:cxn>
                <a:cxn ang="0">
                  <a:pos x="1940" y="7"/>
                </a:cxn>
                <a:cxn ang="0">
                  <a:pos x="1656" y="0"/>
                </a:cxn>
                <a:cxn ang="0">
                  <a:pos x="1399" y="33"/>
                </a:cxn>
                <a:cxn ang="0">
                  <a:pos x="1168" y="99"/>
                </a:cxn>
                <a:cxn ang="0">
                  <a:pos x="950" y="198"/>
                </a:cxn>
                <a:cxn ang="0">
                  <a:pos x="746" y="316"/>
                </a:cxn>
                <a:cxn ang="0">
                  <a:pos x="561" y="468"/>
                </a:cxn>
                <a:cxn ang="0">
                  <a:pos x="396" y="639"/>
                </a:cxn>
                <a:cxn ang="0">
                  <a:pos x="257" y="830"/>
                </a:cxn>
                <a:cxn ang="0">
                  <a:pos x="152" y="1040"/>
                </a:cxn>
                <a:cxn ang="0">
                  <a:pos x="66" y="1264"/>
                </a:cxn>
                <a:cxn ang="0">
                  <a:pos x="13" y="1508"/>
                </a:cxn>
                <a:cxn ang="0">
                  <a:pos x="0" y="1752"/>
                </a:cxn>
                <a:cxn ang="0">
                  <a:pos x="13" y="1864"/>
                </a:cxn>
                <a:cxn ang="0">
                  <a:pos x="53" y="1712"/>
                </a:cxn>
                <a:cxn ang="0">
                  <a:pos x="125" y="1488"/>
                </a:cxn>
                <a:cxn ang="0">
                  <a:pos x="224" y="1284"/>
                </a:cxn>
                <a:cxn ang="0">
                  <a:pos x="350" y="1087"/>
                </a:cxn>
                <a:cxn ang="0">
                  <a:pos x="607" y="810"/>
                </a:cxn>
                <a:cxn ang="0">
                  <a:pos x="792" y="672"/>
                </a:cxn>
                <a:cxn ang="0">
                  <a:pos x="990" y="560"/>
                </a:cxn>
                <a:cxn ang="0">
                  <a:pos x="1208" y="468"/>
                </a:cxn>
                <a:cxn ang="0">
                  <a:pos x="1432" y="408"/>
                </a:cxn>
                <a:cxn ang="0">
                  <a:pos x="1670" y="382"/>
                </a:cxn>
                <a:cxn ang="0">
                  <a:pos x="1920" y="388"/>
                </a:cxn>
                <a:cxn ang="0">
                  <a:pos x="2165" y="428"/>
                </a:cxn>
                <a:cxn ang="0">
                  <a:pos x="2396" y="500"/>
                </a:cxn>
                <a:cxn ang="0">
                  <a:pos x="2613" y="599"/>
                </a:cxn>
                <a:cxn ang="0">
                  <a:pos x="2811" y="731"/>
                </a:cxn>
                <a:cxn ang="0">
                  <a:pos x="2990" y="882"/>
                </a:cxn>
                <a:cxn ang="0">
                  <a:pos x="3142" y="1060"/>
                </a:cxn>
                <a:cxn ang="0">
                  <a:pos x="3280" y="1258"/>
                </a:cxn>
                <a:cxn ang="0">
                  <a:pos x="3386" y="1468"/>
                </a:cxn>
                <a:cxn ang="0">
                  <a:pos x="3458" y="1699"/>
                </a:cxn>
                <a:cxn ang="0">
                  <a:pos x="3505" y="1943"/>
                </a:cxn>
              </a:cxnLst>
              <a:rect l="0" t="0" r="r" b="b"/>
              <a:pathLst>
                <a:path w="3511" h="1943">
                  <a:moveTo>
                    <a:pt x="3511" y="1745"/>
                  </a:moveTo>
                  <a:lnTo>
                    <a:pt x="3511" y="1666"/>
                  </a:lnTo>
                  <a:lnTo>
                    <a:pt x="3505" y="1580"/>
                  </a:lnTo>
                  <a:lnTo>
                    <a:pt x="3498" y="1501"/>
                  </a:lnTo>
                  <a:lnTo>
                    <a:pt x="3478" y="1416"/>
                  </a:lnTo>
                  <a:lnTo>
                    <a:pt x="3465" y="1337"/>
                  </a:lnTo>
                  <a:lnTo>
                    <a:pt x="3445" y="1258"/>
                  </a:lnTo>
                  <a:lnTo>
                    <a:pt x="3419" y="1185"/>
                  </a:lnTo>
                  <a:lnTo>
                    <a:pt x="3392" y="1106"/>
                  </a:lnTo>
                  <a:lnTo>
                    <a:pt x="3359" y="1034"/>
                  </a:lnTo>
                  <a:lnTo>
                    <a:pt x="3326" y="961"/>
                  </a:lnTo>
                  <a:lnTo>
                    <a:pt x="3287" y="896"/>
                  </a:lnTo>
                  <a:lnTo>
                    <a:pt x="3247" y="823"/>
                  </a:lnTo>
                  <a:lnTo>
                    <a:pt x="3201" y="757"/>
                  </a:lnTo>
                  <a:lnTo>
                    <a:pt x="3155" y="698"/>
                  </a:lnTo>
                  <a:lnTo>
                    <a:pt x="3109" y="632"/>
                  </a:lnTo>
                  <a:lnTo>
                    <a:pt x="3056" y="573"/>
                  </a:lnTo>
                  <a:lnTo>
                    <a:pt x="3003" y="514"/>
                  </a:lnTo>
                  <a:lnTo>
                    <a:pt x="2944" y="461"/>
                  </a:lnTo>
                  <a:lnTo>
                    <a:pt x="2884" y="408"/>
                  </a:lnTo>
                  <a:lnTo>
                    <a:pt x="2825" y="362"/>
                  </a:lnTo>
                  <a:lnTo>
                    <a:pt x="2759" y="316"/>
                  </a:lnTo>
                  <a:lnTo>
                    <a:pt x="2699" y="270"/>
                  </a:lnTo>
                  <a:lnTo>
                    <a:pt x="2627" y="230"/>
                  </a:lnTo>
                  <a:lnTo>
                    <a:pt x="2561" y="191"/>
                  </a:lnTo>
                  <a:lnTo>
                    <a:pt x="2488" y="158"/>
                  </a:lnTo>
                  <a:lnTo>
                    <a:pt x="2415" y="125"/>
                  </a:lnTo>
                  <a:lnTo>
                    <a:pt x="2336" y="99"/>
                  </a:lnTo>
                  <a:lnTo>
                    <a:pt x="2264" y="72"/>
                  </a:lnTo>
                  <a:lnTo>
                    <a:pt x="2184" y="53"/>
                  </a:lnTo>
                  <a:lnTo>
                    <a:pt x="2105" y="33"/>
                  </a:lnTo>
                  <a:lnTo>
                    <a:pt x="2026" y="20"/>
                  </a:lnTo>
                  <a:lnTo>
                    <a:pt x="1940" y="7"/>
                  </a:lnTo>
                  <a:lnTo>
                    <a:pt x="1848" y="0"/>
                  </a:lnTo>
                  <a:lnTo>
                    <a:pt x="1755" y="0"/>
                  </a:lnTo>
                  <a:lnTo>
                    <a:pt x="1656" y="0"/>
                  </a:lnTo>
                  <a:lnTo>
                    <a:pt x="1564" y="7"/>
                  </a:lnTo>
                  <a:lnTo>
                    <a:pt x="1478" y="20"/>
                  </a:lnTo>
                  <a:lnTo>
                    <a:pt x="1399" y="33"/>
                  </a:lnTo>
                  <a:lnTo>
                    <a:pt x="1320" y="53"/>
                  </a:lnTo>
                  <a:lnTo>
                    <a:pt x="1241" y="72"/>
                  </a:lnTo>
                  <a:lnTo>
                    <a:pt x="1168" y="99"/>
                  </a:lnTo>
                  <a:lnTo>
                    <a:pt x="1089" y="125"/>
                  </a:lnTo>
                  <a:lnTo>
                    <a:pt x="1016" y="158"/>
                  </a:lnTo>
                  <a:lnTo>
                    <a:pt x="950" y="198"/>
                  </a:lnTo>
                  <a:lnTo>
                    <a:pt x="878" y="230"/>
                  </a:lnTo>
                  <a:lnTo>
                    <a:pt x="812" y="277"/>
                  </a:lnTo>
                  <a:lnTo>
                    <a:pt x="746" y="316"/>
                  </a:lnTo>
                  <a:lnTo>
                    <a:pt x="680" y="362"/>
                  </a:lnTo>
                  <a:lnTo>
                    <a:pt x="620" y="415"/>
                  </a:lnTo>
                  <a:lnTo>
                    <a:pt x="561" y="468"/>
                  </a:lnTo>
                  <a:lnTo>
                    <a:pt x="501" y="520"/>
                  </a:lnTo>
                  <a:lnTo>
                    <a:pt x="449" y="579"/>
                  </a:lnTo>
                  <a:lnTo>
                    <a:pt x="396" y="639"/>
                  </a:lnTo>
                  <a:lnTo>
                    <a:pt x="350" y="698"/>
                  </a:lnTo>
                  <a:lnTo>
                    <a:pt x="303" y="764"/>
                  </a:lnTo>
                  <a:lnTo>
                    <a:pt x="257" y="830"/>
                  </a:lnTo>
                  <a:lnTo>
                    <a:pt x="218" y="896"/>
                  </a:lnTo>
                  <a:lnTo>
                    <a:pt x="185" y="968"/>
                  </a:lnTo>
                  <a:lnTo>
                    <a:pt x="152" y="1040"/>
                  </a:lnTo>
                  <a:lnTo>
                    <a:pt x="119" y="1113"/>
                  </a:lnTo>
                  <a:lnTo>
                    <a:pt x="92" y="1192"/>
                  </a:lnTo>
                  <a:lnTo>
                    <a:pt x="66" y="1264"/>
                  </a:lnTo>
                  <a:lnTo>
                    <a:pt x="46" y="1343"/>
                  </a:lnTo>
                  <a:lnTo>
                    <a:pt x="26" y="1422"/>
                  </a:lnTo>
                  <a:lnTo>
                    <a:pt x="13" y="1508"/>
                  </a:lnTo>
                  <a:lnTo>
                    <a:pt x="6" y="1587"/>
                  </a:lnTo>
                  <a:lnTo>
                    <a:pt x="0" y="1673"/>
                  </a:lnTo>
                  <a:lnTo>
                    <a:pt x="0" y="1752"/>
                  </a:lnTo>
                  <a:lnTo>
                    <a:pt x="0" y="1811"/>
                  </a:lnTo>
                  <a:lnTo>
                    <a:pt x="6" y="1864"/>
                  </a:lnTo>
                  <a:lnTo>
                    <a:pt x="13" y="1864"/>
                  </a:lnTo>
                  <a:lnTo>
                    <a:pt x="20" y="1870"/>
                  </a:lnTo>
                  <a:lnTo>
                    <a:pt x="33" y="1791"/>
                  </a:lnTo>
                  <a:lnTo>
                    <a:pt x="53" y="1712"/>
                  </a:lnTo>
                  <a:lnTo>
                    <a:pt x="72" y="1640"/>
                  </a:lnTo>
                  <a:lnTo>
                    <a:pt x="99" y="1561"/>
                  </a:lnTo>
                  <a:lnTo>
                    <a:pt x="125" y="1488"/>
                  </a:lnTo>
                  <a:lnTo>
                    <a:pt x="152" y="1416"/>
                  </a:lnTo>
                  <a:lnTo>
                    <a:pt x="185" y="1350"/>
                  </a:lnTo>
                  <a:lnTo>
                    <a:pt x="224" y="1284"/>
                  </a:lnTo>
                  <a:lnTo>
                    <a:pt x="264" y="1218"/>
                  </a:lnTo>
                  <a:lnTo>
                    <a:pt x="303" y="1152"/>
                  </a:lnTo>
                  <a:lnTo>
                    <a:pt x="350" y="1087"/>
                  </a:lnTo>
                  <a:lnTo>
                    <a:pt x="396" y="1027"/>
                  </a:lnTo>
                  <a:lnTo>
                    <a:pt x="495" y="915"/>
                  </a:lnTo>
                  <a:lnTo>
                    <a:pt x="607" y="810"/>
                  </a:lnTo>
                  <a:lnTo>
                    <a:pt x="666" y="764"/>
                  </a:lnTo>
                  <a:lnTo>
                    <a:pt x="726" y="718"/>
                  </a:lnTo>
                  <a:lnTo>
                    <a:pt x="792" y="672"/>
                  </a:lnTo>
                  <a:lnTo>
                    <a:pt x="851" y="632"/>
                  </a:lnTo>
                  <a:lnTo>
                    <a:pt x="924" y="593"/>
                  </a:lnTo>
                  <a:lnTo>
                    <a:pt x="990" y="560"/>
                  </a:lnTo>
                  <a:lnTo>
                    <a:pt x="1062" y="527"/>
                  </a:lnTo>
                  <a:lnTo>
                    <a:pt x="1128" y="494"/>
                  </a:lnTo>
                  <a:lnTo>
                    <a:pt x="1208" y="468"/>
                  </a:lnTo>
                  <a:lnTo>
                    <a:pt x="1280" y="448"/>
                  </a:lnTo>
                  <a:lnTo>
                    <a:pt x="1353" y="428"/>
                  </a:lnTo>
                  <a:lnTo>
                    <a:pt x="1432" y="408"/>
                  </a:lnTo>
                  <a:lnTo>
                    <a:pt x="1511" y="395"/>
                  </a:lnTo>
                  <a:lnTo>
                    <a:pt x="1590" y="388"/>
                  </a:lnTo>
                  <a:lnTo>
                    <a:pt x="1670" y="382"/>
                  </a:lnTo>
                  <a:lnTo>
                    <a:pt x="1755" y="382"/>
                  </a:lnTo>
                  <a:lnTo>
                    <a:pt x="1835" y="382"/>
                  </a:lnTo>
                  <a:lnTo>
                    <a:pt x="1920" y="388"/>
                  </a:lnTo>
                  <a:lnTo>
                    <a:pt x="2006" y="395"/>
                  </a:lnTo>
                  <a:lnTo>
                    <a:pt x="2085" y="415"/>
                  </a:lnTo>
                  <a:lnTo>
                    <a:pt x="2165" y="428"/>
                  </a:lnTo>
                  <a:lnTo>
                    <a:pt x="2244" y="448"/>
                  </a:lnTo>
                  <a:lnTo>
                    <a:pt x="2316" y="474"/>
                  </a:lnTo>
                  <a:lnTo>
                    <a:pt x="2396" y="500"/>
                  </a:lnTo>
                  <a:lnTo>
                    <a:pt x="2468" y="533"/>
                  </a:lnTo>
                  <a:lnTo>
                    <a:pt x="2541" y="566"/>
                  </a:lnTo>
                  <a:lnTo>
                    <a:pt x="2613" y="599"/>
                  </a:lnTo>
                  <a:lnTo>
                    <a:pt x="2679" y="645"/>
                  </a:lnTo>
                  <a:lnTo>
                    <a:pt x="2745" y="685"/>
                  </a:lnTo>
                  <a:lnTo>
                    <a:pt x="2811" y="731"/>
                  </a:lnTo>
                  <a:lnTo>
                    <a:pt x="2871" y="777"/>
                  </a:lnTo>
                  <a:lnTo>
                    <a:pt x="2930" y="830"/>
                  </a:lnTo>
                  <a:lnTo>
                    <a:pt x="2990" y="882"/>
                  </a:lnTo>
                  <a:lnTo>
                    <a:pt x="3043" y="942"/>
                  </a:lnTo>
                  <a:lnTo>
                    <a:pt x="3095" y="1001"/>
                  </a:lnTo>
                  <a:lnTo>
                    <a:pt x="3142" y="1060"/>
                  </a:lnTo>
                  <a:lnTo>
                    <a:pt x="3194" y="1126"/>
                  </a:lnTo>
                  <a:lnTo>
                    <a:pt x="3234" y="1192"/>
                  </a:lnTo>
                  <a:lnTo>
                    <a:pt x="3280" y="1258"/>
                  </a:lnTo>
                  <a:lnTo>
                    <a:pt x="3313" y="1324"/>
                  </a:lnTo>
                  <a:lnTo>
                    <a:pt x="3353" y="1396"/>
                  </a:lnTo>
                  <a:lnTo>
                    <a:pt x="3386" y="1468"/>
                  </a:lnTo>
                  <a:lnTo>
                    <a:pt x="3412" y="1547"/>
                  </a:lnTo>
                  <a:lnTo>
                    <a:pt x="3439" y="1620"/>
                  </a:lnTo>
                  <a:lnTo>
                    <a:pt x="3458" y="1699"/>
                  </a:lnTo>
                  <a:lnTo>
                    <a:pt x="3478" y="1778"/>
                  </a:lnTo>
                  <a:lnTo>
                    <a:pt x="3491" y="1857"/>
                  </a:lnTo>
                  <a:lnTo>
                    <a:pt x="3505" y="1943"/>
                  </a:lnTo>
                  <a:lnTo>
                    <a:pt x="3511" y="1844"/>
                  </a:lnTo>
                  <a:lnTo>
                    <a:pt x="3511" y="1745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40" name="Freeform 20"/>
            <p:cNvSpPr>
              <a:spLocks/>
            </p:cNvSpPr>
            <p:nvPr/>
          </p:nvSpPr>
          <p:spPr bwMode="auto">
            <a:xfrm>
              <a:off x="9820" y="9680"/>
              <a:ext cx="2231" cy="2226"/>
            </a:xfrm>
            <a:custGeom>
              <a:avLst/>
              <a:gdLst/>
              <a:ahLst/>
              <a:cxnLst>
                <a:cxn ang="0">
                  <a:pos x="184" y="1949"/>
                </a:cxn>
                <a:cxn ang="0">
                  <a:pos x="46" y="1949"/>
                </a:cxn>
                <a:cxn ang="0">
                  <a:pos x="0" y="1949"/>
                </a:cxn>
                <a:cxn ang="0">
                  <a:pos x="204" y="1982"/>
                </a:cxn>
                <a:cxn ang="0">
                  <a:pos x="402" y="2048"/>
                </a:cxn>
                <a:cxn ang="0">
                  <a:pos x="580" y="2127"/>
                </a:cxn>
                <a:cxn ang="0">
                  <a:pos x="759" y="2226"/>
                </a:cxn>
                <a:cxn ang="0">
                  <a:pos x="917" y="2167"/>
                </a:cxn>
                <a:cxn ang="0">
                  <a:pos x="1208" y="2015"/>
                </a:cxn>
                <a:cxn ang="0">
                  <a:pos x="1478" y="1824"/>
                </a:cxn>
                <a:cxn ang="0">
                  <a:pos x="1709" y="1587"/>
                </a:cxn>
                <a:cxn ang="0">
                  <a:pos x="1907" y="1324"/>
                </a:cxn>
                <a:cxn ang="0">
                  <a:pos x="2059" y="1027"/>
                </a:cxn>
                <a:cxn ang="0">
                  <a:pos x="2145" y="790"/>
                </a:cxn>
                <a:cxn ang="0">
                  <a:pos x="2184" y="626"/>
                </a:cxn>
                <a:cxn ang="0">
                  <a:pos x="2211" y="454"/>
                </a:cxn>
                <a:cxn ang="0">
                  <a:pos x="2224" y="283"/>
                </a:cxn>
                <a:cxn ang="0">
                  <a:pos x="2224" y="99"/>
                </a:cxn>
                <a:cxn ang="0">
                  <a:pos x="2204" y="99"/>
                </a:cxn>
                <a:cxn ang="0">
                  <a:pos x="2171" y="283"/>
                </a:cxn>
                <a:cxn ang="0">
                  <a:pos x="2125" y="468"/>
                </a:cxn>
                <a:cxn ang="0">
                  <a:pos x="2059" y="639"/>
                </a:cxn>
                <a:cxn ang="0">
                  <a:pos x="1980" y="810"/>
                </a:cxn>
                <a:cxn ang="0">
                  <a:pos x="1887" y="968"/>
                </a:cxn>
                <a:cxn ang="0">
                  <a:pos x="1782" y="1119"/>
                </a:cxn>
                <a:cxn ang="0">
                  <a:pos x="1663" y="1258"/>
                </a:cxn>
                <a:cxn ang="0">
                  <a:pos x="1531" y="1383"/>
                </a:cxn>
                <a:cxn ang="0">
                  <a:pos x="1392" y="1501"/>
                </a:cxn>
                <a:cxn ang="0">
                  <a:pos x="1247" y="1607"/>
                </a:cxn>
                <a:cxn ang="0">
                  <a:pos x="1082" y="1706"/>
                </a:cxn>
                <a:cxn ang="0">
                  <a:pos x="917" y="1785"/>
                </a:cxn>
                <a:cxn ang="0">
                  <a:pos x="745" y="1850"/>
                </a:cxn>
                <a:cxn ang="0">
                  <a:pos x="561" y="1897"/>
                </a:cxn>
                <a:cxn ang="0">
                  <a:pos x="376" y="1929"/>
                </a:cxn>
              </a:cxnLst>
              <a:rect l="0" t="0" r="r" b="b"/>
              <a:pathLst>
                <a:path w="2231" h="2226">
                  <a:moveTo>
                    <a:pt x="277" y="1943"/>
                  </a:moveTo>
                  <a:lnTo>
                    <a:pt x="184" y="1949"/>
                  </a:lnTo>
                  <a:lnTo>
                    <a:pt x="92" y="1949"/>
                  </a:lnTo>
                  <a:lnTo>
                    <a:pt x="46" y="1949"/>
                  </a:lnTo>
                  <a:lnTo>
                    <a:pt x="0" y="1949"/>
                  </a:lnTo>
                  <a:lnTo>
                    <a:pt x="105" y="1962"/>
                  </a:lnTo>
                  <a:lnTo>
                    <a:pt x="204" y="1982"/>
                  </a:lnTo>
                  <a:lnTo>
                    <a:pt x="303" y="2015"/>
                  </a:lnTo>
                  <a:lnTo>
                    <a:pt x="402" y="2048"/>
                  </a:lnTo>
                  <a:lnTo>
                    <a:pt x="495" y="2081"/>
                  </a:lnTo>
                  <a:lnTo>
                    <a:pt x="580" y="2127"/>
                  </a:lnTo>
                  <a:lnTo>
                    <a:pt x="673" y="2173"/>
                  </a:lnTo>
                  <a:lnTo>
                    <a:pt x="759" y="2226"/>
                  </a:lnTo>
                  <a:lnTo>
                    <a:pt x="917" y="2167"/>
                  </a:lnTo>
                  <a:lnTo>
                    <a:pt x="1062" y="2094"/>
                  </a:lnTo>
                  <a:lnTo>
                    <a:pt x="1208" y="2015"/>
                  </a:lnTo>
                  <a:lnTo>
                    <a:pt x="1346" y="1923"/>
                  </a:lnTo>
                  <a:lnTo>
                    <a:pt x="1478" y="1824"/>
                  </a:lnTo>
                  <a:lnTo>
                    <a:pt x="1597" y="1712"/>
                  </a:lnTo>
                  <a:lnTo>
                    <a:pt x="1709" y="1587"/>
                  </a:lnTo>
                  <a:lnTo>
                    <a:pt x="1815" y="1462"/>
                  </a:lnTo>
                  <a:lnTo>
                    <a:pt x="1907" y="1324"/>
                  </a:lnTo>
                  <a:lnTo>
                    <a:pt x="1986" y="1179"/>
                  </a:lnTo>
                  <a:lnTo>
                    <a:pt x="2059" y="1027"/>
                  </a:lnTo>
                  <a:lnTo>
                    <a:pt x="2118" y="869"/>
                  </a:lnTo>
                  <a:lnTo>
                    <a:pt x="2145" y="790"/>
                  </a:lnTo>
                  <a:lnTo>
                    <a:pt x="2165" y="711"/>
                  </a:lnTo>
                  <a:lnTo>
                    <a:pt x="2184" y="626"/>
                  </a:lnTo>
                  <a:lnTo>
                    <a:pt x="2198" y="540"/>
                  </a:lnTo>
                  <a:lnTo>
                    <a:pt x="2211" y="454"/>
                  </a:lnTo>
                  <a:lnTo>
                    <a:pt x="2224" y="369"/>
                  </a:lnTo>
                  <a:lnTo>
                    <a:pt x="2224" y="283"/>
                  </a:lnTo>
                  <a:lnTo>
                    <a:pt x="2231" y="198"/>
                  </a:lnTo>
                  <a:lnTo>
                    <a:pt x="2224" y="99"/>
                  </a:lnTo>
                  <a:lnTo>
                    <a:pt x="2217" y="0"/>
                  </a:lnTo>
                  <a:lnTo>
                    <a:pt x="2204" y="99"/>
                  </a:lnTo>
                  <a:lnTo>
                    <a:pt x="2191" y="191"/>
                  </a:lnTo>
                  <a:lnTo>
                    <a:pt x="2171" y="283"/>
                  </a:lnTo>
                  <a:lnTo>
                    <a:pt x="2151" y="375"/>
                  </a:lnTo>
                  <a:lnTo>
                    <a:pt x="2125" y="468"/>
                  </a:lnTo>
                  <a:lnTo>
                    <a:pt x="2092" y="553"/>
                  </a:lnTo>
                  <a:lnTo>
                    <a:pt x="2059" y="639"/>
                  </a:lnTo>
                  <a:lnTo>
                    <a:pt x="2019" y="724"/>
                  </a:lnTo>
                  <a:lnTo>
                    <a:pt x="1980" y="810"/>
                  </a:lnTo>
                  <a:lnTo>
                    <a:pt x="1934" y="889"/>
                  </a:lnTo>
                  <a:lnTo>
                    <a:pt x="1887" y="968"/>
                  </a:lnTo>
                  <a:lnTo>
                    <a:pt x="1835" y="1040"/>
                  </a:lnTo>
                  <a:lnTo>
                    <a:pt x="1782" y="1119"/>
                  </a:lnTo>
                  <a:lnTo>
                    <a:pt x="1722" y="1185"/>
                  </a:lnTo>
                  <a:lnTo>
                    <a:pt x="1663" y="1258"/>
                  </a:lnTo>
                  <a:lnTo>
                    <a:pt x="1597" y="1324"/>
                  </a:lnTo>
                  <a:lnTo>
                    <a:pt x="1531" y="1383"/>
                  </a:lnTo>
                  <a:lnTo>
                    <a:pt x="1465" y="1449"/>
                  </a:lnTo>
                  <a:lnTo>
                    <a:pt x="1392" y="1501"/>
                  </a:lnTo>
                  <a:lnTo>
                    <a:pt x="1320" y="1561"/>
                  </a:lnTo>
                  <a:lnTo>
                    <a:pt x="1247" y="1607"/>
                  </a:lnTo>
                  <a:lnTo>
                    <a:pt x="1168" y="1659"/>
                  </a:lnTo>
                  <a:lnTo>
                    <a:pt x="1082" y="1706"/>
                  </a:lnTo>
                  <a:lnTo>
                    <a:pt x="1003" y="1745"/>
                  </a:lnTo>
                  <a:lnTo>
                    <a:pt x="917" y="1785"/>
                  </a:lnTo>
                  <a:lnTo>
                    <a:pt x="831" y="1817"/>
                  </a:lnTo>
                  <a:lnTo>
                    <a:pt x="745" y="1850"/>
                  </a:lnTo>
                  <a:lnTo>
                    <a:pt x="653" y="1877"/>
                  </a:lnTo>
                  <a:lnTo>
                    <a:pt x="561" y="1897"/>
                  </a:lnTo>
                  <a:lnTo>
                    <a:pt x="468" y="1916"/>
                  </a:lnTo>
                  <a:lnTo>
                    <a:pt x="376" y="1929"/>
                  </a:lnTo>
                  <a:lnTo>
                    <a:pt x="277" y="1943"/>
                  </a:lnTo>
                  <a:close/>
                </a:path>
              </a:pathLst>
            </a:custGeom>
            <a:solidFill>
              <a:srgbClr val="EBEAEA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o-RO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0" name="Gerade Verbindung 9"/>
          <p:cNvCxnSpPr/>
          <p:nvPr/>
        </p:nvCxnSpPr>
        <p:spPr>
          <a:xfrm>
            <a:off x="179512" y="6143952"/>
            <a:ext cx="8784976" cy="6146"/>
          </a:xfrm>
          <a:prstGeom prst="line">
            <a:avLst/>
          </a:prstGeom>
          <a:ln w="22225">
            <a:solidFill>
              <a:srgbClr val="254A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501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254AA5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Arial" pitchFamily="34" charset="0"/>
            </a:endParaRPr>
          </a:p>
        </p:txBody>
      </p:sp>
      <p:pic>
        <p:nvPicPr>
          <p:cNvPr id="29" name="Kép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5" t="29333"/>
          <a:stretch>
            <a:fillRect/>
          </a:stretch>
        </p:blipFill>
        <p:spPr>
          <a:xfrm>
            <a:off x="251520" y="908720"/>
            <a:ext cx="8712967" cy="288032"/>
          </a:xfrm>
          <a:prstGeom prst="rect">
            <a:avLst/>
          </a:prstGeom>
        </p:spPr>
      </p:pic>
      <p:sp>
        <p:nvSpPr>
          <p:cNvPr id="31" name="Google Shape;100;p14"/>
          <p:cNvSpPr txBox="1"/>
          <p:nvPr/>
        </p:nvSpPr>
        <p:spPr>
          <a:xfrm>
            <a:off x="1087566" y="1466330"/>
            <a:ext cx="696886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JAK SE ZAPOJIT?</a:t>
            </a:r>
            <a:endParaRPr lang="en-US" sz="1800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67544" y="565626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sk-SK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459738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pic>
        <p:nvPicPr>
          <p:cNvPr id="40" name="Obrázek 39" descr="C:\Users\petra\AppData\Local\Microsoft\Windows\INetCache\Content.Outlook\N9SFK3NJ\standard logo -image-InnoSchool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27236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29"/>
          <p:cNvSpPr txBox="1"/>
          <p:nvPr/>
        </p:nvSpPr>
        <p:spPr>
          <a:xfrm>
            <a:off x="107504" y="6165304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35"/>
          <p:cNvSpPr txBox="1"/>
          <p:nvPr/>
        </p:nvSpPr>
        <p:spPr>
          <a:xfrm>
            <a:off x="1947181" y="2257317"/>
            <a:ext cx="51056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EMAIL LIST</a:t>
            </a:r>
          </a:p>
          <a:p>
            <a:pPr algn="ctr"/>
            <a:r>
              <a:rPr lang="cs-CZ" sz="32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PORADNÍ SKUPINY</a:t>
            </a:r>
          </a:p>
          <a:p>
            <a:pPr algn="ctr"/>
            <a:r>
              <a:rPr lang="cs-CZ" sz="32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PILOTNÍ TEST</a:t>
            </a:r>
          </a:p>
          <a:p>
            <a:pPr algn="ctr"/>
            <a:r>
              <a:rPr lang="cs-CZ" sz="3200" b="1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POLITICKÉ DEBATY</a:t>
            </a:r>
            <a:endParaRPr lang="en-US" sz="3200" b="1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229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power point open  form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196800" cy="6897600"/>
          </a:xfrm>
          <a:prstGeom prst="rect">
            <a:avLst/>
          </a:prstGeom>
        </p:spPr>
      </p:pic>
      <p:sp>
        <p:nvSpPr>
          <p:cNvPr id="4" name="TextBox 10"/>
          <p:cNvSpPr txBox="1"/>
          <p:nvPr/>
        </p:nvSpPr>
        <p:spPr>
          <a:xfrm>
            <a:off x="755576" y="2492896"/>
            <a:ext cx="511256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 více informací prosím kontaktujte:</a:t>
            </a:r>
          </a:p>
          <a:p>
            <a:endParaRPr lang="ro-RO" sz="10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o-RO" sz="14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o-RO" sz="1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o-RO" sz="14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o-RO" sz="20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o-RO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Mgr. Vojtěch Jíra </a:t>
            </a:r>
          </a:p>
          <a:p>
            <a:r>
              <a:rPr lang="ro-RO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v</a:t>
            </a:r>
            <a:r>
              <a:rPr lang="ro-RO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hlinkClick r:id="rId4"/>
              </a:rPr>
              <a:t>ojtech.jira@dex-ic.com</a:t>
            </a:r>
            <a:endParaRPr lang="ro-RO" sz="20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ro-RO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604 304 725</a:t>
            </a:r>
            <a:endParaRPr lang="ro-RO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61552"/>
            <a:ext cx="905950" cy="638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/>
          <p:cNvCxnSpPr/>
          <p:nvPr/>
        </p:nvCxnSpPr>
        <p:spPr>
          <a:xfrm>
            <a:off x="179512" y="980728"/>
            <a:ext cx="8712968" cy="0"/>
          </a:xfrm>
          <a:prstGeom prst="line">
            <a:avLst/>
          </a:prstGeom>
          <a:ln w="22225">
            <a:solidFill>
              <a:srgbClr val="4E6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179512" y="6143952"/>
            <a:ext cx="8784976" cy="6146"/>
          </a:xfrm>
          <a:prstGeom prst="line">
            <a:avLst/>
          </a:prstGeom>
          <a:ln w="22225">
            <a:solidFill>
              <a:srgbClr val="2D5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321402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763044" y="2090929"/>
            <a:ext cx="2152772" cy="2059796"/>
            <a:chOff x="763044" y="2090929"/>
            <a:chExt cx="1911743" cy="2059796"/>
          </a:xfrm>
        </p:grpSpPr>
        <p:sp>
          <p:nvSpPr>
            <p:cNvPr id="13" name="Google Shape;109;p15"/>
            <p:cNvSpPr/>
            <p:nvPr/>
          </p:nvSpPr>
          <p:spPr>
            <a:xfrm>
              <a:off x="763044" y="2090929"/>
              <a:ext cx="1899636" cy="2059796"/>
            </a:xfrm>
            <a:prstGeom prst="roundRect">
              <a:avLst>
                <a:gd name="adj" fmla="val 16667"/>
              </a:avLst>
            </a:prstGeom>
            <a:solidFill>
              <a:srgbClr val="154A7B"/>
            </a:solidFill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110;p15"/>
            <p:cNvSpPr txBox="1"/>
            <p:nvPr/>
          </p:nvSpPr>
          <p:spPr>
            <a:xfrm>
              <a:off x="772665" y="2840756"/>
              <a:ext cx="1902122" cy="5978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ZÍSKÁVÁME FINANCE</a:t>
              </a:r>
              <a:endParaRPr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3401263" y="2090929"/>
            <a:ext cx="1993760" cy="2059795"/>
            <a:chOff x="3482819" y="2150409"/>
            <a:chExt cx="1993760" cy="2059795"/>
          </a:xfrm>
        </p:grpSpPr>
        <p:sp>
          <p:nvSpPr>
            <p:cNvPr id="17" name="Google Shape;111;p15"/>
            <p:cNvSpPr/>
            <p:nvPr/>
          </p:nvSpPr>
          <p:spPr>
            <a:xfrm>
              <a:off x="3535014" y="2150409"/>
              <a:ext cx="1899636" cy="2059795"/>
            </a:xfrm>
            <a:prstGeom prst="roundRect">
              <a:avLst>
                <a:gd name="adj" fmla="val 16667"/>
              </a:avLst>
            </a:prstGeom>
            <a:solidFill>
              <a:srgbClr val="154A7B"/>
            </a:solidFill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12;p15"/>
            <p:cNvSpPr txBox="1"/>
            <p:nvPr/>
          </p:nvSpPr>
          <p:spPr>
            <a:xfrm>
              <a:off x="3482819" y="2907011"/>
              <a:ext cx="1993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SPOLU-VYTVÁŘÍME</a:t>
              </a:r>
              <a:endParaRPr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6025785" y="2093993"/>
            <a:ext cx="1899636" cy="2116211"/>
            <a:chOff x="6271318" y="2090929"/>
            <a:chExt cx="1899636" cy="2116211"/>
          </a:xfrm>
          <a:solidFill>
            <a:srgbClr val="154A7B"/>
          </a:solidFill>
        </p:grpSpPr>
        <p:sp>
          <p:nvSpPr>
            <p:cNvPr id="20" name="Google Shape;113;p15"/>
            <p:cNvSpPr/>
            <p:nvPr/>
          </p:nvSpPr>
          <p:spPr>
            <a:xfrm>
              <a:off x="6271318" y="2090929"/>
              <a:ext cx="1899636" cy="2116211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114;p15"/>
            <p:cNvSpPr txBox="1"/>
            <p:nvPr/>
          </p:nvSpPr>
          <p:spPr>
            <a:xfrm>
              <a:off x="6319113" y="2867306"/>
              <a:ext cx="1827628" cy="46166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BUDUJEME</a:t>
              </a:r>
              <a:endParaRPr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2" name="Google Shape;115;p15"/>
          <p:cNvSpPr/>
          <p:nvPr/>
        </p:nvSpPr>
        <p:spPr>
          <a:xfrm>
            <a:off x="1805795" y="4897104"/>
            <a:ext cx="5427132" cy="648072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38100" cap="flat" cmpd="sng">
            <a:solidFill>
              <a:srgbClr val="154A7B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" name="Google Shape;117;p15"/>
          <p:cNvSpPr txBox="1"/>
          <p:nvPr/>
        </p:nvSpPr>
        <p:spPr>
          <a:xfrm>
            <a:off x="3275856" y="4990307"/>
            <a:ext cx="237626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 smtClean="0">
                <a:solidFill>
                  <a:srgbClr val="154A7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VZDĚLÁVÁME</a:t>
            </a:r>
            <a:endParaRPr sz="2400" b="1" dirty="0">
              <a:solidFill>
                <a:srgbClr val="154A7B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24" name="Obrázek 23" descr="C:\Users\petra\AppData\Local\Microsoft\Windows\INetCache\Content.Outlook\N9SFK3NJ\standard logo -image-InnoSchool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8900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9"/>
          <p:cNvSpPr txBox="1"/>
          <p:nvPr/>
        </p:nvSpPr>
        <p:spPr>
          <a:xfrm>
            <a:off x="107504" y="6165304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15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/>
          <p:nvPr/>
        </p:nvSpPr>
        <p:spPr>
          <a:xfrm>
            <a:off x="1805795" y="4897104"/>
            <a:ext cx="5427132" cy="648072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38100" cap="flat" cmpd="sng">
            <a:solidFill>
              <a:srgbClr val="154A7B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6" name="Skupina 15"/>
          <p:cNvGrpSpPr/>
          <p:nvPr/>
        </p:nvGrpSpPr>
        <p:grpSpPr>
          <a:xfrm>
            <a:off x="3995936" y="2150409"/>
            <a:ext cx="1993760" cy="2059795"/>
            <a:chOff x="3482819" y="2150409"/>
            <a:chExt cx="1993760" cy="2059795"/>
          </a:xfrm>
        </p:grpSpPr>
        <p:sp>
          <p:nvSpPr>
            <p:cNvPr id="17" name="Google Shape;111;p15"/>
            <p:cNvSpPr/>
            <p:nvPr/>
          </p:nvSpPr>
          <p:spPr>
            <a:xfrm>
              <a:off x="3535014" y="2150409"/>
              <a:ext cx="1899636" cy="2059795"/>
            </a:xfrm>
            <a:prstGeom prst="roundRect">
              <a:avLst>
                <a:gd name="adj" fmla="val 16667"/>
              </a:avLst>
            </a:prstGeom>
            <a:solidFill>
              <a:srgbClr val="154A7B"/>
            </a:solidFill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12;p15"/>
            <p:cNvSpPr txBox="1"/>
            <p:nvPr/>
          </p:nvSpPr>
          <p:spPr>
            <a:xfrm>
              <a:off x="3482819" y="2907011"/>
              <a:ext cx="1993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SPOLU-VYTVÁŘÍME</a:t>
              </a:r>
              <a:endParaRPr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6187710" y="2093993"/>
            <a:ext cx="1899636" cy="2116211"/>
            <a:chOff x="6271318" y="2090929"/>
            <a:chExt cx="1899636" cy="2116211"/>
          </a:xfrm>
          <a:solidFill>
            <a:srgbClr val="154A7B"/>
          </a:solidFill>
        </p:grpSpPr>
        <p:sp>
          <p:nvSpPr>
            <p:cNvPr id="20" name="Google Shape;113;p15"/>
            <p:cNvSpPr/>
            <p:nvPr/>
          </p:nvSpPr>
          <p:spPr>
            <a:xfrm>
              <a:off x="6271318" y="2090929"/>
              <a:ext cx="1899636" cy="2116211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114;p15"/>
            <p:cNvSpPr txBox="1"/>
            <p:nvPr/>
          </p:nvSpPr>
          <p:spPr>
            <a:xfrm>
              <a:off x="6319113" y="2867306"/>
              <a:ext cx="1827628" cy="46166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BUDUJEME</a:t>
              </a:r>
              <a:endParaRPr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22" name="Google Shape;117;p15"/>
          <p:cNvSpPr txBox="1"/>
          <p:nvPr/>
        </p:nvSpPr>
        <p:spPr>
          <a:xfrm>
            <a:off x="3249207" y="4990307"/>
            <a:ext cx="25403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cs-CZ" sz="2400" b="1" dirty="0">
                <a:solidFill>
                  <a:srgbClr val="154A7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VZDĚLÁVÁME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154A7B"/>
              </a:solidFill>
              <a:latin typeface="Myriad "/>
              <a:ea typeface="Calibri"/>
              <a:cs typeface="Calibri"/>
              <a:sym typeface="Calibri"/>
            </a:endParaRPr>
          </a:p>
        </p:txBody>
      </p:sp>
      <p:cxnSp>
        <p:nvCxnSpPr>
          <p:cNvPr id="23" name="Gerade Verbindung 7"/>
          <p:cNvCxnSpPr/>
          <p:nvPr/>
        </p:nvCxnSpPr>
        <p:spPr>
          <a:xfrm>
            <a:off x="179512" y="980728"/>
            <a:ext cx="8712968" cy="0"/>
          </a:xfrm>
          <a:prstGeom prst="line">
            <a:avLst/>
          </a:prstGeom>
          <a:ln w="22225">
            <a:solidFill>
              <a:srgbClr val="4E6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Obrázek 23" descr="C:\Users\petra\AppData\Local\Microsoft\Windows\INetCache\Content.Outlook\N9SFK3NJ\standard logo -image-InnoSchoo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8900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321402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Získávání financí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cxnSp>
        <p:nvCxnSpPr>
          <p:cNvPr id="28" name="Gerade Verbindung 9"/>
          <p:cNvCxnSpPr/>
          <p:nvPr/>
        </p:nvCxnSpPr>
        <p:spPr>
          <a:xfrm>
            <a:off x="179512" y="6143952"/>
            <a:ext cx="8784976" cy="6146"/>
          </a:xfrm>
          <a:prstGeom prst="line">
            <a:avLst/>
          </a:prstGeom>
          <a:ln w="22225">
            <a:solidFill>
              <a:srgbClr val="2D5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9"/>
          <p:cNvSpPr txBox="1"/>
          <p:nvPr/>
        </p:nvSpPr>
        <p:spPr>
          <a:xfrm>
            <a:off x="107504" y="6165304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988186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781050" y="1862945"/>
            <a:ext cx="3057525" cy="2932053"/>
            <a:chOff x="763043" y="2248931"/>
            <a:chExt cx="2256381" cy="2271521"/>
          </a:xfrm>
          <a:solidFill>
            <a:srgbClr val="154A7B"/>
          </a:solidFill>
        </p:grpSpPr>
        <p:sp>
          <p:nvSpPr>
            <p:cNvPr id="109" name="Google Shape;109;p15"/>
            <p:cNvSpPr/>
            <p:nvPr/>
          </p:nvSpPr>
          <p:spPr>
            <a:xfrm>
              <a:off x="763043" y="2248931"/>
              <a:ext cx="2256381" cy="2271521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110;p15"/>
            <p:cNvSpPr txBox="1"/>
            <p:nvPr/>
          </p:nvSpPr>
          <p:spPr>
            <a:xfrm>
              <a:off x="974934" y="2402250"/>
              <a:ext cx="1832599" cy="110585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R="0" lvl="0" algn="ctr" rtl="0">
                <a:spcBef>
                  <a:spcPts val="0"/>
                </a:spcBef>
                <a:spcAft>
                  <a:spcPts val="0"/>
                </a:spcAft>
              </a:pPr>
              <a:r>
                <a:rPr lang="cs-CZ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Během  </a:t>
              </a:r>
              <a:r>
                <a:rPr lang="cs-CZ" sz="2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6</a:t>
              </a:r>
              <a:r>
                <a:rPr lang="cs-CZ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</a:t>
              </a:r>
              <a:r>
                <a:rPr lang="cs-CZ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let</a:t>
              </a:r>
              <a:endPara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  <a:p>
              <a:pPr marR="0" lvl="0" algn="ctr" rtl="0">
                <a:spcBef>
                  <a:spcPts val="0"/>
                </a:spcBef>
                <a:spcAft>
                  <a:spcPts val="0"/>
                </a:spcAft>
              </a:pPr>
              <a:r>
                <a:rPr lang="cs-CZ" sz="2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20</a:t>
              </a:r>
              <a:r>
                <a:rPr lang="cs-CZ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milionů EUR  </a:t>
              </a:r>
              <a:br>
                <a:rPr lang="cs-CZ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</a:br>
              <a:r>
                <a:rPr lang="cs-CZ" sz="28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10</a:t>
              </a:r>
              <a:r>
                <a:rPr lang="cs-CZ" sz="28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 projektů s velkým dosahem</a:t>
              </a:r>
              <a:endParaRPr lang="en-US" sz="2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18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/>
          <p:nvPr/>
        </p:nvSpPr>
        <p:spPr>
          <a:xfrm>
            <a:off x="1805795" y="4897104"/>
            <a:ext cx="5427132" cy="648072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38100" cap="flat" cmpd="sng">
            <a:solidFill>
              <a:srgbClr val="154A7B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p15"/>
          <p:cNvSpPr txBox="1"/>
          <p:nvPr/>
        </p:nvSpPr>
        <p:spPr>
          <a:xfrm>
            <a:off x="3310776" y="4990305"/>
            <a:ext cx="231425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 smtClean="0">
                <a:solidFill>
                  <a:srgbClr val="154A7B"/>
                </a:solidFill>
                <a:latin typeface="Myriad "/>
                <a:ea typeface="Calibri"/>
                <a:cs typeface="Calibri"/>
                <a:sym typeface="Calibri"/>
              </a:rPr>
              <a:t>VZDĚLÁVÁME</a:t>
            </a:r>
            <a:endParaRPr sz="2400" b="1" dirty="0">
              <a:solidFill>
                <a:srgbClr val="154A7B"/>
              </a:solidFill>
              <a:latin typeface="Myriad "/>
              <a:ea typeface="Calibri"/>
              <a:cs typeface="Calibri"/>
              <a:sym typeface="Calibri"/>
            </a:endParaRPr>
          </a:p>
        </p:txBody>
      </p:sp>
      <p:grpSp>
        <p:nvGrpSpPr>
          <p:cNvPr id="16" name="Skupina 15"/>
          <p:cNvGrpSpPr/>
          <p:nvPr/>
        </p:nvGrpSpPr>
        <p:grpSpPr>
          <a:xfrm>
            <a:off x="763044" y="2090929"/>
            <a:ext cx="2152772" cy="2059796"/>
            <a:chOff x="763044" y="2090929"/>
            <a:chExt cx="1911743" cy="2059796"/>
          </a:xfrm>
        </p:grpSpPr>
        <p:sp>
          <p:nvSpPr>
            <p:cNvPr id="17" name="Google Shape;109;p15"/>
            <p:cNvSpPr/>
            <p:nvPr/>
          </p:nvSpPr>
          <p:spPr>
            <a:xfrm>
              <a:off x="763044" y="2090929"/>
              <a:ext cx="1899636" cy="2059796"/>
            </a:xfrm>
            <a:prstGeom prst="roundRect">
              <a:avLst>
                <a:gd name="adj" fmla="val 16667"/>
              </a:avLst>
            </a:prstGeom>
            <a:solidFill>
              <a:srgbClr val="154A7B"/>
            </a:solidFill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110;p15"/>
            <p:cNvSpPr txBox="1"/>
            <p:nvPr/>
          </p:nvSpPr>
          <p:spPr>
            <a:xfrm>
              <a:off x="772665" y="2840756"/>
              <a:ext cx="1902122" cy="5978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300" b="1" dirty="0" smtClean="0">
                  <a:solidFill>
                    <a:schemeClr val="bg1"/>
                  </a:solidFill>
                  <a:latin typeface="Myriad "/>
                  <a:ea typeface="Calibri"/>
                  <a:cs typeface="Calibri"/>
                  <a:sym typeface="Calibri"/>
                </a:rPr>
                <a:t>ZÍSKÁVÁME FINANCE</a:t>
              </a:r>
              <a:endParaRPr sz="2300" b="1" dirty="0">
                <a:solidFill>
                  <a:schemeClr val="bg1"/>
                </a:solidFill>
                <a:latin typeface="Myriad 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3347352" y="2090929"/>
            <a:ext cx="1993760" cy="2059795"/>
            <a:chOff x="3482819" y="2150409"/>
            <a:chExt cx="1993760" cy="2059795"/>
          </a:xfrm>
        </p:grpSpPr>
        <p:sp>
          <p:nvSpPr>
            <p:cNvPr id="20" name="Google Shape;111;p15"/>
            <p:cNvSpPr/>
            <p:nvPr/>
          </p:nvSpPr>
          <p:spPr>
            <a:xfrm>
              <a:off x="3535014" y="2150409"/>
              <a:ext cx="1899636" cy="2059795"/>
            </a:xfrm>
            <a:prstGeom prst="roundRect">
              <a:avLst>
                <a:gd name="adj" fmla="val 16667"/>
              </a:avLst>
            </a:prstGeom>
            <a:solidFill>
              <a:srgbClr val="154A7B"/>
            </a:solidFill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112;p15"/>
            <p:cNvSpPr txBox="1"/>
            <p:nvPr/>
          </p:nvSpPr>
          <p:spPr>
            <a:xfrm>
              <a:off x="3482819" y="2907011"/>
              <a:ext cx="1993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300" b="1" dirty="0" smtClean="0">
                  <a:solidFill>
                    <a:schemeClr val="bg1"/>
                  </a:solidFill>
                  <a:latin typeface="Myriad "/>
                  <a:ea typeface="Calibri"/>
                  <a:cs typeface="Calibri"/>
                  <a:sym typeface="Calibri"/>
                </a:rPr>
                <a:t>SPOLU-VYTVÁŘÍME</a:t>
              </a:r>
              <a:endParaRPr sz="2300" b="1" dirty="0">
                <a:solidFill>
                  <a:schemeClr val="bg1"/>
                </a:solidFill>
                <a:latin typeface="Myriad 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6025785" y="2093993"/>
            <a:ext cx="1899636" cy="2116211"/>
            <a:chOff x="6271318" y="2090929"/>
            <a:chExt cx="1899636" cy="2116211"/>
          </a:xfrm>
          <a:solidFill>
            <a:srgbClr val="154A7B"/>
          </a:solidFill>
        </p:grpSpPr>
        <p:sp>
          <p:nvSpPr>
            <p:cNvPr id="23" name="Google Shape;113;p15"/>
            <p:cNvSpPr/>
            <p:nvPr/>
          </p:nvSpPr>
          <p:spPr>
            <a:xfrm>
              <a:off x="6271318" y="2090929"/>
              <a:ext cx="1899636" cy="2116211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114;p15"/>
            <p:cNvSpPr txBox="1"/>
            <p:nvPr/>
          </p:nvSpPr>
          <p:spPr>
            <a:xfrm>
              <a:off x="6319113" y="2867306"/>
              <a:ext cx="1827628" cy="46166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300" b="1" dirty="0" smtClean="0">
                  <a:solidFill>
                    <a:schemeClr val="bg1"/>
                  </a:solidFill>
                  <a:latin typeface="Myriad "/>
                  <a:ea typeface="Calibri"/>
                  <a:cs typeface="Calibri"/>
                  <a:sym typeface="Calibri"/>
                </a:rPr>
                <a:t>BUDUJEME</a:t>
              </a:r>
              <a:endParaRPr sz="2300" b="1" dirty="0">
                <a:solidFill>
                  <a:schemeClr val="bg1"/>
                </a:solidFill>
                <a:latin typeface="Myriad 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5" name="Gerade Verbindung 7"/>
          <p:cNvCxnSpPr/>
          <p:nvPr/>
        </p:nvCxnSpPr>
        <p:spPr>
          <a:xfrm>
            <a:off x="179512" y="980728"/>
            <a:ext cx="8712968" cy="0"/>
          </a:xfrm>
          <a:prstGeom prst="line">
            <a:avLst/>
          </a:prstGeom>
          <a:ln w="22225">
            <a:solidFill>
              <a:srgbClr val="4E6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Obrázek 25" descr="C:\Users\petra\AppData\Local\Microsoft\Windows\INetCache\Content.Outlook\N9SFK3NJ\standard logo -image-InnoSchoo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8900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321402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Náš přístup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cxnSp>
        <p:nvCxnSpPr>
          <p:cNvPr id="31" name="Gerade Verbindung 9"/>
          <p:cNvCxnSpPr/>
          <p:nvPr/>
        </p:nvCxnSpPr>
        <p:spPr>
          <a:xfrm>
            <a:off x="179512" y="6165304"/>
            <a:ext cx="8784976" cy="6146"/>
          </a:xfrm>
          <a:prstGeom prst="line">
            <a:avLst/>
          </a:prstGeom>
          <a:ln w="22225">
            <a:solidFill>
              <a:srgbClr val="2D5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9"/>
          <p:cNvSpPr txBox="1"/>
          <p:nvPr/>
        </p:nvSpPr>
        <p:spPr>
          <a:xfrm>
            <a:off x="107504" y="6186656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988186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1074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988186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sp>
        <p:nvSpPr>
          <p:cNvPr id="30" name="Google Shape;109;p15"/>
          <p:cNvSpPr/>
          <p:nvPr/>
        </p:nvSpPr>
        <p:spPr>
          <a:xfrm>
            <a:off x="107504" y="2273097"/>
            <a:ext cx="2139139" cy="2059796"/>
          </a:xfrm>
          <a:prstGeom prst="roundRect">
            <a:avLst>
              <a:gd name="adj" fmla="val 16667"/>
            </a:avLst>
          </a:prstGeom>
          <a:solidFill>
            <a:srgbClr val="154A7B"/>
          </a:solidFill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Google Shape;110;p15"/>
          <p:cNvSpPr txBox="1"/>
          <p:nvPr/>
        </p:nvSpPr>
        <p:spPr>
          <a:xfrm>
            <a:off x="97889" y="2985831"/>
            <a:ext cx="2141938" cy="597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ZÍSKÁVÁME FINANCE</a:t>
            </a:r>
            <a:endParaRPr sz="2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39" name="Skupina 38"/>
          <p:cNvGrpSpPr/>
          <p:nvPr/>
        </p:nvGrpSpPr>
        <p:grpSpPr>
          <a:xfrm>
            <a:off x="6987394" y="2248095"/>
            <a:ext cx="1899636" cy="2116211"/>
            <a:chOff x="6271318" y="2090929"/>
            <a:chExt cx="1899636" cy="2116211"/>
          </a:xfrm>
          <a:solidFill>
            <a:srgbClr val="154A7B"/>
          </a:solidFill>
        </p:grpSpPr>
        <p:sp>
          <p:nvSpPr>
            <p:cNvPr id="40" name="Google Shape;113;p15"/>
            <p:cNvSpPr/>
            <p:nvPr/>
          </p:nvSpPr>
          <p:spPr>
            <a:xfrm>
              <a:off x="6271318" y="2090929"/>
              <a:ext cx="1899636" cy="2116211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Google Shape;114;p15"/>
            <p:cNvSpPr txBox="1"/>
            <p:nvPr/>
          </p:nvSpPr>
          <p:spPr>
            <a:xfrm>
              <a:off x="6319113" y="2867306"/>
              <a:ext cx="1827628" cy="46166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BUDUJEME</a:t>
              </a:r>
              <a:endParaRPr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115" name="Google Shape;115;p15"/>
          <p:cNvSpPr/>
          <p:nvPr/>
        </p:nvSpPr>
        <p:spPr>
          <a:xfrm>
            <a:off x="1853045" y="5397828"/>
            <a:ext cx="5427132" cy="648072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38100" cap="flat" cmpd="sng">
            <a:solidFill>
              <a:srgbClr val="154A7B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Google Shape;111;p15"/>
          <p:cNvSpPr/>
          <p:nvPr/>
        </p:nvSpPr>
        <p:spPr>
          <a:xfrm>
            <a:off x="2411760" y="1835897"/>
            <a:ext cx="4404950" cy="3345519"/>
          </a:xfrm>
          <a:prstGeom prst="roundRect">
            <a:avLst>
              <a:gd name="adj" fmla="val 16667"/>
            </a:avLst>
          </a:prstGeom>
          <a:solidFill>
            <a:srgbClr val="154A7B"/>
          </a:solidFill>
          <a:ln w="381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cs-CZ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cs-CZ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cs-CZ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cs-CZ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cs-CZ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cs-CZ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cs-CZ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sz="1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9" name="Přímá spojnice 18"/>
          <p:cNvCxnSpPr/>
          <p:nvPr/>
        </p:nvCxnSpPr>
        <p:spPr>
          <a:xfrm>
            <a:off x="2367326" y="5026236"/>
            <a:ext cx="4912851" cy="1954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V="1">
            <a:off x="2367326" y="1804428"/>
            <a:ext cx="0" cy="326052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2" name="Google Shape;117;p15"/>
          <p:cNvSpPr txBox="1"/>
          <p:nvPr/>
        </p:nvSpPr>
        <p:spPr>
          <a:xfrm>
            <a:off x="3234343" y="5491031"/>
            <a:ext cx="25403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cs-CZ" sz="2400" b="1" dirty="0">
                <a:solidFill>
                  <a:srgbClr val="154A7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VZDĚLÁVÁME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154A7B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cxnSp>
        <p:nvCxnSpPr>
          <p:cNvPr id="43" name="Gerade Verbindung 7"/>
          <p:cNvCxnSpPr/>
          <p:nvPr/>
        </p:nvCxnSpPr>
        <p:spPr>
          <a:xfrm>
            <a:off x="179512" y="980728"/>
            <a:ext cx="8712968" cy="0"/>
          </a:xfrm>
          <a:prstGeom prst="line">
            <a:avLst/>
          </a:prstGeom>
          <a:ln w="22225">
            <a:solidFill>
              <a:srgbClr val="4E6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Obrázek 43" descr="C:\Users\petra\AppData\Local\Microsoft\Windows\INetCache\Content.Outlook\N9SFK3NJ\standard logo -image-InnoSchoo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8900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321402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Spoluvytváříme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cxnSp>
        <p:nvCxnSpPr>
          <p:cNvPr id="46" name="Gerade Verbindung 9"/>
          <p:cNvCxnSpPr/>
          <p:nvPr/>
        </p:nvCxnSpPr>
        <p:spPr>
          <a:xfrm>
            <a:off x="179512" y="6143952"/>
            <a:ext cx="8784976" cy="6146"/>
          </a:xfrm>
          <a:prstGeom prst="line">
            <a:avLst/>
          </a:prstGeom>
          <a:ln w="22225">
            <a:solidFill>
              <a:srgbClr val="2D5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29"/>
          <p:cNvSpPr txBox="1"/>
          <p:nvPr/>
        </p:nvSpPr>
        <p:spPr>
          <a:xfrm>
            <a:off x="107504" y="6165304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C:\Users\domin\Desktop\Ikonky\035-start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349" y="3059889"/>
            <a:ext cx="492625" cy="49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Přímá spojnice se šipkou 21"/>
          <p:cNvCxnSpPr/>
          <p:nvPr/>
        </p:nvCxnSpPr>
        <p:spPr>
          <a:xfrm flipV="1">
            <a:off x="2364859" y="2035262"/>
            <a:ext cx="4272987" cy="169436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7" name="Picture 2" descr="C:\Users\domin\Desktop\Ikonky\022-idea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361" y="4037918"/>
            <a:ext cx="421789" cy="43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domin\Desktop\Ikonky\005-analysis-1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775" y="3695338"/>
            <a:ext cx="495211" cy="51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:\Users\domin\Desktop\Ikonky\047-business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98" y="2776368"/>
            <a:ext cx="505105" cy="52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:\Users\domin\Desktop\Ikonky\049-options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010" y="3347118"/>
            <a:ext cx="501328" cy="52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 rot="20310158">
            <a:off x="2746216" y="2541152"/>
            <a:ext cx="187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1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MANAGEMENT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444508" y="4553387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Naslouchat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3167069" y="4280631"/>
            <a:ext cx="788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Tvořit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3964601" y="3906849"/>
            <a:ext cx="1043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Testovat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4558750" y="356981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Pilotovat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5191445" y="3267795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Uvést na trh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6" name="Picture 5" descr="C:\Users\domin\Desktop\Ikonky\023-marketing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842" y="2378473"/>
            <a:ext cx="483377" cy="50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ovéPole 36"/>
          <p:cNvSpPr txBox="1"/>
          <p:nvPr/>
        </p:nvSpPr>
        <p:spPr>
          <a:xfrm>
            <a:off x="5890321" y="2840253"/>
            <a:ext cx="817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Využít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4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8" grpId="0" animBg="1"/>
      <p:bldP spid="42" grpId="0"/>
      <p:bldP spid="5" grpId="0"/>
      <p:bldP spid="32" grpId="0"/>
      <p:bldP spid="33" grpId="0"/>
      <p:bldP spid="34" grpId="0"/>
      <p:bldP spid="35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5"/>
          <p:cNvSpPr/>
          <p:nvPr/>
        </p:nvSpPr>
        <p:spPr>
          <a:xfrm>
            <a:off x="1805795" y="4897104"/>
            <a:ext cx="5427132" cy="648072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38100" cap="flat" cmpd="sng">
            <a:solidFill>
              <a:srgbClr val="154A7B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" name="Google Shape;117;p15"/>
          <p:cNvSpPr txBox="1"/>
          <p:nvPr/>
        </p:nvSpPr>
        <p:spPr>
          <a:xfrm>
            <a:off x="3310776" y="4990305"/>
            <a:ext cx="231425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 smtClean="0">
                <a:solidFill>
                  <a:srgbClr val="154A7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VZDĚLÁVÁME</a:t>
            </a:r>
            <a:endParaRPr sz="2400" b="1" dirty="0">
              <a:solidFill>
                <a:srgbClr val="154A7B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pSp>
        <p:nvGrpSpPr>
          <p:cNvPr id="16" name="Skupina 15"/>
          <p:cNvGrpSpPr/>
          <p:nvPr/>
        </p:nvGrpSpPr>
        <p:grpSpPr>
          <a:xfrm>
            <a:off x="763044" y="2090929"/>
            <a:ext cx="2152772" cy="2059796"/>
            <a:chOff x="763044" y="2090929"/>
            <a:chExt cx="1911743" cy="2059796"/>
          </a:xfrm>
        </p:grpSpPr>
        <p:sp>
          <p:nvSpPr>
            <p:cNvPr id="17" name="Google Shape;109;p15"/>
            <p:cNvSpPr/>
            <p:nvPr/>
          </p:nvSpPr>
          <p:spPr>
            <a:xfrm>
              <a:off x="763044" y="2090929"/>
              <a:ext cx="1899636" cy="2059796"/>
            </a:xfrm>
            <a:prstGeom prst="roundRect">
              <a:avLst>
                <a:gd name="adj" fmla="val 16667"/>
              </a:avLst>
            </a:prstGeom>
            <a:solidFill>
              <a:srgbClr val="154A7B"/>
            </a:solidFill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Google Shape;110;p15"/>
            <p:cNvSpPr txBox="1"/>
            <p:nvPr/>
          </p:nvSpPr>
          <p:spPr>
            <a:xfrm>
              <a:off x="772665" y="2840756"/>
              <a:ext cx="1902122" cy="5978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ZÍSKÁVÁME FINANCE</a:t>
              </a:r>
              <a:endParaRPr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3347352" y="2090929"/>
            <a:ext cx="1993760" cy="2059795"/>
            <a:chOff x="3482819" y="2150409"/>
            <a:chExt cx="1993760" cy="2059795"/>
          </a:xfrm>
        </p:grpSpPr>
        <p:sp>
          <p:nvSpPr>
            <p:cNvPr id="20" name="Google Shape;111;p15"/>
            <p:cNvSpPr/>
            <p:nvPr/>
          </p:nvSpPr>
          <p:spPr>
            <a:xfrm>
              <a:off x="3535014" y="2150409"/>
              <a:ext cx="1899636" cy="2059795"/>
            </a:xfrm>
            <a:prstGeom prst="roundRect">
              <a:avLst>
                <a:gd name="adj" fmla="val 16667"/>
              </a:avLst>
            </a:prstGeom>
            <a:solidFill>
              <a:srgbClr val="154A7B"/>
            </a:solidFill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Google Shape;112;p15"/>
            <p:cNvSpPr txBox="1"/>
            <p:nvPr/>
          </p:nvSpPr>
          <p:spPr>
            <a:xfrm>
              <a:off x="3482819" y="2907011"/>
              <a:ext cx="1993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SPOLU-VYTVÁŘÍME</a:t>
              </a:r>
              <a:endParaRPr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6025785" y="2093993"/>
            <a:ext cx="1899636" cy="2116211"/>
            <a:chOff x="6271318" y="2090929"/>
            <a:chExt cx="1899636" cy="2116211"/>
          </a:xfrm>
          <a:solidFill>
            <a:srgbClr val="154A7B"/>
          </a:solidFill>
        </p:grpSpPr>
        <p:sp>
          <p:nvSpPr>
            <p:cNvPr id="23" name="Google Shape;113;p15"/>
            <p:cNvSpPr/>
            <p:nvPr/>
          </p:nvSpPr>
          <p:spPr>
            <a:xfrm>
              <a:off x="6271318" y="2090929"/>
              <a:ext cx="1899636" cy="2116211"/>
            </a:xfrm>
            <a:prstGeom prst="roundRect">
              <a:avLst>
                <a:gd name="adj" fmla="val 16667"/>
              </a:avLst>
            </a:prstGeom>
            <a:grpFill/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4" name="Google Shape;114;p15"/>
            <p:cNvSpPr txBox="1"/>
            <p:nvPr/>
          </p:nvSpPr>
          <p:spPr>
            <a:xfrm>
              <a:off x="6319113" y="2867306"/>
              <a:ext cx="1827628" cy="46166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BUDUJEME</a:t>
              </a:r>
              <a:endParaRPr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cxnSp>
        <p:nvCxnSpPr>
          <p:cNvPr id="25" name="Gerade Verbindung 7"/>
          <p:cNvCxnSpPr/>
          <p:nvPr/>
        </p:nvCxnSpPr>
        <p:spPr>
          <a:xfrm>
            <a:off x="179512" y="980728"/>
            <a:ext cx="8712968" cy="0"/>
          </a:xfrm>
          <a:prstGeom prst="line">
            <a:avLst/>
          </a:prstGeom>
          <a:ln w="22225">
            <a:solidFill>
              <a:srgbClr val="4E6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Obrázek 25" descr="C:\Users\petra\AppData\Local\Microsoft\Windows\INetCache\Content.Outlook\N9SFK3NJ\standard logo -image-InnoSchoo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8900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321402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Náš přístup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cxnSp>
        <p:nvCxnSpPr>
          <p:cNvPr id="28" name="Gerade Verbindung 9"/>
          <p:cNvCxnSpPr/>
          <p:nvPr/>
        </p:nvCxnSpPr>
        <p:spPr>
          <a:xfrm>
            <a:off x="179512" y="6143952"/>
            <a:ext cx="8784976" cy="6146"/>
          </a:xfrm>
          <a:prstGeom prst="line">
            <a:avLst/>
          </a:prstGeom>
          <a:ln w="22225">
            <a:solidFill>
              <a:srgbClr val="2D5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9"/>
          <p:cNvSpPr txBox="1"/>
          <p:nvPr/>
        </p:nvSpPr>
        <p:spPr>
          <a:xfrm>
            <a:off x="107504" y="6165304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988186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4756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988186"/>
            <a:ext cx="7776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dirty="0" smtClean="0">
                <a:latin typeface="Cambria" panose="02040503050406030204" pitchFamily="18" charset="0"/>
                <a:ea typeface="Cambria" panose="02040503050406030204" pitchFamily="18" charset="0"/>
              </a:rPr>
              <a:t>DEX Innovation Centre</a:t>
            </a:r>
            <a:endParaRPr lang="hu-HU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grpSp>
        <p:nvGrpSpPr>
          <p:cNvPr id="32" name="Skupina 31"/>
          <p:cNvGrpSpPr/>
          <p:nvPr/>
        </p:nvGrpSpPr>
        <p:grpSpPr>
          <a:xfrm>
            <a:off x="2195736" y="2410084"/>
            <a:ext cx="1966047" cy="1903602"/>
            <a:chOff x="3482819" y="2150409"/>
            <a:chExt cx="1993760" cy="2059795"/>
          </a:xfrm>
        </p:grpSpPr>
        <p:sp>
          <p:nvSpPr>
            <p:cNvPr id="33" name="Google Shape;111;p15"/>
            <p:cNvSpPr/>
            <p:nvPr/>
          </p:nvSpPr>
          <p:spPr>
            <a:xfrm>
              <a:off x="3535014" y="2150409"/>
              <a:ext cx="1899636" cy="2059795"/>
            </a:xfrm>
            <a:prstGeom prst="roundRect">
              <a:avLst>
                <a:gd name="adj" fmla="val 16667"/>
              </a:avLst>
            </a:prstGeom>
            <a:solidFill>
              <a:srgbClr val="154A7B"/>
            </a:solidFill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Google Shape;112;p15"/>
            <p:cNvSpPr txBox="1"/>
            <p:nvPr/>
          </p:nvSpPr>
          <p:spPr>
            <a:xfrm>
              <a:off x="3482819" y="2907011"/>
              <a:ext cx="19937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SPOLU-VYTVÁŘÍME</a:t>
              </a:r>
              <a:endParaRPr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138832" y="2410080"/>
            <a:ext cx="2026080" cy="1903603"/>
            <a:chOff x="763044" y="2090929"/>
            <a:chExt cx="1911743" cy="2059796"/>
          </a:xfrm>
        </p:grpSpPr>
        <p:sp>
          <p:nvSpPr>
            <p:cNvPr id="30" name="Google Shape;109;p15"/>
            <p:cNvSpPr/>
            <p:nvPr/>
          </p:nvSpPr>
          <p:spPr>
            <a:xfrm>
              <a:off x="763044" y="2090929"/>
              <a:ext cx="1899636" cy="2059796"/>
            </a:xfrm>
            <a:prstGeom prst="roundRect">
              <a:avLst>
                <a:gd name="adj" fmla="val 16667"/>
              </a:avLst>
            </a:prstGeom>
            <a:solidFill>
              <a:srgbClr val="154A7B"/>
            </a:solidFill>
            <a:ln w="381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Google Shape;110;p15"/>
            <p:cNvSpPr txBox="1"/>
            <p:nvPr/>
          </p:nvSpPr>
          <p:spPr>
            <a:xfrm>
              <a:off x="772665" y="2840756"/>
              <a:ext cx="1902122" cy="5978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cs-CZ" sz="2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rPr>
                <a:t>ZÍSKÁVÁME FINANCE</a:t>
              </a:r>
              <a:endParaRPr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</p:grpSp>
      <p:sp>
        <p:nvSpPr>
          <p:cNvPr id="115" name="Google Shape;115;p15"/>
          <p:cNvSpPr/>
          <p:nvPr/>
        </p:nvSpPr>
        <p:spPr>
          <a:xfrm>
            <a:off x="1805795" y="5419808"/>
            <a:ext cx="5427132" cy="648072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 w="38100" cap="flat" cmpd="sng">
            <a:solidFill>
              <a:srgbClr val="154A7B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7" name="Google Shape;117;p15"/>
          <p:cNvSpPr txBox="1"/>
          <p:nvPr/>
        </p:nvSpPr>
        <p:spPr>
          <a:xfrm>
            <a:off x="3249207" y="5487204"/>
            <a:ext cx="25403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cs-CZ" sz="2400" b="1" dirty="0">
                <a:solidFill>
                  <a:srgbClr val="154A7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VZDĚLÁVÁME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154A7B"/>
              </a:solidFill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cxnSp>
        <p:nvCxnSpPr>
          <p:cNvPr id="42" name="Gerade Verbindung 7"/>
          <p:cNvCxnSpPr/>
          <p:nvPr/>
        </p:nvCxnSpPr>
        <p:spPr>
          <a:xfrm>
            <a:off x="179512" y="980728"/>
            <a:ext cx="8712968" cy="0"/>
          </a:xfrm>
          <a:prstGeom prst="line">
            <a:avLst/>
          </a:prstGeom>
          <a:ln w="22225">
            <a:solidFill>
              <a:srgbClr val="4E62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Obrázek 42" descr="C:\Users\petra\AppData\Local\Microsoft\Windows\INetCache\Content.Outlook\N9SFK3NJ\standard logo -image-InnoSchool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88900"/>
            <a:ext cx="2402507" cy="825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Rectangle 8">
            <a:extLst>
              <a:ext uri="{FF2B5EF4-FFF2-40B4-BE49-F238E27FC236}">
                <a16:creationId xmlns:a16="http://schemas.microsoft.com/office/drawing/2014/main" xmlns="" id="{28B8F833-8DA3-4D8D-ACEC-24F03BAC90C8}"/>
              </a:ext>
            </a:extLst>
          </p:cNvPr>
          <p:cNvSpPr/>
          <p:nvPr/>
        </p:nvSpPr>
        <p:spPr>
          <a:xfrm>
            <a:off x="611560" y="321402"/>
            <a:ext cx="77768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l-SI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Budujeme</a:t>
            </a:r>
            <a:endParaRPr lang="hu-HU" sz="2600" dirty="0">
              <a:latin typeface="Cambria" panose="02040503050406030204" pitchFamily="18" charset="0"/>
              <a:ea typeface="Cambria" panose="02040503050406030204" pitchFamily="18" charset="0"/>
              <a:sym typeface="Wingdings" panose="05000000000000000000" pitchFamily="2" charset="2"/>
            </a:endParaRPr>
          </a:p>
        </p:txBody>
      </p:sp>
      <p:cxnSp>
        <p:nvCxnSpPr>
          <p:cNvPr id="45" name="Gerade Verbindung 9"/>
          <p:cNvCxnSpPr/>
          <p:nvPr/>
        </p:nvCxnSpPr>
        <p:spPr>
          <a:xfrm>
            <a:off x="179512" y="6143952"/>
            <a:ext cx="8784976" cy="6146"/>
          </a:xfrm>
          <a:prstGeom prst="line">
            <a:avLst/>
          </a:prstGeom>
          <a:ln w="22225">
            <a:solidFill>
              <a:srgbClr val="2D59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29"/>
          <p:cNvSpPr txBox="1"/>
          <p:nvPr/>
        </p:nvSpPr>
        <p:spPr>
          <a:xfrm>
            <a:off x="107504" y="6165304"/>
            <a:ext cx="885698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</a:t>
            </a:r>
            <a:r>
              <a:rPr lang="cs-CZ" sz="1100" dirty="0" err="1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kt</a:t>
            </a:r>
            <a:r>
              <a:rPr lang="cs-CZ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spolufinancován fondy Evropské Unie</a:t>
            </a:r>
            <a:r>
              <a:rPr lang="en-US" sz="1100" dirty="0" smtClean="0">
                <a:solidFill>
                  <a:srgbClr val="254AA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(ERDF, IPA, ENI)                                                                                   www.interreg-danube.eu/innoschool</a:t>
            </a:r>
          </a:p>
          <a:p>
            <a:endParaRPr lang="en-US" dirty="0">
              <a:solidFill>
                <a:srgbClr val="254AA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92" y="1681449"/>
            <a:ext cx="4919065" cy="340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5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2.60528E-6 L -0.24167 -0.00347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7" grpId="0"/>
    </p:bldLst>
  </p:timing>
</p:sld>
</file>

<file path=ppt/theme/theme1.xml><?xml version="1.0" encoding="utf-8"?>
<a:theme xmlns:a="http://schemas.openxmlformats.org/drawingml/2006/main" name="Office-téma">
  <a:themeElements>
    <a:clrScheme name="Zsúp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lemi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1934</TotalTime>
  <Words>806</Words>
  <Application>Microsoft Office PowerPoint</Application>
  <PresentationFormat>Předvádění na obrazovce (4:3)</PresentationFormat>
  <Paragraphs>238</Paragraphs>
  <Slides>32</Slides>
  <Notes>27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3" baseType="lpstr">
      <vt:lpstr>Office-téma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it01</dc:creator>
  <cp:lastModifiedBy>Vojtěch Jíra</cp:lastModifiedBy>
  <cp:revision>182</cp:revision>
  <dcterms:created xsi:type="dcterms:W3CDTF">2017-01-12T09:50:50Z</dcterms:created>
  <dcterms:modified xsi:type="dcterms:W3CDTF">2018-10-01T07:11:09Z</dcterms:modified>
</cp:coreProperties>
</file>